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575800" cy="5378450"/>
  <p:notesSz cx="9575800" cy="53784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661" y="1667319"/>
            <a:ext cx="8144827" cy="11294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7322" y="3011932"/>
            <a:ext cx="6707505" cy="1344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9107" y="1237043"/>
            <a:ext cx="4168235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34807" y="1237043"/>
            <a:ext cx="4168235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5129530" cy="5369560"/>
          </a:xfrm>
          <a:custGeom>
            <a:avLst/>
            <a:gdLst/>
            <a:ahLst/>
            <a:cxnLst/>
            <a:rect l="l" t="t" r="r" b="b"/>
            <a:pathLst>
              <a:path w="5129530" h="5369560">
                <a:moveTo>
                  <a:pt x="0" y="5368988"/>
                </a:moveTo>
                <a:lnTo>
                  <a:pt x="0" y="0"/>
                </a:lnTo>
                <a:lnTo>
                  <a:pt x="5129230" y="0"/>
                </a:lnTo>
                <a:lnTo>
                  <a:pt x="5129230" y="5368988"/>
                </a:lnTo>
                <a:lnTo>
                  <a:pt x="0" y="5368988"/>
                </a:lnTo>
                <a:close/>
              </a:path>
            </a:pathLst>
          </a:custGeom>
          <a:solidFill>
            <a:srgbClr val="EDEF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5290" y="283400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244542" y="2791904"/>
            <a:ext cx="29209" cy="97790"/>
          </a:xfrm>
          <a:custGeom>
            <a:avLst/>
            <a:gdLst/>
            <a:ahLst/>
            <a:cxnLst/>
            <a:rect l="l" t="t" r="r" b="b"/>
            <a:pathLst>
              <a:path w="29209" h="97789">
                <a:moveTo>
                  <a:pt x="28956" y="97535"/>
                </a:moveTo>
                <a:lnTo>
                  <a:pt x="0" y="97535"/>
                </a:lnTo>
                <a:lnTo>
                  <a:pt x="0" y="0"/>
                </a:lnTo>
                <a:lnTo>
                  <a:pt x="28956" y="0"/>
                </a:lnTo>
                <a:lnTo>
                  <a:pt x="2895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244542" y="2615120"/>
            <a:ext cx="29209" cy="97790"/>
          </a:xfrm>
          <a:custGeom>
            <a:avLst/>
            <a:gdLst/>
            <a:ahLst/>
            <a:cxnLst/>
            <a:rect l="l" t="t" r="r" b="b"/>
            <a:pathLst>
              <a:path w="29209" h="97789">
                <a:moveTo>
                  <a:pt x="28956" y="97535"/>
                </a:moveTo>
                <a:lnTo>
                  <a:pt x="0" y="97535"/>
                </a:lnTo>
                <a:lnTo>
                  <a:pt x="0" y="0"/>
                </a:lnTo>
                <a:lnTo>
                  <a:pt x="28956" y="0"/>
                </a:lnTo>
                <a:lnTo>
                  <a:pt x="2895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44542" y="2263076"/>
            <a:ext cx="59690" cy="274955"/>
          </a:xfrm>
          <a:custGeom>
            <a:avLst/>
            <a:gdLst/>
            <a:ahLst/>
            <a:cxnLst/>
            <a:rect l="l" t="t" r="r" b="b"/>
            <a:pathLst>
              <a:path w="59690" h="274955">
                <a:moveTo>
                  <a:pt x="28956" y="176796"/>
                </a:moveTo>
                <a:lnTo>
                  <a:pt x="0" y="176796"/>
                </a:lnTo>
                <a:lnTo>
                  <a:pt x="0" y="274332"/>
                </a:lnTo>
                <a:lnTo>
                  <a:pt x="28956" y="274332"/>
                </a:lnTo>
                <a:lnTo>
                  <a:pt x="28956" y="176796"/>
                </a:lnTo>
                <a:close/>
              </a:path>
              <a:path w="59690" h="274955">
                <a:moveTo>
                  <a:pt x="59436" y="0"/>
                </a:moveTo>
                <a:lnTo>
                  <a:pt x="0" y="0"/>
                </a:lnTo>
                <a:lnTo>
                  <a:pt x="0" y="97548"/>
                </a:lnTo>
                <a:lnTo>
                  <a:pt x="59436" y="97548"/>
                </a:lnTo>
                <a:lnTo>
                  <a:pt x="5943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7244542" y="2087816"/>
            <a:ext cx="59690" cy="97790"/>
          </a:xfrm>
          <a:custGeom>
            <a:avLst/>
            <a:gdLst/>
            <a:ahLst/>
            <a:cxnLst/>
            <a:rect l="l" t="t" r="r" b="b"/>
            <a:pathLst>
              <a:path w="59690" h="97789">
                <a:moveTo>
                  <a:pt x="59435" y="97536"/>
                </a:moveTo>
                <a:lnTo>
                  <a:pt x="0" y="97536"/>
                </a:lnTo>
                <a:lnTo>
                  <a:pt x="0" y="0"/>
                </a:lnTo>
                <a:lnTo>
                  <a:pt x="59435" y="0"/>
                </a:lnTo>
                <a:lnTo>
                  <a:pt x="59435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44542" y="1911032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7244542" y="1734248"/>
            <a:ext cx="120650" cy="99060"/>
          </a:xfrm>
          <a:custGeom>
            <a:avLst/>
            <a:gdLst/>
            <a:ahLst/>
            <a:cxnLst/>
            <a:rect l="l" t="t" r="r" b="b"/>
            <a:pathLst>
              <a:path w="120650" h="99060">
                <a:moveTo>
                  <a:pt x="120396" y="99059"/>
                </a:moveTo>
                <a:lnTo>
                  <a:pt x="0" y="99059"/>
                </a:lnTo>
                <a:lnTo>
                  <a:pt x="0" y="0"/>
                </a:lnTo>
                <a:lnTo>
                  <a:pt x="120396" y="0"/>
                </a:lnTo>
                <a:lnTo>
                  <a:pt x="120396" y="99059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7244542" y="1558988"/>
            <a:ext cx="120650" cy="97790"/>
          </a:xfrm>
          <a:custGeom>
            <a:avLst/>
            <a:gdLst/>
            <a:ahLst/>
            <a:cxnLst/>
            <a:rect l="l" t="t" r="r" b="b"/>
            <a:pathLst>
              <a:path w="120650" h="97789">
                <a:moveTo>
                  <a:pt x="120396" y="97535"/>
                </a:moveTo>
                <a:lnTo>
                  <a:pt x="0" y="97535"/>
                </a:lnTo>
                <a:lnTo>
                  <a:pt x="0" y="0"/>
                </a:lnTo>
                <a:lnTo>
                  <a:pt x="120396" y="0"/>
                </a:lnTo>
                <a:lnTo>
                  <a:pt x="12039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7244542" y="1382204"/>
            <a:ext cx="120650" cy="97790"/>
          </a:xfrm>
          <a:custGeom>
            <a:avLst/>
            <a:gdLst/>
            <a:ahLst/>
            <a:cxnLst/>
            <a:rect l="l" t="t" r="r" b="b"/>
            <a:pathLst>
              <a:path w="120650" h="97790">
                <a:moveTo>
                  <a:pt x="120396" y="97535"/>
                </a:moveTo>
                <a:lnTo>
                  <a:pt x="0" y="97535"/>
                </a:lnTo>
                <a:lnTo>
                  <a:pt x="0" y="0"/>
                </a:lnTo>
                <a:lnTo>
                  <a:pt x="120396" y="0"/>
                </a:lnTo>
                <a:lnTo>
                  <a:pt x="12039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7244542" y="1030160"/>
            <a:ext cx="151130" cy="274320"/>
          </a:xfrm>
          <a:custGeom>
            <a:avLst/>
            <a:gdLst/>
            <a:ahLst/>
            <a:cxnLst/>
            <a:rect l="l" t="t" r="r" b="b"/>
            <a:pathLst>
              <a:path w="151129" h="274319">
                <a:moveTo>
                  <a:pt x="150876" y="176784"/>
                </a:moveTo>
                <a:lnTo>
                  <a:pt x="0" y="176784"/>
                </a:lnTo>
                <a:lnTo>
                  <a:pt x="0" y="274320"/>
                </a:lnTo>
                <a:lnTo>
                  <a:pt x="150876" y="274320"/>
                </a:lnTo>
                <a:lnTo>
                  <a:pt x="150876" y="176784"/>
                </a:lnTo>
                <a:close/>
              </a:path>
              <a:path w="151129" h="274319">
                <a:moveTo>
                  <a:pt x="150876" y="0"/>
                </a:moveTo>
                <a:lnTo>
                  <a:pt x="0" y="0"/>
                </a:lnTo>
                <a:lnTo>
                  <a:pt x="0" y="97548"/>
                </a:lnTo>
                <a:lnTo>
                  <a:pt x="150876" y="97548"/>
                </a:lnTo>
                <a:lnTo>
                  <a:pt x="150876" y="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7244542" y="678116"/>
            <a:ext cx="181610" cy="274320"/>
          </a:xfrm>
          <a:custGeom>
            <a:avLst/>
            <a:gdLst/>
            <a:ahLst/>
            <a:cxnLst/>
            <a:rect l="l" t="t" r="r" b="b"/>
            <a:pathLst>
              <a:path w="181609" h="274319">
                <a:moveTo>
                  <a:pt x="150876" y="176796"/>
                </a:moveTo>
                <a:lnTo>
                  <a:pt x="0" y="176796"/>
                </a:lnTo>
                <a:lnTo>
                  <a:pt x="0" y="274320"/>
                </a:lnTo>
                <a:lnTo>
                  <a:pt x="150876" y="274320"/>
                </a:lnTo>
                <a:lnTo>
                  <a:pt x="150876" y="176796"/>
                </a:lnTo>
                <a:close/>
              </a:path>
              <a:path w="181609" h="274319">
                <a:moveTo>
                  <a:pt x="181356" y="0"/>
                </a:moveTo>
                <a:lnTo>
                  <a:pt x="0" y="0"/>
                </a:lnTo>
                <a:lnTo>
                  <a:pt x="0" y="97536"/>
                </a:lnTo>
                <a:lnTo>
                  <a:pt x="181356" y="97536"/>
                </a:lnTo>
                <a:lnTo>
                  <a:pt x="181356" y="0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7244542" y="501332"/>
            <a:ext cx="393700" cy="99060"/>
          </a:xfrm>
          <a:custGeom>
            <a:avLst/>
            <a:gdLst/>
            <a:ahLst/>
            <a:cxnLst/>
            <a:rect l="l" t="t" r="r" b="b"/>
            <a:pathLst>
              <a:path w="393700" h="99059">
                <a:moveTo>
                  <a:pt x="393192" y="99060"/>
                </a:moveTo>
                <a:lnTo>
                  <a:pt x="0" y="99060"/>
                </a:lnTo>
                <a:lnTo>
                  <a:pt x="0" y="0"/>
                </a:lnTo>
                <a:lnTo>
                  <a:pt x="393192" y="0"/>
                </a:lnTo>
                <a:lnTo>
                  <a:pt x="393192" y="9906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7244542" y="326072"/>
            <a:ext cx="1183005" cy="97790"/>
          </a:xfrm>
          <a:custGeom>
            <a:avLst/>
            <a:gdLst/>
            <a:ahLst/>
            <a:cxnLst/>
            <a:rect l="l" t="t" r="r" b="b"/>
            <a:pathLst>
              <a:path w="1183004" h="97790">
                <a:moveTo>
                  <a:pt x="1182624" y="97535"/>
                </a:moveTo>
                <a:lnTo>
                  <a:pt x="0" y="97535"/>
                </a:lnTo>
                <a:lnTo>
                  <a:pt x="0" y="0"/>
                </a:lnTo>
                <a:lnTo>
                  <a:pt x="1182624" y="0"/>
                </a:lnTo>
                <a:lnTo>
                  <a:pt x="1182624" y="97535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7244542" y="286448"/>
            <a:ext cx="0" cy="4754880"/>
          </a:xfrm>
          <a:custGeom>
            <a:avLst/>
            <a:gdLst/>
            <a:ahLst/>
            <a:cxnLst/>
            <a:rect l="l" t="t" r="r" b="b"/>
            <a:pathLst>
              <a:path w="0" h="4754880">
                <a:moveTo>
                  <a:pt x="0" y="4754880"/>
                </a:moveTo>
                <a:lnTo>
                  <a:pt x="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537" y="207101"/>
            <a:ext cx="5317490" cy="6873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9107" y="1237043"/>
            <a:ext cx="8623935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57931" y="5001958"/>
            <a:ext cx="3066288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9107" y="5001958"/>
            <a:ext cx="2203894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99148" y="5001958"/>
            <a:ext cx="2203894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6217" y="816596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9530" y="4413441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098510" y="3166313"/>
            <a:ext cx="1264920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FEVEREIRO</a:t>
            </a:r>
            <a:endParaRPr sz="1950">
              <a:latin typeface="Century Gothic"/>
              <a:cs typeface="Century Gothic"/>
            </a:endParaRPr>
          </a:p>
          <a:p>
            <a:pPr algn="ctr" marL="47625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9194" y="1999424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2966" y="1432496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808697" y="2760469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92539" y="170903"/>
            <a:ext cx="60071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FEV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07274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12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62139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68661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12,6%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60122" y="4600892"/>
            <a:ext cx="2527300" cy="457200"/>
            <a:chOff x="2360122" y="4600892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4013662" y="4680140"/>
              <a:ext cx="789940" cy="365760"/>
            </a:xfrm>
            <a:custGeom>
              <a:avLst/>
              <a:gdLst/>
              <a:ahLst/>
              <a:cxnLst/>
              <a:rect l="l" t="t" r="r" b="b"/>
              <a:pathLst>
                <a:path w="789939" h="365760">
                  <a:moveTo>
                    <a:pt x="0" y="365760"/>
                  </a:moveTo>
                  <a:lnTo>
                    <a:pt x="789431" y="365760"/>
                  </a:lnTo>
                  <a:lnTo>
                    <a:pt x="789431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36322" y="4680140"/>
              <a:ext cx="1577340" cy="365760"/>
            </a:xfrm>
            <a:custGeom>
              <a:avLst/>
              <a:gdLst/>
              <a:ahLst/>
              <a:cxnLst/>
              <a:rect l="l" t="t" r="r" b="b"/>
              <a:pathLst>
                <a:path w="1577339" h="365760">
                  <a:moveTo>
                    <a:pt x="1577339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577339" y="0"/>
                  </a:lnTo>
                  <a:lnTo>
                    <a:pt x="1577339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0122" y="4600892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914090" y="0"/>
            <a:ext cx="3664585" cy="5374005"/>
            <a:chOff x="5914090" y="0"/>
            <a:chExt cx="3664585" cy="5374005"/>
          </a:xfrm>
        </p:grpSpPr>
        <p:sp>
          <p:nvSpPr>
            <p:cNvPr id="7" name="object 7" descr=""/>
            <p:cNvSpPr/>
            <p:nvPr/>
          </p:nvSpPr>
          <p:spPr>
            <a:xfrm>
              <a:off x="5914090" y="0"/>
              <a:ext cx="3664585" cy="5374005"/>
            </a:xfrm>
            <a:custGeom>
              <a:avLst/>
              <a:gdLst/>
              <a:ahLst/>
              <a:cxnLst/>
              <a:rect l="l" t="t" r="r" b="b"/>
              <a:pathLst>
                <a:path w="3664584" h="5374005">
                  <a:moveTo>
                    <a:pt x="0" y="0"/>
                  </a:moveTo>
                  <a:lnTo>
                    <a:pt x="3664509" y="0"/>
                  </a:lnTo>
                  <a:lnTo>
                    <a:pt x="3664509" y="5373561"/>
                  </a:lnTo>
                  <a:lnTo>
                    <a:pt x="0" y="53735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96626" y="295592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2818846" y="1737296"/>
            <a:ext cx="1811020" cy="160020"/>
          </a:xfrm>
          <a:custGeom>
            <a:avLst/>
            <a:gdLst/>
            <a:ahLst/>
            <a:cxnLst/>
            <a:rect l="l" t="t" r="r" b="b"/>
            <a:pathLst>
              <a:path w="1811020" h="160019">
                <a:moveTo>
                  <a:pt x="1810512" y="160020"/>
                </a:moveTo>
                <a:lnTo>
                  <a:pt x="0" y="160020"/>
                </a:lnTo>
                <a:lnTo>
                  <a:pt x="0" y="0"/>
                </a:lnTo>
                <a:lnTo>
                  <a:pt x="1810512" y="0"/>
                </a:lnTo>
                <a:lnTo>
                  <a:pt x="1810512" y="160020"/>
                </a:lnTo>
                <a:close/>
              </a:path>
            </a:pathLst>
          </a:custGeom>
          <a:solidFill>
            <a:srgbClr val="3A63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782270" y="165652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782270" y="19780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782270" y="2299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782270" y="26212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82270" y="2942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82270" y="326434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82270" y="358743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4676038" y="171188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</p:txBody>
      </p:sp>
      <p:graphicFrame>
        <p:nvGraphicFramePr>
          <p:cNvPr id="19" name="object 19" descr=""/>
          <p:cNvGraphicFramePr>
            <a:graphicFrameLocks noGrp="1"/>
          </p:cNvGraphicFramePr>
          <p:nvPr/>
        </p:nvGraphicFramePr>
        <p:xfrm>
          <a:off x="1378798" y="1656524"/>
          <a:ext cx="2210435" cy="1928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257810"/>
                <a:gridCol w="259080"/>
                <a:gridCol w="177164"/>
              </a:tblGrid>
              <a:tr h="388620"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5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</a:tr>
              <a:tr h="1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461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113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FEV</a:t>
            </a:r>
            <a:r>
              <a:rPr dirty="0" sz="1150" spc="2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20514" y="646653"/>
            <a:ext cx="2063750" cy="105537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58,3%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0">
                <a:solidFill>
                  <a:srgbClr val="DDE1DA"/>
                </a:solidFill>
                <a:latin typeface="Century Gothic"/>
                <a:cs typeface="Century Gothic"/>
              </a:rPr>
              <a:t>LEIGO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83661" y="4579195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67%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320414" y="2038664"/>
            <a:ext cx="2205355" cy="898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8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5080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obra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acompanhamento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desacordo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comercial;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desacordo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comercial.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3718" y="1432496"/>
            <a:ext cx="1301495" cy="1068323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31482" y="2760316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92540" y="170880"/>
            <a:ext cx="60071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FEV</a:t>
            </a:r>
            <a:r>
              <a:rPr dirty="0" sz="1450" spc="-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61761" y="3507121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38" y="3562294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68616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3,2%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4" y="2642767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72100"/>
            <a:chOff x="5914090" y="0"/>
            <a:chExt cx="3664585" cy="537210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72100"/>
            </a:xfrm>
            <a:custGeom>
              <a:avLst/>
              <a:gdLst/>
              <a:ahLst/>
              <a:cxnLst/>
              <a:rect l="l" t="t" r="r" b="b"/>
              <a:pathLst>
                <a:path w="3664584" h="5372100">
                  <a:moveTo>
                    <a:pt x="0" y="0"/>
                  </a:moveTo>
                  <a:lnTo>
                    <a:pt x="3664509" y="0"/>
                  </a:lnTo>
                  <a:lnTo>
                    <a:pt x="3664509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80390" y="948626"/>
            <a:ext cx="1572895" cy="3691254"/>
            <a:chOff x="2980390" y="948626"/>
            <a:chExt cx="1572895" cy="3691254"/>
          </a:xfrm>
        </p:grpSpPr>
        <p:sp>
          <p:nvSpPr>
            <p:cNvPr id="7" name="object 7" descr=""/>
            <p:cNvSpPr/>
            <p:nvPr/>
          </p:nvSpPr>
          <p:spPr>
            <a:xfrm>
              <a:off x="3016953" y="1054544"/>
              <a:ext cx="1536700" cy="1022985"/>
            </a:xfrm>
            <a:custGeom>
              <a:avLst/>
              <a:gdLst/>
              <a:ahLst/>
              <a:cxnLst/>
              <a:rect l="l" t="t" r="r" b="b"/>
              <a:pathLst>
                <a:path w="1536700" h="1022985">
                  <a:moveTo>
                    <a:pt x="1536192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1536192" y="1022604"/>
                  </a:lnTo>
                  <a:lnTo>
                    <a:pt x="1536192" y="818388"/>
                  </a:lnTo>
                  <a:close/>
                </a:path>
                <a:path w="1536700" h="1022985">
                  <a:moveTo>
                    <a:pt x="1536192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1536192" y="612648"/>
                  </a:lnTo>
                  <a:lnTo>
                    <a:pt x="1536192" y="409956"/>
                  </a:lnTo>
                  <a:close/>
                </a:path>
                <a:path w="1536700" h="1022985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16966" y="952436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80390" y="952436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601354" y="104901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601354" y="145919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601354" y="186937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64304" y="227804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64304" y="268823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64304" y="309690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64304" y="350708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64304" y="391727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64304" y="432592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263646" y="1068455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391679" y="1478571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713371" y="1887135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679809" y="2297251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563847" y="2705827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675260" y="3115916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635519" y="3526039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89257" y="3934602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34968" y="4344725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9A7439"/>
                </a:solidFill>
              </a:rPr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>
                <a:solidFill>
                  <a:srgbClr val="9A7439"/>
                </a:solidFill>
              </a:rPr>
              <a:t>FEV</a:t>
            </a:r>
            <a:r>
              <a:rPr dirty="0" sz="1150" spc="35">
                <a:solidFill>
                  <a:srgbClr val="9A7439"/>
                </a:solidFill>
              </a:rPr>
              <a:t> </a:t>
            </a:r>
            <a:r>
              <a:rPr dirty="0" sz="1150" spc="-25">
                <a:solidFill>
                  <a:srgbClr val="9A7439"/>
                </a:solidFill>
              </a:rPr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323544" y="643556"/>
            <a:ext cx="1818005" cy="12992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33,3%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ct val="81200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23498" y="2377052"/>
            <a:ext cx="2717165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individualização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da</a:t>
            </a:r>
            <a:r>
              <a:rPr dirty="0" sz="1100" spc="1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DDE1DA"/>
                </a:solidFill>
                <a:latin typeface="Century Gothic"/>
                <a:cs typeface="Century Gothic"/>
              </a:rPr>
              <a:t>anual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91337" y="603363"/>
            <a:ext cx="268605" cy="44272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9494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651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  <a:p>
            <a:pPr marL="1651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  <a:p>
            <a:pPr marL="1651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  <a:p>
            <a:pPr marL="13462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3462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3462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03505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7366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7366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4318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4318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4318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686074" y="471467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473959" y="294675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39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883149" y="260442"/>
            <a:ext cx="1275715" cy="4782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L="425450" marR="5080" indent="188595">
              <a:lnSpc>
                <a:spcPct val="135900"/>
              </a:lnSpc>
              <a:spcBef>
                <a:spcPts val="10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PAULO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L="151130" marR="6350" indent="75882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r>
              <a:rPr dirty="0" sz="850" spc="50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</a:t>
            </a:r>
            <a:endParaRPr sz="850">
              <a:latin typeface="Century Gothic"/>
              <a:cs typeface="Century Gothic"/>
            </a:endParaRPr>
          </a:p>
          <a:p>
            <a:pPr algn="r" marL="347345" marR="5080" indent="462915">
              <a:lnSpc>
                <a:spcPct val="13530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37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</a:t>
            </a:r>
            <a:endParaRPr sz="850">
              <a:latin typeface="Century Gothic"/>
              <a:cs typeface="Century Gothic"/>
            </a:endParaRPr>
          </a:p>
          <a:p>
            <a:pPr algn="r" marL="499745" marR="5080" indent="470534">
              <a:lnSpc>
                <a:spcPct val="135300"/>
              </a:lnSpc>
              <a:spcBef>
                <a:spcPts val="1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PERNAMBUCO</a:t>
            </a:r>
            <a:endParaRPr sz="850">
              <a:latin typeface="Century Gothic"/>
              <a:cs typeface="Century Gothic"/>
            </a:endParaRPr>
          </a:p>
          <a:p>
            <a:pPr algn="r" marL="12700" marR="5715" indent="34925">
              <a:lnSpc>
                <a:spcPct val="135300"/>
              </a:lnSpc>
              <a:spcBef>
                <a:spcPts val="1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R="36195">
              <a:lnSpc>
                <a:spcPct val="100000"/>
              </a:lnSpc>
              <a:spcBef>
                <a:spcPts val="37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RORAIMA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21018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L="612775" marR="5715" indent="245110">
              <a:lnSpc>
                <a:spcPts val="138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AMAZONAS</a:t>
            </a:r>
            <a:endParaRPr sz="850">
              <a:latin typeface="Century Gothic"/>
              <a:cs typeface="Century Gothic"/>
            </a:endParaRPr>
          </a:p>
          <a:p>
            <a:pPr algn="r" marL="914400" marR="5080" indent="-24765">
              <a:lnSpc>
                <a:spcPts val="138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 GOIÁS</a:t>
            </a:r>
            <a:endParaRPr sz="850">
              <a:latin typeface="Century Gothic"/>
              <a:cs typeface="Century Gothic"/>
            </a:endParaRPr>
          </a:p>
          <a:p>
            <a:pPr algn="r" marL="455930" marR="6350" indent="123189">
              <a:lnSpc>
                <a:spcPts val="138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MARANHÃO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6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</a:t>
            </a:r>
            <a:endParaRPr sz="850">
              <a:latin typeface="Century Gothic"/>
              <a:cs typeface="Century Gothic"/>
            </a:endParaRPr>
          </a:p>
          <a:p>
            <a:pPr algn="r" marL="669290" marR="5715" indent="327025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SERGIPE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2537" y="245239"/>
            <a:ext cx="2284095" cy="7378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NÚMEROS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25" b="1">
                <a:solidFill>
                  <a:srgbClr val="2F3D46"/>
                </a:solidFill>
                <a:latin typeface="Century Gothic"/>
                <a:cs typeface="Century Gothic"/>
              </a:rPr>
              <a:t>POR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REGIÃO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E</a:t>
            </a:r>
            <a:r>
              <a:rPr dirty="0" sz="2050" spc="-5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2F3D46"/>
                </a:solidFill>
                <a:latin typeface="Century Gothic"/>
                <a:cs typeface="Century Gothic"/>
              </a:rPr>
              <a:t>ESTADO</a:t>
            </a:r>
            <a:endParaRPr sz="2050">
              <a:latin typeface="Century Gothic"/>
              <a:cs typeface="Century Gothic"/>
            </a:endParaRPr>
          </a:p>
          <a:p>
            <a:pPr marL="15240">
              <a:lnSpc>
                <a:spcPts val="1120"/>
              </a:lnSpc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FEV</a:t>
            </a:r>
            <a:r>
              <a:rPr dirty="0" sz="1150" spc="4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00030" y="3476180"/>
            <a:ext cx="4860290" cy="1746885"/>
            <a:chOff x="100030" y="3476180"/>
            <a:chExt cx="4860290" cy="1746885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046" y="3476180"/>
              <a:ext cx="3874008" cy="106679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030" y="3706304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764994" y="3075368"/>
            <a:ext cx="190500" cy="341630"/>
          </a:xfrm>
          <a:custGeom>
            <a:avLst/>
            <a:gdLst/>
            <a:ahLst/>
            <a:cxnLst/>
            <a:rect l="l" t="t" r="r" b="b"/>
            <a:pathLst>
              <a:path w="190500" h="341629">
                <a:moveTo>
                  <a:pt x="190500" y="341376"/>
                </a:moveTo>
                <a:lnTo>
                  <a:pt x="0" y="341376"/>
                </a:lnTo>
                <a:lnTo>
                  <a:pt x="0" y="0"/>
                </a:lnTo>
                <a:lnTo>
                  <a:pt x="190500" y="0"/>
                </a:lnTo>
                <a:lnTo>
                  <a:pt x="190500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572970" y="2663888"/>
            <a:ext cx="382905" cy="341630"/>
          </a:xfrm>
          <a:custGeom>
            <a:avLst/>
            <a:gdLst/>
            <a:ahLst/>
            <a:cxnLst/>
            <a:rect l="l" t="t" r="r" b="b"/>
            <a:pathLst>
              <a:path w="382904" h="341630">
                <a:moveTo>
                  <a:pt x="3825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382524" y="0"/>
                </a:lnTo>
                <a:lnTo>
                  <a:pt x="382524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955494" y="3075368"/>
            <a:ext cx="45720" cy="341630"/>
          </a:xfrm>
          <a:custGeom>
            <a:avLst/>
            <a:gdLst/>
            <a:ahLst/>
            <a:cxnLst/>
            <a:rect l="l" t="t" r="r" b="b"/>
            <a:pathLst>
              <a:path w="45720" h="341629">
                <a:moveTo>
                  <a:pt x="45720" y="341376"/>
                </a:moveTo>
                <a:lnTo>
                  <a:pt x="0" y="341376"/>
                </a:lnTo>
                <a:lnTo>
                  <a:pt x="0" y="0"/>
                </a:lnTo>
                <a:lnTo>
                  <a:pt x="45720" y="0"/>
                </a:lnTo>
                <a:lnTo>
                  <a:pt x="45720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3692098" y="1394396"/>
            <a:ext cx="2722245" cy="2880360"/>
            <a:chOff x="3692098" y="1394396"/>
            <a:chExt cx="2722245" cy="2880360"/>
          </a:xfrm>
        </p:grpSpPr>
        <p:sp>
          <p:nvSpPr>
            <p:cNvPr id="6" name="object 6" descr=""/>
            <p:cNvSpPr/>
            <p:nvPr/>
          </p:nvSpPr>
          <p:spPr>
            <a:xfrm>
              <a:off x="4955494" y="1429448"/>
              <a:ext cx="1458595" cy="342900"/>
            </a:xfrm>
            <a:custGeom>
              <a:avLst/>
              <a:gdLst/>
              <a:ahLst/>
              <a:cxnLst/>
              <a:rect l="l" t="t" r="r" b="b"/>
              <a:pathLst>
                <a:path w="1458595" h="342900">
                  <a:moveTo>
                    <a:pt x="1458468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1458468" y="0"/>
                  </a:lnTo>
                  <a:lnTo>
                    <a:pt x="1458468" y="342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692085" y="1421828"/>
              <a:ext cx="2527300" cy="2002789"/>
            </a:xfrm>
            <a:custGeom>
              <a:avLst/>
              <a:gdLst/>
              <a:ahLst/>
              <a:cxnLst/>
              <a:rect l="l" t="t" r="r" b="b"/>
              <a:pathLst>
                <a:path w="2527300" h="2002789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2527300" h="2002789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527300" h="2002789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527300" h="2002789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527300" h="2002789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2527300" h="2002789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527300" h="2002789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527300" h="2002789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527300" h="2002789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2527300" h="2002789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527300" h="2002789">
                  <a:moveTo>
                    <a:pt x="19812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4572" y="358140"/>
                  </a:lnTo>
                  <a:lnTo>
                    <a:pt x="19812" y="358140"/>
                  </a:lnTo>
                  <a:lnTo>
                    <a:pt x="19812" y="350520"/>
                  </a:lnTo>
                  <a:lnTo>
                    <a:pt x="19812" y="347472"/>
                  </a:lnTo>
                  <a:lnTo>
                    <a:pt x="19812" y="342900"/>
                  </a:lnTo>
                  <a:close/>
                </a:path>
                <a:path w="2527300" h="2002789">
                  <a:moveTo>
                    <a:pt x="27432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7432" y="15240"/>
                  </a:lnTo>
                  <a:lnTo>
                    <a:pt x="27432" y="7620"/>
                  </a:lnTo>
                  <a:lnTo>
                    <a:pt x="27432" y="0"/>
                  </a:lnTo>
                  <a:close/>
                </a:path>
                <a:path w="2527300" h="2002789">
                  <a:moveTo>
                    <a:pt x="50292" y="342900"/>
                  </a:moveTo>
                  <a:lnTo>
                    <a:pt x="35052" y="342900"/>
                  </a:lnTo>
                  <a:lnTo>
                    <a:pt x="35052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2527300" h="2002789">
                  <a:moveTo>
                    <a:pt x="57912" y="0"/>
                  </a:moveTo>
                  <a:lnTo>
                    <a:pt x="42672" y="0"/>
                  </a:lnTo>
                  <a:lnTo>
                    <a:pt x="42672" y="15240"/>
                  </a:lnTo>
                  <a:lnTo>
                    <a:pt x="57912" y="15240"/>
                  </a:lnTo>
                  <a:lnTo>
                    <a:pt x="57912" y="0"/>
                  </a:lnTo>
                  <a:close/>
                </a:path>
                <a:path w="2527300" h="2002789">
                  <a:moveTo>
                    <a:pt x="82296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2296" y="358140"/>
                  </a:lnTo>
                  <a:lnTo>
                    <a:pt x="82296" y="342900"/>
                  </a:lnTo>
                  <a:close/>
                </a:path>
                <a:path w="2527300" h="2002789">
                  <a:moveTo>
                    <a:pt x="88392" y="0"/>
                  </a:moveTo>
                  <a:lnTo>
                    <a:pt x="73152" y="0"/>
                  </a:lnTo>
                  <a:lnTo>
                    <a:pt x="73152" y="15240"/>
                  </a:lnTo>
                  <a:lnTo>
                    <a:pt x="88392" y="15240"/>
                  </a:lnTo>
                  <a:lnTo>
                    <a:pt x="88392" y="0"/>
                  </a:lnTo>
                  <a:close/>
                </a:path>
                <a:path w="2527300" h="2002789">
                  <a:moveTo>
                    <a:pt x="112776" y="342900"/>
                  </a:moveTo>
                  <a:lnTo>
                    <a:pt x="97536" y="342900"/>
                  </a:lnTo>
                  <a:lnTo>
                    <a:pt x="97536" y="358140"/>
                  </a:lnTo>
                  <a:lnTo>
                    <a:pt x="112776" y="358140"/>
                  </a:lnTo>
                  <a:lnTo>
                    <a:pt x="112776" y="342900"/>
                  </a:lnTo>
                  <a:close/>
                </a:path>
                <a:path w="2527300" h="2002789">
                  <a:moveTo>
                    <a:pt x="118872" y="0"/>
                  </a:moveTo>
                  <a:lnTo>
                    <a:pt x="103632" y="0"/>
                  </a:lnTo>
                  <a:lnTo>
                    <a:pt x="103632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2527300" h="2002789">
                  <a:moveTo>
                    <a:pt x="143256" y="342900"/>
                  </a:moveTo>
                  <a:lnTo>
                    <a:pt x="128016" y="342900"/>
                  </a:lnTo>
                  <a:lnTo>
                    <a:pt x="128016" y="358140"/>
                  </a:lnTo>
                  <a:lnTo>
                    <a:pt x="143256" y="358140"/>
                  </a:lnTo>
                  <a:lnTo>
                    <a:pt x="143256" y="342900"/>
                  </a:lnTo>
                  <a:close/>
                </a:path>
                <a:path w="2527300" h="2002789">
                  <a:moveTo>
                    <a:pt x="150876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50876" y="15240"/>
                  </a:lnTo>
                  <a:lnTo>
                    <a:pt x="150876" y="0"/>
                  </a:lnTo>
                  <a:close/>
                </a:path>
                <a:path w="2527300" h="2002789">
                  <a:moveTo>
                    <a:pt x="173736" y="342900"/>
                  </a:moveTo>
                  <a:lnTo>
                    <a:pt x="158496" y="342900"/>
                  </a:lnTo>
                  <a:lnTo>
                    <a:pt x="158496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2527300" h="2002789">
                  <a:moveTo>
                    <a:pt x="181356" y="0"/>
                  </a:moveTo>
                  <a:lnTo>
                    <a:pt x="166116" y="0"/>
                  </a:lnTo>
                  <a:lnTo>
                    <a:pt x="166116" y="15240"/>
                  </a:lnTo>
                  <a:lnTo>
                    <a:pt x="181356" y="15240"/>
                  </a:lnTo>
                  <a:lnTo>
                    <a:pt x="181356" y="0"/>
                  </a:lnTo>
                  <a:close/>
                </a:path>
                <a:path w="2527300" h="2002789">
                  <a:moveTo>
                    <a:pt x="205740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5740" y="358140"/>
                  </a:lnTo>
                  <a:lnTo>
                    <a:pt x="205740" y="342900"/>
                  </a:lnTo>
                  <a:close/>
                </a:path>
                <a:path w="2527300" h="2002789">
                  <a:moveTo>
                    <a:pt x="211836" y="0"/>
                  </a:moveTo>
                  <a:lnTo>
                    <a:pt x="196596" y="0"/>
                  </a:lnTo>
                  <a:lnTo>
                    <a:pt x="196596" y="15240"/>
                  </a:lnTo>
                  <a:lnTo>
                    <a:pt x="211836" y="15240"/>
                  </a:lnTo>
                  <a:lnTo>
                    <a:pt x="211836" y="0"/>
                  </a:lnTo>
                  <a:close/>
                </a:path>
                <a:path w="2527300" h="2002789">
                  <a:moveTo>
                    <a:pt x="236220" y="342900"/>
                  </a:moveTo>
                  <a:lnTo>
                    <a:pt x="220980" y="342900"/>
                  </a:lnTo>
                  <a:lnTo>
                    <a:pt x="220980" y="358140"/>
                  </a:lnTo>
                  <a:lnTo>
                    <a:pt x="236220" y="358140"/>
                  </a:lnTo>
                  <a:lnTo>
                    <a:pt x="236220" y="342900"/>
                  </a:lnTo>
                  <a:close/>
                </a:path>
                <a:path w="2527300" h="2002789">
                  <a:moveTo>
                    <a:pt x="242316" y="0"/>
                  </a:moveTo>
                  <a:lnTo>
                    <a:pt x="227076" y="0"/>
                  </a:lnTo>
                  <a:lnTo>
                    <a:pt x="227076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2527300" h="2002789">
                  <a:moveTo>
                    <a:pt x="266700" y="342900"/>
                  </a:moveTo>
                  <a:lnTo>
                    <a:pt x="251460" y="342900"/>
                  </a:lnTo>
                  <a:lnTo>
                    <a:pt x="251460" y="358140"/>
                  </a:lnTo>
                  <a:lnTo>
                    <a:pt x="266700" y="358140"/>
                  </a:lnTo>
                  <a:lnTo>
                    <a:pt x="266700" y="342900"/>
                  </a:lnTo>
                  <a:close/>
                </a:path>
                <a:path w="2527300" h="2002789">
                  <a:moveTo>
                    <a:pt x="274320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4320" y="15240"/>
                  </a:lnTo>
                  <a:lnTo>
                    <a:pt x="274320" y="0"/>
                  </a:lnTo>
                  <a:close/>
                </a:path>
                <a:path w="2527300" h="2002789">
                  <a:moveTo>
                    <a:pt x="297180" y="342900"/>
                  </a:moveTo>
                  <a:lnTo>
                    <a:pt x="281940" y="342900"/>
                  </a:lnTo>
                  <a:lnTo>
                    <a:pt x="281940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2527300" h="2002789">
                  <a:moveTo>
                    <a:pt x="304800" y="0"/>
                  </a:moveTo>
                  <a:lnTo>
                    <a:pt x="289560" y="0"/>
                  </a:lnTo>
                  <a:lnTo>
                    <a:pt x="289560" y="15240"/>
                  </a:lnTo>
                  <a:lnTo>
                    <a:pt x="304800" y="15240"/>
                  </a:lnTo>
                  <a:lnTo>
                    <a:pt x="304800" y="0"/>
                  </a:lnTo>
                  <a:close/>
                </a:path>
                <a:path w="2527300" h="2002789">
                  <a:moveTo>
                    <a:pt x="329184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9184" y="358140"/>
                  </a:lnTo>
                  <a:lnTo>
                    <a:pt x="329184" y="342900"/>
                  </a:lnTo>
                  <a:close/>
                </a:path>
                <a:path w="2527300" h="2002789">
                  <a:moveTo>
                    <a:pt x="33528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335280" y="15240"/>
                  </a:lnTo>
                  <a:lnTo>
                    <a:pt x="335280" y="0"/>
                  </a:lnTo>
                  <a:close/>
                </a:path>
                <a:path w="2527300" h="2002789">
                  <a:moveTo>
                    <a:pt x="359664" y="342900"/>
                  </a:moveTo>
                  <a:lnTo>
                    <a:pt x="344424" y="342900"/>
                  </a:lnTo>
                  <a:lnTo>
                    <a:pt x="344424" y="358140"/>
                  </a:lnTo>
                  <a:lnTo>
                    <a:pt x="359664" y="358140"/>
                  </a:lnTo>
                  <a:lnTo>
                    <a:pt x="359664" y="342900"/>
                  </a:lnTo>
                  <a:close/>
                </a:path>
                <a:path w="2527300" h="2002789">
                  <a:moveTo>
                    <a:pt x="365760" y="0"/>
                  </a:moveTo>
                  <a:lnTo>
                    <a:pt x="350520" y="0"/>
                  </a:lnTo>
                  <a:lnTo>
                    <a:pt x="350520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2527300" h="2002789">
                  <a:moveTo>
                    <a:pt x="390144" y="342900"/>
                  </a:moveTo>
                  <a:lnTo>
                    <a:pt x="374904" y="342900"/>
                  </a:lnTo>
                  <a:lnTo>
                    <a:pt x="374904" y="358140"/>
                  </a:lnTo>
                  <a:lnTo>
                    <a:pt x="390144" y="358140"/>
                  </a:lnTo>
                  <a:lnTo>
                    <a:pt x="390144" y="342900"/>
                  </a:lnTo>
                  <a:close/>
                </a:path>
                <a:path w="2527300" h="2002789">
                  <a:moveTo>
                    <a:pt x="397764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7764" y="15240"/>
                  </a:lnTo>
                  <a:lnTo>
                    <a:pt x="397764" y="0"/>
                  </a:lnTo>
                  <a:close/>
                </a:path>
                <a:path w="2527300" h="2002789">
                  <a:moveTo>
                    <a:pt x="420624" y="342900"/>
                  </a:moveTo>
                  <a:lnTo>
                    <a:pt x="405384" y="342900"/>
                  </a:lnTo>
                  <a:lnTo>
                    <a:pt x="405384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2527300" h="2002789">
                  <a:moveTo>
                    <a:pt x="428244" y="0"/>
                  </a:moveTo>
                  <a:lnTo>
                    <a:pt x="413004" y="0"/>
                  </a:lnTo>
                  <a:lnTo>
                    <a:pt x="413004" y="15240"/>
                  </a:lnTo>
                  <a:lnTo>
                    <a:pt x="428244" y="15240"/>
                  </a:lnTo>
                  <a:lnTo>
                    <a:pt x="428244" y="0"/>
                  </a:lnTo>
                  <a:close/>
                </a:path>
                <a:path w="2527300" h="2002789">
                  <a:moveTo>
                    <a:pt x="452628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2628" y="358140"/>
                  </a:lnTo>
                  <a:lnTo>
                    <a:pt x="452628" y="342900"/>
                  </a:lnTo>
                  <a:close/>
                </a:path>
                <a:path w="2527300" h="2002789">
                  <a:moveTo>
                    <a:pt x="458724" y="0"/>
                  </a:moveTo>
                  <a:lnTo>
                    <a:pt x="443484" y="0"/>
                  </a:lnTo>
                  <a:lnTo>
                    <a:pt x="443484" y="15240"/>
                  </a:lnTo>
                  <a:lnTo>
                    <a:pt x="458724" y="15240"/>
                  </a:lnTo>
                  <a:lnTo>
                    <a:pt x="458724" y="0"/>
                  </a:lnTo>
                  <a:close/>
                </a:path>
                <a:path w="2527300" h="2002789">
                  <a:moveTo>
                    <a:pt x="483108" y="342900"/>
                  </a:moveTo>
                  <a:lnTo>
                    <a:pt x="467868" y="342900"/>
                  </a:lnTo>
                  <a:lnTo>
                    <a:pt x="467868" y="358140"/>
                  </a:lnTo>
                  <a:lnTo>
                    <a:pt x="483108" y="358140"/>
                  </a:lnTo>
                  <a:lnTo>
                    <a:pt x="483108" y="342900"/>
                  </a:lnTo>
                  <a:close/>
                </a:path>
                <a:path w="2527300" h="2002789">
                  <a:moveTo>
                    <a:pt x="489204" y="0"/>
                  </a:moveTo>
                  <a:lnTo>
                    <a:pt x="473964" y="0"/>
                  </a:lnTo>
                  <a:lnTo>
                    <a:pt x="473964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2527300" h="2002789">
                  <a:moveTo>
                    <a:pt x="513588" y="342900"/>
                  </a:moveTo>
                  <a:lnTo>
                    <a:pt x="498348" y="342900"/>
                  </a:lnTo>
                  <a:lnTo>
                    <a:pt x="498348" y="358140"/>
                  </a:lnTo>
                  <a:lnTo>
                    <a:pt x="513588" y="358140"/>
                  </a:lnTo>
                  <a:lnTo>
                    <a:pt x="513588" y="342900"/>
                  </a:lnTo>
                  <a:close/>
                </a:path>
                <a:path w="2527300" h="2002789">
                  <a:moveTo>
                    <a:pt x="521208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21208" y="15240"/>
                  </a:lnTo>
                  <a:lnTo>
                    <a:pt x="521208" y="0"/>
                  </a:lnTo>
                  <a:close/>
                </a:path>
                <a:path w="2527300" h="2002789">
                  <a:moveTo>
                    <a:pt x="544068" y="342900"/>
                  </a:moveTo>
                  <a:lnTo>
                    <a:pt x="528828" y="342900"/>
                  </a:lnTo>
                  <a:lnTo>
                    <a:pt x="528828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2527300" h="2002789">
                  <a:moveTo>
                    <a:pt x="551688" y="0"/>
                  </a:moveTo>
                  <a:lnTo>
                    <a:pt x="536448" y="0"/>
                  </a:lnTo>
                  <a:lnTo>
                    <a:pt x="536448" y="15240"/>
                  </a:lnTo>
                  <a:lnTo>
                    <a:pt x="551688" y="15240"/>
                  </a:lnTo>
                  <a:lnTo>
                    <a:pt x="551688" y="0"/>
                  </a:lnTo>
                  <a:close/>
                </a:path>
                <a:path w="2527300" h="2002789">
                  <a:moveTo>
                    <a:pt x="576072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6072" y="358140"/>
                  </a:lnTo>
                  <a:lnTo>
                    <a:pt x="576072" y="342900"/>
                  </a:lnTo>
                  <a:close/>
                </a:path>
                <a:path w="2527300" h="2002789">
                  <a:moveTo>
                    <a:pt x="582168" y="0"/>
                  </a:moveTo>
                  <a:lnTo>
                    <a:pt x="566928" y="0"/>
                  </a:lnTo>
                  <a:lnTo>
                    <a:pt x="566928" y="15240"/>
                  </a:lnTo>
                  <a:lnTo>
                    <a:pt x="582168" y="15240"/>
                  </a:lnTo>
                  <a:lnTo>
                    <a:pt x="582168" y="0"/>
                  </a:lnTo>
                  <a:close/>
                </a:path>
                <a:path w="2527300" h="2002789">
                  <a:moveTo>
                    <a:pt x="592836" y="726948"/>
                  </a:moveTo>
                  <a:lnTo>
                    <a:pt x="577596" y="726948"/>
                  </a:lnTo>
                  <a:lnTo>
                    <a:pt x="577596" y="742188"/>
                  </a:lnTo>
                  <a:lnTo>
                    <a:pt x="592836" y="742188"/>
                  </a:lnTo>
                  <a:lnTo>
                    <a:pt x="592836" y="726948"/>
                  </a:lnTo>
                  <a:close/>
                </a:path>
                <a:path w="2527300" h="2002789">
                  <a:moveTo>
                    <a:pt x="592836" y="696468"/>
                  </a:moveTo>
                  <a:lnTo>
                    <a:pt x="577596" y="696468"/>
                  </a:lnTo>
                  <a:lnTo>
                    <a:pt x="577596" y="711708"/>
                  </a:lnTo>
                  <a:lnTo>
                    <a:pt x="592836" y="711708"/>
                  </a:lnTo>
                  <a:lnTo>
                    <a:pt x="592836" y="696468"/>
                  </a:lnTo>
                  <a:close/>
                </a:path>
                <a:path w="2527300" h="2002789">
                  <a:moveTo>
                    <a:pt x="592836" y="665988"/>
                  </a:moveTo>
                  <a:lnTo>
                    <a:pt x="577596" y="665988"/>
                  </a:lnTo>
                  <a:lnTo>
                    <a:pt x="577596" y="681228"/>
                  </a:lnTo>
                  <a:lnTo>
                    <a:pt x="592836" y="681228"/>
                  </a:lnTo>
                  <a:lnTo>
                    <a:pt x="592836" y="665988"/>
                  </a:lnTo>
                  <a:close/>
                </a:path>
                <a:path w="2527300" h="2002789">
                  <a:moveTo>
                    <a:pt x="592836" y="633984"/>
                  </a:moveTo>
                  <a:lnTo>
                    <a:pt x="577596" y="633984"/>
                  </a:lnTo>
                  <a:lnTo>
                    <a:pt x="577596" y="649224"/>
                  </a:lnTo>
                  <a:lnTo>
                    <a:pt x="592836" y="649224"/>
                  </a:lnTo>
                  <a:lnTo>
                    <a:pt x="592836" y="633984"/>
                  </a:lnTo>
                  <a:close/>
                </a:path>
                <a:path w="2527300" h="2002789">
                  <a:moveTo>
                    <a:pt x="592836" y="603504"/>
                  </a:moveTo>
                  <a:lnTo>
                    <a:pt x="577596" y="603504"/>
                  </a:lnTo>
                  <a:lnTo>
                    <a:pt x="577596" y="618744"/>
                  </a:lnTo>
                  <a:lnTo>
                    <a:pt x="592836" y="618744"/>
                  </a:lnTo>
                  <a:lnTo>
                    <a:pt x="592836" y="603504"/>
                  </a:lnTo>
                  <a:close/>
                </a:path>
                <a:path w="2527300" h="2002789">
                  <a:moveTo>
                    <a:pt x="592836" y="573024"/>
                  </a:moveTo>
                  <a:lnTo>
                    <a:pt x="577596" y="573024"/>
                  </a:lnTo>
                  <a:lnTo>
                    <a:pt x="577596" y="588264"/>
                  </a:lnTo>
                  <a:lnTo>
                    <a:pt x="592836" y="588264"/>
                  </a:lnTo>
                  <a:lnTo>
                    <a:pt x="592836" y="573024"/>
                  </a:lnTo>
                  <a:close/>
                </a:path>
                <a:path w="2527300" h="2002789">
                  <a:moveTo>
                    <a:pt x="592836" y="542544"/>
                  </a:moveTo>
                  <a:lnTo>
                    <a:pt x="577596" y="542544"/>
                  </a:lnTo>
                  <a:lnTo>
                    <a:pt x="577596" y="557784"/>
                  </a:lnTo>
                  <a:lnTo>
                    <a:pt x="592836" y="557784"/>
                  </a:lnTo>
                  <a:lnTo>
                    <a:pt x="592836" y="542544"/>
                  </a:lnTo>
                  <a:close/>
                </a:path>
                <a:path w="2527300" h="2002789">
                  <a:moveTo>
                    <a:pt x="592836" y="510540"/>
                  </a:moveTo>
                  <a:lnTo>
                    <a:pt x="577596" y="510540"/>
                  </a:lnTo>
                  <a:lnTo>
                    <a:pt x="577596" y="525780"/>
                  </a:lnTo>
                  <a:lnTo>
                    <a:pt x="592836" y="525780"/>
                  </a:lnTo>
                  <a:lnTo>
                    <a:pt x="592836" y="510540"/>
                  </a:lnTo>
                  <a:close/>
                </a:path>
                <a:path w="2527300" h="2002789">
                  <a:moveTo>
                    <a:pt x="592836" y="480060"/>
                  </a:moveTo>
                  <a:lnTo>
                    <a:pt x="577596" y="480060"/>
                  </a:lnTo>
                  <a:lnTo>
                    <a:pt x="577596" y="495300"/>
                  </a:lnTo>
                  <a:lnTo>
                    <a:pt x="592836" y="495300"/>
                  </a:lnTo>
                  <a:lnTo>
                    <a:pt x="592836" y="480060"/>
                  </a:lnTo>
                  <a:close/>
                </a:path>
                <a:path w="2527300" h="2002789">
                  <a:moveTo>
                    <a:pt x="592836" y="449580"/>
                  </a:moveTo>
                  <a:lnTo>
                    <a:pt x="577596" y="449580"/>
                  </a:lnTo>
                  <a:lnTo>
                    <a:pt x="577596" y="464820"/>
                  </a:lnTo>
                  <a:lnTo>
                    <a:pt x="592836" y="464820"/>
                  </a:lnTo>
                  <a:lnTo>
                    <a:pt x="592836" y="449580"/>
                  </a:lnTo>
                  <a:close/>
                </a:path>
                <a:path w="2527300" h="2002789">
                  <a:moveTo>
                    <a:pt x="592836" y="411480"/>
                  </a:moveTo>
                  <a:lnTo>
                    <a:pt x="585216" y="411480"/>
                  </a:lnTo>
                  <a:lnTo>
                    <a:pt x="585216" y="419100"/>
                  </a:lnTo>
                  <a:lnTo>
                    <a:pt x="577596" y="419100"/>
                  </a:lnTo>
                  <a:lnTo>
                    <a:pt x="577596" y="434340"/>
                  </a:lnTo>
                  <a:lnTo>
                    <a:pt x="592836" y="434340"/>
                  </a:lnTo>
                  <a:lnTo>
                    <a:pt x="592836" y="426720"/>
                  </a:lnTo>
                  <a:lnTo>
                    <a:pt x="592836" y="411480"/>
                  </a:lnTo>
                  <a:close/>
                </a:path>
                <a:path w="2527300" h="2002789">
                  <a:moveTo>
                    <a:pt x="595884" y="754380"/>
                  </a:moveTo>
                  <a:lnTo>
                    <a:pt x="585216" y="754380"/>
                  </a:lnTo>
                  <a:lnTo>
                    <a:pt x="588264" y="757428"/>
                  </a:lnTo>
                  <a:lnTo>
                    <a:pt x="577596" y="757428"/>
                  </a:lnTo>
                  <a:lnTo>
                    <a:pt x="577596" y="766572"/>
                  </a:lnTo>
                  <a:lnTo>
                    <a:pt x="580644" y="769620"/>
                  </a:lnTo>
                  <a:lnTo>
                    <a:pt x="595884" y="769620"/>
                  </a:lnTo>
                  <a:lnTo>
                    <a:pt x="595884" y="762000"/>
                  </a:lnTo>
                  <a:lnTo>
                    <a:pt x="595884" y="757428"/>
                  </a:lnTo>
                  <a:lnTo>
                    <a:pt x="595884" y="754380"/>
                  </a:lnTo>
                  <a:close/>
                </a:path>
                <a:path w="2527300" h="2002789">
                  <a:moveTo>
                    <a:pt x="606552" y="342900"/>
                  </a:moveTo>
                  <a:lnTo>
                    <a:pt x="591312" y="342900"/>
                  </a:lnTo>
                  <a:lnTo>
                    <a:pt x="591312" y="358140"/>
                  </a:lnTo>
                  <a:lnTo>
                    <a:pt x="606552" y="358140"/>
                  </a:lnTo>
                  <a:lnTo>
                    <a:pt x="606552" y="342900"/>
                  </a:lnTo>
                  <a:close/>
                </a:path>
                <a:path w="2527300" h="2002789">
                  <a:moveTo>
                    <a:pt x="612648" y="0"/>
                  </a:moveTo>
                  <a:lnTo>
                    <a:pt x="597408" y="0"/>
                  </a:lnTo>
                  <a:lnTo>
                    <a:pt x="597408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2527300" h="2002789">
                  <a:moveTo>
                    <a:pt x="623316" y="411480"/>
                  </a:moveTo>
                  <a:lnTo>
                    <a:pt x="608076" y="411480"/>
                  </a:lnTo>
                  <a:lnTo>
                    <a:pt x="608076" y="426720"/>
                  </a:lnTo>
                  <a:lnTo>
                    <a:pt x="623316" y="426720"/>
                  </a:lnTo>
                  <a:lnTo>
                    <a:pt x="623316" y="411480"/>
                  </a:lnTo>
                  <a:close/>
                </a:path>
                <a:path w="2527300" h="2002789">
                  <a:moveTo>
                    <a:pt x="627888" y="754380"/>
                  </a:moveTo>
                  <a:lnTo>
                    <a:pt x="611124" y="754380"/>
                  </a:lnTo>
                  <a:lnTo>
                    <a:pt x="611124" y="769620"/>
                  </a:lnTo>
                  <a:lnTo>
                    <a:pt x="627888" y="769620"/>
                  </a:lnTo>
                  <a:lnTo>
                    <a:pt x="627888" y="754380"/>
                  </a:lnTo>
                  <a:close/>
                </a:path>
                <a:path w="2527300" h="2002789">
                  <a:moveTo>
                    <a:pt x="637032" y="342900"/>
                  </a:moveTo>
                  <a:lnTo>
                    <a:pt x="621792" y="342900"/>
                  </a:lnTo>
                  <a:lnTo>
                    <a:pt x="621792" y="358140"/>
                  </a:lnTo>
                  <a:lnTo>
                    <a:pt x="637032" y="358140"/>
                  </a:lnTo>
                  <a:lnTo>
                    <a:pt x="637032" y="342900"/>
                  </a:lnTo>
                  <a:close/>
                </a:path>
                <a:path w="2527300" h="2002789">
                  <a:moveTo>
                    <a:pt x="644652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4652" y="15240"/>
                  </a:lnTo>
                  <a:lnTo>
                    <a:pt x="644652" y="0"/>
                  </a:lnTo>
                  <a:close/>
                </a:path>
                <a:path w="2527300" h="2002789">
                  <a:moveTo>
                    <a:pt x="653796" y="411480"/>
                  </a:moveTo>
                  <a:lnTo>
                    <a:pt x="638556" y="411480"/>
                  </a:lnTo>
                  <a:lnTo>
                    <a:pt x="638556" y="426720"/>
                  </a:lnTo>
                  <a:lnTo>
                    <a:pt x="653796" y="426720"/>
                  </a:lnTo>
                  <a:lnTo>
                    <a:pt x="653796" y="411480"/>
                  </a:lnTo>
                  <a:close/>
                </a:path>
                <a:path w="2527300" h="2002789">
                  <a:moveTo>
                    <a:pt x="658368" y="754380"/>
                  </a:moveTo>
                  <a:lnTo>
                    <a:pt x="643128" y="754380"/>
                  </a:lnTo>
                  <a:lnTo>
                    <a:pt x="643128" y="769620"/>
                  </a:lnTo>
                  <a:lnTo>
                    <a:pt x="658368" y="769620"/>
                  </a:lnTo>
                  <a:lnTo>
                    <a:pt x="658368" y="754380"/>
                  </a:lnTo>
                  <a:close/>
                </a:path>
                <a:path w="2527300" h="2002789">
                  <a:moveTo>
                    <a:pt x="667512" y="342900"/>
                  </a:moveTo>
                  <a:lnTo>
                    <a:pt x="652272" y="342900"/>
                  </a:lnTo>
                  <a:lnTo>
                    <a:pt x="652272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2527300" h="2002789">
                  <a:moveTo>
                    <a:pt x="675132" y="0"/>
                  </a:moveTo>
                  <a:lnTo>
                    <a:pt x="659892" y="0"/>
                  </a:lnTo>
                  <a:lnTo>
                    <a:pt x="659892" y="15240"/>
                  </a:lnTo>
                  <a:lnTo>
                    <a:pt x="675132" y="15240"/>
                  </a:lnTo>
                  <a:lnTo>
                    <a:pt x="675132" y="0"/>
                  </a:lnTo>
                  <a:close/>
                </a:path>
                <a:path w="2527300" h="2002789">
                  <a:moveTo>
                    <a:pt x="684276" y="411480"/>
                  </a:moveTo>
                  <a:lnTo>
                    <a:pt x="669036" y="411480"/>
                  </a:lnTo>
                  <a:lnTo>
                    <a:pt x="669036" y="426720"/>
                  </a:lnTo>
                  <a:lnTo>
                    <a:pt x="684276" y="426720"/>
                  </a:lnTo>
                  <a:lnTo>
                    <a:pt x="684276" y="411480"/>
                  </a:lnTo>
                  <a:close/>
                </a:path>
                <a:path w="2527300" h="2002789">
                  <a:moveTo>
                    <a:pt x="688848" y="754380"/>
                  </a:moveTo>
                  <a:lnTo>
                    <a:pt x="673608" y="754380"/>
                  </a:lnTo>
                  <a:lnTo>
                    <a:pt x="673608" y="769620"/>
                  </a:lnTo>
                  <a:lnTo>
                    <a:pt x="688848" y="769620"/>
                  </a:lnTo>
                  <a:lnTo>
                    <a:pt x="688848" y="754380"/>
                  </a:lnTo>
                  <a:close/>
                </a:path>
                <a:path w="2527300" h="2002789">
                  <a:moveTo>
                    <a:pt x="699516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9516" y="358140"/>
                  </a:lnTo>
                  <a:lnTo>
                    <a:pt x="699516" y="342900"/>
                  </a:lnTo>
                  <a:close/>
                </a:path>
                <a:path w="2527300" h="2002789">
                  <a:moveTo>
                    <a:pt x="705612" y="0"/>
                  </a:moveTo>
                  <a:lnTo>
                    <a:pt x="690372" y="0"/>
                  </a:lnTo>
                  <a:lnTo>
                    <a:pt x="690372" y="15240"/>
                  </a:lnTo>
                  <a:lnTo>
                    <a:pt x="705612" y="15240"/>
                  </a:lnTo>
                  <a:lnTo>
                    <a:pt x="705612" y="0"/>
                  </a:lnTo>
                  <a:close/>
                </a:path>
                <a:path w="2527300" h="2002789">
                  <a:moveTo>
                    <a:pt x="716280" y="411480"/>
                  </a:moveTo>
                  <a:lnTo>
                    <a:pt x="699516" y="411480"/>
                  </a:lnTo>
                  <a:lnTo>
                    <a:pt x="699516" y="426720"/>
                  </a:lnTo>
                  <a:lnTo>
                    <a:pt x="716280" y="426720"/>
                  </a:lnTo>
                  <a:lnTo>
                    <a:pt x="716280" y="411480"/>
                  </a:lnTo>
                  <a:close/>
                </a:path>
                <a:path w="2527300" h="2002789">
                  <a:moveTo>
                    <a:pt x="719328" y="754380"/>
                  </a:moveTo>
                  <a:lnTo>
                    <a:pt x="704088" y="754380"/>
                  </a:lnTo>
                  <a:lnTo>
                    <a:pt x="704088" y="769620"/>
                  </a:lnTo>
                  <a:lnTo>
                    <a:pt x="719328" y="769620"/>
                  </a:lnTo>
                  <a:lnTo>
                    <a:pt x="719328" y="754380"/>
                  </a:lnTo>
                  <a:close/>
                </a:path>
                <a:path w="2527300" h="2002789">
                  <a:moveTo>
                    <a:pt x="729996" y="342900"/>
                  </a:moveTo>
                  <a:lnTo>
                    <a:pt x="714756" y="342900"/>
                  </a:lnTo>
                  <a:lnTo>
                    <a:pt x="714756" y="358140"/>
                  </a:lnTo>
                  <a:lnTo>
                    <a:pt x="729996" y="358140"/>
                  </a:lnTo>
                  <a:lnTo>
                    <a:pt x="729996" y="342900"/>
                  </a:lnTo>
                  <a:close/>
                </a:path>
                <a:path w="2527300" h="2002789">
                  <a:moveTo>
                    <a:pt x="736092" y="0"/>
                  </a:moveTo>
                  <a:lnTo>
                    <a:pt x="720852" y="0"/>
                  </a:lnTo>
                  <a:lnTo>
                    <a:pt x="720852" y="15240"/>
                  </a:lnTo>
                  <a:lnTo>
                    <a:pt x="736092" y="15240"/>
                  </a:lnTo>
                  <a:lnTo>
                    <a:pt x="736092" y="0"/>
                  </a:lnTo>
                  <a:close/>
                </a:path>
                <a:path w="2527300" h="2002789">
                  <a:moveTo>
                    <a:pt x="746760" y="411480"/>
                  </a:moveTo>
                  <a:lnTo>
                    <a:pt x="731520" y="411480"/>
                  </a:lnTo>
                  <a:lnTo>
                    <a:pt x="731520" y="426720"/>
                  </a:lnTo>
                  <a:lnTo>
                    <a:pt x="746760" y="426720"/>
                  </a:lnTo>
                  <a:lnTo>
                    <a:pt x="746760" y="411480"/>
                  </a:lnTo>
                  <a:close/>
                </a:path>
                <a:path w="2527300" h="2002789">
                  <a:moveTo>
                    <a:pt x="751332" y="754380"/>
                  </a:moveTo>
                  <a:lnTo>
                    <a:pt x="734568" y="754380"/>
                  </a:lnTo>
                  <a:lnTo>
                    <a:pt x="734568" y="769620"/>
                  </a:lnTo>
                  <a:lnTo>
                    <a:pt x="751332" y="769620"/>
                  </a:lnTo>
                  <a:lnTo>
                    <a:pt x="751332" y="754380"/>
                  </a:lnTo>
                  <a:close/>
                </a:path>
                <a:path w="2527300" h="2002789">
                  <a:moveTo>
                    <a:pt x="760476" y="342900"/>
                  </a:moveTo>
                  <a:lnTo>
                    <a:pt x="745236" y="342900"/>
                  </a:lnTo>
                  <a:lnTo>
                    <a:pt x="745236" y="358140"/>
                  </a:lnTo>
                  <a:lnTo>
                    <a:pt x="760476" y="358140"/>
                  </a:lnTo>
                  <a:lnTo>
                    <a:pt x="760476" y="342900"/>
                  </a:lnTo>
                  <a:close/>
                </a:path>
                <a:path w="2527300" h="2002789">
                  <a:moveTo>
                    <a:pt x="768096" y="0"/>
                  </a:moveTo>
                  <a:lnTo>
                    <a:pt x="751332" y="0"/>
                  </a:lnTo>
                  <a:lnTo>
                    <a:pt x="751332" y="15240"/>
                  </a:lnTo>
                  <a:lnTo>
                    <a:pt x="768096" y="15240"/>
                  </a:lnTo>
                  <a:lnTo>
                    <a:pt x="768096" y="0"/>
                  </a:lnTo>
                  <a:close/>
                </a:path>
                <a:path w="2527300" h="2002789">
                  <a:moveTo>
                    <a:pt x="777240" y="411480"/>
                  </a:moveTo>
                  <a:lnTo>
                    <a:pt x="762000" y="411480"/>
                  </a:lnTo>
                  <a:lnTo>
                    <a:pt x="762000" y="426720"/>
                  </a:lnTo>
                  <a:lnTo>
                    <a:pt x="777240" y="426720"/>
                  </a:lnTo>
                  <a:lnTo>
                    <a:pt x="777240" y="411480"/>
                  </a:lnTo>
                  <a:close/>
                </a:path>
                <a:path w="2527300" h="2002789">
                  <a:moveTo>
                    <a:pt x="781812" y="754380"/>
                  </a:moveTo>
                  <a:lnTo>
                    <a:pt x="766572" y="754380"/>
                  </a:lnTo>
                  <a:lnTo>
                    <a:pt x="766572" y="769620"/>
                  </a:lnTo>
                  <a:lnTo>
                    <a:pt x="781812" y="769620"/>
                  </a:lnTo>
                  <a:lnTo>
                    <a:pt x="781812" y="754380"/>
                  </a:lnTo>
                  <a:close/>
                </a:path>
                <a:path w="2527300" h="2002789">
                  <a:moveTo>
                    <a:pt x="790956" y="342900"/>
                  </a:moveTo>
                  <a:lnTo>
                    <a:pt x="775716" y="342900"/>
                  </a:lnTo>
                  <a:lnTo>
                    <a:pt x="775716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2527300" h="2002789">
                  <a:moveTo>
                    <a:pt x="798576" y="0"/>
                  </a:moveTo>
                  <a:lnTo>
                    <a:pt x="783336" y="0"/>
                  </a:lnTo>
                  <a:lnTo>
                    <a:pt x="783336" y="15240"/>
                  </a:lnTo>
                  <a:lnTo>
                    <a:pt x="798576" y="15240"/>
                  </a:lnTo>
                  <a:lnTo>
                    <a:pt x="798576" y="0"/>
                  </a:lnTo>
                  <a:close/>
                </a:path>
                <a:path w="2527300" h="2002789">
                  <a:moveTo>
                    <a:pt x="807720" y="411480"/>
                  </a:moveTo>
                  <a:lnTo>
                    <a:pt x="792480" y="411480"/>
                  </a:lnTo>
                  <a:lnTo>
                    <a:pt x="792480" y="426720"/>
                  </a:lnTo>
                  <a:lnTo>
                    <a:pt x="807720" y="426720"/>
                  </a:lnTo>
                  <a:lnTo>
                    <a:pt x="807720" y="411480"/>
                  </a:lnTo>
                  <a:close/>
                </a:path>
                <a:path w="2527300" h="2002789">
                  <a:moveTo>
                    <a:pt x="812292" y="754380"/>
                  </a:moveTo>
                  <a:lnTo>
                    <a:pt x="797052" y="754380"/>
                  </a:lnTo>
                  <a:lnTo>
                    <a:pt x="797052" y="769620"/>
                  </a:lnTo>
                  <a:lnTo>
                    <a:pt x="812292" y="769620"/>
                  </a:lnTo>
                  <a:lnTo>
                    <a:pt x="812292" y="754380"/>
                  </a:lnTo>
                  <a:close/>
                </a:path>
                <a:path w="2527300" h="2002789">
                  <a:moveTo>
                    <a:pt x="822960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2960" y="358140"/>
                  </a:lnTo>
                  <a:lnTo>
                    <a:pt x="822960" y="342900"/>
                  </a:lnTo>
                  <a:close/>
                </a:path>
                <a:path w="2527300" h="2002789">
                  <a:moveTo>
                    <a:pt x="827532" y="1138428"/>
                  </a:moveTo>
                  <a:lnTo>
                    <a:pt x="810768" y="1138428"/>
                  </a:lnTo>
                  <a:lnTo>
                    <a:pt x="810768" y="1153668"/>
                  </a:lnTo>
                  <a:lnTo>
                    <a:pt x="827532" y="1153668"/>
                  </a:lnTo>
                  <a:lnTo>
                    <a:pt x="827532" y="1138428"/>
                  </a:lnTo>
                  <a:close/>
                </a:path>
                <a:path w="2527300" h="2002789">
                  <a:moveTo>
                    <a:pt x="827532" y="1107948"/>
                  </a:moveTo>
                  <a:lnTo>
                    <a:pt x="810768" y="1107948"/>
                  </a:lnTo>
                  <a:lnTo>
                    <a:pt x="810768" y="1123188"/>
                  </a:lnTo>
                  <a:lnTo>
                    <a:pt x="827532" y="1123188"/>
                  </a:lnTo>
                  <a:lnTo>
                    <a:pt x="827532" y="1107948"/>
                  </a:lnTo>
                  <a:close/>
                </a:path>
                <a:path w="2527300" h="2002789">
                  <a:moveTo>
                    <a:pt x="827532" y="1075944"/>
                  </a:moveTo>
                  <a:lnTo>
                    <a:pt x="810768" y="1075944"/>
                  </a:lnTo>
                  <a:lnTo>
                    <a:pt x="810768" y="1091184"/>
                  </a:lnTo>
                  <a:lnTo>
                    <a:pt x="827532" y="1091184"/>
                  </a:lnTo>
                  <a:lnTo>
                    <a:pt x="827532" y="1075944"/>
                  </a:lnTo>
                  <a:close/>
                </a:path>
                <a:path w="2527300" h="2002789">
                  <a:moveTo>
                    <a:pt x="827532" y="1045464"/>
                  </a:moveTo>
                  <a:lnTo>
                    <a:pt x="810768" y="1045464"/>
                  </a:lnTo>
                  <a:lnTo>
                    <a:pt x="810768" y="1060704"/>
                  </a:lnTo>
                  <a:lnTo>
                    <a:pt x="827532" y="1060704"/>
                  </a:lnTo>
                  <a:lnTo>
                    <a:pt x="827532" y="1045464"/>
                  </a:lnTo>
                  <a:close/>
                </a:path>
                <a:path w="2527300" h="2002789">
                  <a:moveTo>
                    <a:pt x="827532" y="1014984"/>
                  </a:moveTo>
                  <a:lnTo>
                    <a:pt x="810768" y="1014984"/>
                  </a:lnTo>
                  <a:lnTo>
                    <a:pt x="810768" y="1030224"/>
                  </a:lnTo>
                  <a:lnTo>
                    <a:pt x="827532" y="1030224"/>
                  </a:lnTo>
                  <a:lnTo>
                    <a:pt x="827532" y="1014984"/>
                  </a:lnTo>
                  <a:close/>
                </a:path>
                <a:path w="2527300" h="2002789">
                  <a:moveTo>
                    <a:pt x="827532" y="984504"/>
                  </a:moveTo>
                  <a:lnTo>
                    <a:pt x="810768" y="984504"/>
                  </a:lnTo>
                  <a:lnTo>
                    <a:pt x="810768" y="999744"/>
                  </a:lnTo>
                  <a:lnTo>
                    <a:pt x="827532" y="999744"/>
                  </a:lnTo>
                  <a:lnTo>
                    <a:pt x="827532" y="984504"/>
                  </a:lnTo>
                  <a:close/>
                </a:path>
                <a:path w="2527300" h="2002789">
                  <a:moveTo>
                    <a:pt x="827532" y="952500"/>
                  </a:moveTo>
                  <a:lnTo>
                    <a:pt x="810768" y="952500"/>
                  </a:lnTo>
                  <a:lnTo>
                    <a:pt x="810768" y="967740"/>
                  </a:lnTo>
                  <a:lnTo>
                    <a:pt x="827532" y="967740"/>
                  </a:lnTo>
                  <a:lnTo>
                    <a:pt x="827532" y="952500"/>
                  </a:lnTo>
                  <a:close/>
                </a:path>
                <a:path w="2527300" h="2002789">
                  <a:moveTo>
                    <a:pt x="827532" y="922020"/>
                  </a:moveTo>
                  <a:lnTo>
                    <a:pt x="810768" y="922020"/>
                  </a:lnTo>
                  <a:lnTo>
                    <a:pt x="810768" y="937260"/>
                  </a:lnTo>
                  <a:lnTo>
                    <a:pt x="827532" y="937260"/>
                  </a:lnTo>
                  <a:lnTo>
                    <a:pt x="827532" y="922020"/>
                  </a:lnTo>
                  <a:close/>
                </a:path>
                <a:path w="2527300" h="2002789">
                  <a:moveTo>
                    <a:pt x="827532" y="891540"/>
                  </a:moveTo>
                  <a:lnTo>
                    <a:pt x="810768" y="891540"/>
                  </a:lnTo>
                  <a:lnTo>
                    <a:pt x="810768" y="906780"/>
                  </a:lnTo>
                  <a:lnTo>
                    <a:pt x="827532" y="906780"/>
                  </a:lnTo>
                  <a:lnTo>
                    <a:pt x="827532" y="891540"/>
                  </a:lnTo>
                  <a:close/>
                </a:path>
                <a:path w="2527300" h="2002789">
                  <a:moveTo>
                    <a:pt x="827532" y="861060"/>
                  </a:moveTo>
                  <a:lnTo>
                    <a:pt x="810768" y="861060"/>
                  </a:lnTo>
                  <a:lnTo>
                    <a:pt x="810768" y="876300"/>
                  </a:lnTo>
                  <a:lnTo>
                    <a:pt x="827532" y="876300"/>
                  </a:lnTo>
                  <a:lnTo>
                    <a:pt x="827532" y="861060"/>
                  </a:lnTo>
                  <a:close/>
                </a:path>
                <a:path w="2527300" h="2002789">
                  <a:moveTo>
                    <a:pt x="827532" y="829056"/>
                  </a:moveTo>
                  <a:lnTo>
                    <a:pt x="819912" y="829056"/>
                  </a:lnTo>
                  <a:lnTo>
                    <a:pt x="810768" y="829056"/>
                  </a:lnTo>
                  <a:lnTo>
                    <a:pt x="810768" y="844296"/>
                  </a:lnTo>
                  <a:lnTo>
                    <a:pt x="827532" y="844296"/>
                  </a:lnTo>
                  <a:lnTo>
                    <a:pt x="827532" y="836676"/>
                  </a:lnTo>
                  <a:lnTo>
                    <a:pt x="827532" y="829056"/>
                  </a:lnTo>
                  <a:close/>
                </a:path>
                <a:path w="2527300" h="2002789">
                  <a:moveTo>
                    <a:pt x="829056" y="0"/>
                  </a:moveTo>
                  <a:lnTo>
                    <a:pt x="813816" y="0"/>
                  </a:lnTo>
                  <a:lnTo>
                    <a:pt x="813816" y="15240"/>
                  </a:lnTo>
                  <a:lnTo>
                    <a:pt x="829056" y="15240"/>
                  </a:lnTo>
                  <a:lnTo>
                    <a:pt x="829056" y="0"/>
                  </a:lnTo>
                  <a:close/>
                </a:path>
                <a:path w="2527300" h="2002789">
                  <a:moveTo>
                    <a:pt x="830580" y="1164336"/>
                  </a:moveTo>
                  <a:lnTo>
                    <a:pt x="819912" y="1164336"/>
                  </a:lnTo>
                  <a:lnTo>
                    <a:pt x="823722" y="1168908"/>
                  </a:lnTo>
                  <a:lnTo>
                    <a:pt x="810768" y="1168908"/>
                  </a:lnTo>
                  <a:lnTo>
                    <a:pt x="810768" y="1176528"/>
                  </a:lnTo>
                  <a:lnTo>
                    <a:pt x="815340" y="1181100"/>
                  </a:lnTo>
                  <a:lnTo>
                    <a:pt x="830580" y="1181100"/>
                  </a:lnTo>
                  <a:lnTo>
                    <a:pt x="830580" y="1173480"/>
                  </a:lnTo>
                  <a:lnTo>
                    <a:pt x="830580" y="1168908"/>
                  </a:lnTo>
                  <a:lnTo>
                    <a:pt x="830580" y="1164336"/>
                  </a:lnTo>
                  <a:close/>
                </a:path>
                <a:path w="2527300" h="2002789">
                  <a:moveTo>
                    <a:pt x="839724" y="411480"/>
                  </a:moveTo>
                  <a:lnTo>
                    <a:pt x="822960" y="411480"/>
                  </a:lnTo>
                  <a:lnTo>
                    <a:pt x="822960" y="426720"/>
                  </a:lnTo>
                  <a:lnTo>
                    <a:pt x="839724" y="426720"/>
                  </a:lnTo>
                  <a:lnTo>
                    <a:pt x="839724" y="411480"/>
                  </a:lnTo>
                  <a:close/>
                </a:path>
                <a:path w="2527300" h="2002789">
                  <a:moveTo>
                    <a:pt x="842772" y="754380"/>
                  </a:moveTo>
                  <a:lnTo>
                    <a:pt x="827532" y="754380"/>
                  </a:lnTo>
                  <a:lnTo>
                    <a:pt x="827532" y="769620"/>
                  </a:lnTo>
                  <a:lnTo>
                    <a:pt x="842772" y="769620"/>
                  </a:lnTo>
                  <a:lnTo>
                    <a:pt x="842772" y="754380"/>
                  </a:lnTo>
                  <a:close/>
                </a:path>
                <a:path w="2527300" h="2002789">
                  <a:moveTo>
                    <a:pt x="851916" y="821436"/>
                  </a:moveTo>
                  <a:lnTo>
                    <a:pt x="835152" y="821436"/>
                  </a:lnTo>
                  <a:lnTo>
                    <a:pt x="835152" y="836676"/>
                  </a:lnTo>
                  <a:lnTo>
                    <a:pt x="851916" y="836676"/>
                  </a:lnTo>
                  <a:lnTo>
                    <a:pt x="851916" y="821436"/>
                  </a:lnTo>
                  <a:close/>
                </a:path>
                <a:path w="2527300" h="2002789">
                  <a:moveTo>
                    <a:pt x="853440" y="342900"/>
                  </a:moveTo>
                  <a:lnTo>
                    <a:pt x="838200" y="342900"/>
                  </a:lnTo>
                  <a:lnTo>
                    <a:pt x="838200" y="358140"/>
                  </a:lnTo>
                  <a:lnTo>
                    <a:pt x="853440" y="358140"/>
                  </a:lnTo>
                  <a:lnTo>
                    <a:pt x="853440" y="342900"/>
                  </a:lnTo>
                  <a:close/>
                </a:path>
                <a:path w="2527300" h="2002789">
                  <a:moveTo>
                    <a:pt x="859536" y="0"/>
                  </a:moveTo>
                  <a:lnTo>
                    <a:pt x="844296" y="0"/>
                  </a:lnTo>
                  <a:lnTo>
                    <a:pt x="844296" y="15240"/>
                  </a:lnTo>
                  <a:lnTo>
                    <a:pt x="859536" y="15240"/>
                  </a:lnTo>
                  <a:lnTo>
                    <a:pt x="859536" y="0"/>
                  </a:lnTo>
                  <a:close/>
                </a:path>
                <a:path w="2527300" h="2002789">
                  <a:moveTo>
                    <a:pt x="862584" y="1164336"/>
                  </a:moveTo>
                  <a:lnTo>
                    <a:pt x="845820" y="1164336"/>
                  </a:lnTo>
                  <a:lnTo>
                    <a:pt x="845820" y="1181100"/>
                  </a:lnTo>
                  <a:lnTo>
                    <a:pt x="862584" y="1181100"/>
                  </a:lnTo>
                  <a:lnTo>
                    <a:pt x="862584" y="1164336"/>
                  </a:lnTo>
                  <a:close/>
                </a:path>
                <a:path w="2527300" h="2002789">
                  <a:moveTo>
                    <a:pt x="870204" y="411480"/>
                  </a:moveTo>
                  <a:lnTo>
                    <a:pt x="854964" y="411480"/>
                  </a:lnTo>
                  <a:lnTo>
                    <a:pt x="854964" y="426720"/>
                  </a:lnTo>
                  <a:lnTo>
                    <a:pt x="870204" y="426720"/>
                  </a:lnTo>
                  <a:lnTo>
                    <a:pt x="870204" y="411480"/>
                  </a:lnTo>
                  <a:close/>
                </a:path>
                <a:path w="2527300" h="2002789">
                  <a:moveTo>
                    <a:pt x="874776" y="754380"/>
                  </a:moveTo>
                  <a:lnTo>
                    <a:pt x="858012" y="754380"/>
                  </a:lnTo>
                  <a:lnTo>
                    <a:pt x="858012" y="769620"/>
                  </a:lnTo>
                  <a:lnTo>
                    <a:pt x="874776" y="769620"/>
                  </a:lnTo>
                  <a:lnTo>
                    <a:pt x="874776" y="754380"/>
                  </a:lnTo>
                  <a:close/>
                </a:path>
                <a:path w="2527300" h="2002789">
                  <a:moveTo>
                    <a:pt x="882396" y="821436"/>
                  </a:moveTo>
                  <a:lnTo>
                    <a:pt x="867156" y="821436"/>
                  </a:lnTo>
                  <a:lnTo>
                    <a:pt x="867156" y="836676"/>
                  </a:lnTo>
                  <a:lnTo>
                    <a:pt x="882396" y="836676"/>
                  </a:lnTo>
                  <a:lnTo>
                    <a:pt x="882396" y="821436"/>
                  </a:lnTo>
                  <a:close/>
                </a:path>
                <a:path w="2527300" h="2002789">
                  <a:moveTo>
                    <a:pt x="883920" y="342900"/>
                  </a:moveTo>
                  <a:lnTo>
                    <a:pt x="868680" y="342900"/>
                  </a:lnTo>
                  <a:lnTo>
                    <a:pt x="868680" y="358140"/>
                  </a:lnTo>
                  <a:lnTo>
                    <a:pt x="883920" y="358140"/>
                  </a:lnTo>
                  <a:lnTo>
                    <a:pt x="883920" y="342900"/>
                  </a:lnTo>
                  <a:close/>
                </a:path>
                <a:path w="2527300" h="2002789">
                  <a:moveTo>
                    <a:pt x="891540" y="0"/>
                  </a:moveTo>
                  <a:lnTo>
                    <a:pt x="874776" y="0"/>
                  </a:lnTo>
                  <a:lnTo>
                    <a:pt x="874776" y="15240"/>
                  </a:lnTo>
                  <a:lnTo>
                    <a:pt x="891540" y="15240"/>
                  </a:lnTo>
                  <a:lnTo>
                    <a:pt x="891540" y="0"/>
                  </a:lnTo>
                  <a:close/>
                </a:path>
                <a:path w="2527300" h="2002789">
                  <a:moveTo>
                    <a:pt x="893064" y="1164336"/>
                  </a:moveTo>
                  <a:lnTo>
                    <a:pt x="877824" y="1164336"/>
                  </a:lnTo>
                  <a:lnTo>
                    <a:pt x="877824" y="1181100"/>
                  </a:lnTo>
                  <a:lnTo>
                    <a:pt x="893064" y="1181100"/>
                  </a:lnTo>
                  <a:lnTo>
                    <a:pt x="893064" y="1164336"/>
                  </a:lnTo>
                  <a:close/>
                </a:path>
                <a:path w="2527300" h="2002789">
                  <a:moveTo>
                    <a:pt x="897648" y="1549908"/>
                  </a:moveTo>
                  <a:lnTo>
                    <a:pt x="882408" y="1549908"/>
                  </a:lnTo>
                  <a:lnTo>
                    <a:pt x="882408" y="1565148"/>
                  </a:lnTo>
                  <a:lnTo>
                    <a:pt x="897648" y="1565148"/>
                  </a:lnTo>
                  <a:lnTo>
                    <a:pt x="897648" y="1549908"/>
                  </a:lnTo>
                  <a:close/>
                </a:path>
                <a:path w="2527300" h="2002789">
                  <a:moveTo>
                    <a:pt x="897648" y="1519428"/>
                  </a:moveTo>
                  <a:lnTo>
                    <a:pt x="882408" y="1519428"/>
                  </a:lnTo>
                  <a:lnTo>
                    <a:pt x="882408" y="1534668"/>
                  </a:lnTo>
                  <a:lnTo>
                    <a:pt x="897648" y="1534668"/>
                  </a:lnTo>
                  <a:lnTo>
                    <a:pt x="897648" y="1519428"/>
                  </a:lnTo>
                  <a:close/>
                </a:path>
                <a:path w="2527300" h="2002789">
                  <a:moveTo>
                    <a:pt x="897648" y="1488948"/>
                  </a:moveTo>
                  <a:lnTo>
                    <a:pt x="882408" y="1488948"/>
                  </a:lnTo>
                  <a:lnTo>
                    <a:pt x="882408" y="1504188"/>
                  </a:lnTo>
                  <a:lnTo>
                    <a:pt x="897648" y="1504188"/>
                  </a:lnTo>
                  <a:lnTo>
                    <a:pt x="897648" y="1488948"/>
                  </a:lnTo>
                  <a:close/>
                </a:path>
                <a:path w="2527300" h="2002789">
                  <a:moveTo>
                    <a:pt x="897648" y="1456944"/>
                  </a:moveTo>
                  <a:lnTo>
                    <a:pt x="882408" y="1456944"/>
                  </a:lnTo>
                  <a:lnTo>
                    <a:pt x="882408" y="1472184"/>
                  </a:lnTo>
                  <a:lnTo>
                    <a:pt x="897648" y="1472184"/>
                  </a:lnTo>
                  <a:lnTo>
                    <a:pt x="897648" y="1456944"/>
                  </a:lnTo>
                  <a:close/>
                </a:path>
                <a:path w="2527300" h="2002789">
                  <a:moveTo>
                    <a:pt x="897648" y="1426464"/>
                  </a:moveTo>
                  <a:lnTo>
                    <a:pt x="882408" y="1426464"/>
                  </a:lnTo>
                  <a:lnTo>
                    <a:pt x="882408" y="1441704"/>
                  </a:lnTo>
                  <a:lnTo>
                    <a:pt x="897648" y="1441704"/>
                  </a:lnTo>
                  <a:lnTo>
                    <a:pt x="897648" y="1426464"/>
                  </a:lnTo>
                  <a:close/>
                </a:path>
                <a:path w="2527300" h="2002789">
                  <a:moveTo>
                    <a:pt x="897648" y="1395984"/>
                  </a:moveTo>
                  <a:lnTo>
                    <a:pt x="882408" y="1395984"/>
                  </a:lnTo>
                  <a:lnTo>
                    <a:pt x="882408" y="1411224"/>
                  </a:lnTo>
                  <a:lnTo>
                    <a:pt x="897648" y="1411224"/>
                  </a:lnTo>
                  <a:lnTo>
                    <a:pt x="897648" y="1395984"/>
                  </a:lnTo>
                  <a:close/>
                </a:path>
                <a:path w="2527300" h="2002789">
                  <a:moveTo>
                    <a:pt x="897648" y="1365504"/>
                  </a:moveTo>
                  <a:lnTo>
                    <a:pt x="882408" y="1365504"/>
                  </a:lnTo>
                  <a:lnTo>
                    <a:pt x="882408" y="1380744"/>
                  </a:lnTo>
                  <a:lnTo>
                    <a:pt x="897648" y="1380744"/>
                  </a:lnTo>
                  <a:lnTo>
                    <a:pt x="897648" y="1365504"/>
                  </a:lnTo>
                  <a:close/>
                </a:path>
                <a:path w="2527300" h="2002789">
                  <a:moveTo>
                    <a:pt x="897648" y="1333500"/>
                  </a:moveTo>
                  <a:lnTo>
                    <a:pt x="882408" y="1333500"/>
                  </a:lnTo>
                  <a:lnTo>
                    <a:pt x="882408" y="1348740"/>
                  </a:lnTo>
                  <a:lnTo>
                    <a:pt x="897648" y="1348740"/>
                  </a:lnTo>
                  <a:lnTo>
                    <a:pt x="897648" y="1333500"/>
                  </a:lnTo>
                  <a:close/>
                </a:path>
                <a:path w="2527300" h="2002789">
                  <a:moveTo>
                    <a:pt x="897648" y="1303020"/>
                  </a:moveTo>
                  <a:lnTo>
                    <a:pt x="882408" y="1303020"/>
                  </a:lnTo>
                  <a:lnTo>
                    <a:pt x="882408" y="1318260"/>
                  </a:lnTo>
                  <a:lnTo>
                    <a:pt x="897648" y="1318260"/>
                  </a:lnTo>
                  <a:lnTo>
                    <a:pt x="897648" y="1303020"/>
                  </a:lnTo>
                  <a:close/>
                </a:path>
                <a:path w="2527300" h="2002789">
                  <a:moveTo>
                    <a:pt x="897648" y="1272540"/>
                  </a:moveTo>
                  <a:lnTo>
                    <a:pt x="882408" y="1272540"/>
                  </a:lnTo>
                  <a:lnTo>
                    <a:pt x="882408" y="1287780"/>
                  </a:lnTo>
                  <a:lnTo>
                    <a:pt x="897648" y="1287780"/>
                  </a:lnTo>
                  <a:lnTo>
                    <a:pt x="897648" y="1272540"/>
                  </a:lnTo>
                  <a:close/>
                </a:path>
                <a:path w="2527300" h="2002789">
                  <a:moveTo>
                    <a:pt x="900684" y="411480"/>
                  </a:moveTo>
                  <a:lnTo>
                    <a:pt x="885444" y="411480"/>
                  </a:lnTo>
                  <a:lnTo>
                    <a:pt x="885444" y="426720"/>
                  </a:lnTo>
                  <a:lnTo>
                    <a:pt x="900684" y="426720"/>
                  </a:lnTo>
                  <a:lnTo>
                    <a:pt x="900684" y="411480"/>
                  </a:lnTo>
                  <a:close/>
                </a:path>
                <a:path w="2527300" h="2002789">
                  <a:moveTo>
                    <a:pt x="902220" y="1575816"/>
                  </a:moveTo>
                  <a:lnTo>
                    <a:pt x="890028" y="1575816"/>
                  </a:lnTo>
                  <a:lnTo>
                    <a:pt x="894600" y="1580388"/>
                  </a:lnTo>
                  <a:lnTo>
                    <a:pt x="882408" y="1580388"/>
                  </a:lnTo>
                  <a:lnTo>
                    <a:pt x="882408" y="1588008"/>
                  </a:lnTo>
                  <a:lnTo>
                    <a:pt x="885456" y="1592580"/>
                  </a:lnTo>
                  <a:lnTo>
                    <a:pt x="902220" y="1592580"/>
                  </a:lnTo>
                  <a:lnTo>
                    <a:pt x="902220" y="1583436"/>
                  </a:lnTo>
                  <a:lnTo>
                    <a:pt x="902220" y="1580388"/>
                  </a:lnTo>
                  <a:lnTo>
                    <a:pt x="902220" y="1575816"/>
                  </a:lnTo>
                  <a:close/>
                </a:path>
                <a:path w="2527300" h="2002789">
                  <a:moveTo>
                    <a:pt x="903744" y="1234440"/>
                  </a:moveTo>
                  <a:lnTo>
                    <a:pt x="890028" y="1234440"/>
                  </a:lnTo>
                  <a:lnTo>
                    <a:pt x="890028" y="1242060"/>
                  </a:lnTo>
                  <a:lnTo>
                    <a:pt x="882408" y="1242060"/>
                  </a:lnTo>
                  <a:lnTo>
                    <a:pt x="882408" y="1257300"/>
                  </a:lnTo>
                  <a:lnTo>
                    <a:pt x="897648" y="1257300"/>
                  </a:lnTo>
                  <a:lnTo>
                    <a:pt x="897648" y="1249680"/>
                  </a:lnTo>
                  <a:lnTo>
                    <a:pt x="903744" y="1249680"/>
                  </a:lnTo>
                  <a:lnTo>
                    <a:pt x="903744" y="1242060"/>
                  </a:lnTo>
                  <a:lnTo>
                    <a:pt x="903744" y="1234440"/>
                  </a:lnTo>
                  <a:close/>
                </a:path>
                <a:path w="2527300" h="2002789">
                  <a:moveTo>
                    <a:pt x="905256" y="754380"/>
                  </a:moveTo>
                  <a:lnTo>
                    <a:pt x="890016" y="754380"/>
                  </a:lnTo>
                  <a:lnTo>
                    <a:pt x="890016" y="769620"/>
                  </a:lnTo>
                  <a:lnTo>
                    <a:pt x="905256" y="769620"/>
                  </a:lnTo>
                  <a:lnTo>
                    <a:pt x="905256" y="754380"/>
                  </a:lnTo>
                  <a:close/>
                </a:path>
                <a:path w="2527300" h="2002789">
                  <a:moveTo>
                    <a:pt x="912876" y="821436"/>
                  </a:moveTo>
                  <a:lnTo>
                    <a:pt x="897636" y="821436"/>
                  </a:lnTo>
                  <a:lnTo>
                    <a:pt x="897636" y="836676"/>
                  </a:lnTo>
                  <a:lnTo>
                    <a:pt x="912876" y="836676"/>
                  </a:lnTo>
                  <a:lnTo>
                    <a:pt x="912876" y="821436"/>
                  </a:lnTo>
                  <a:close/>
                </a:path>
                <a:path w="2527300" h="2002789">
                  <a:moveTo>
                    <a:pt x="914400" y="342900"/>
                  </a:moveTo>
                  <a:lnTo>
                    <a:pt x="899160" y="342900"/>
                  </a:lnTo>
                  <a:lnTo>
                    <a:pt x="899160" y="358140"/>
                  </a:lnTo>
                  <a:lnTo>
                    <a:pt x="914400" y="358140"/>
                  </a:lnTo>
                  <a:lnTo>
                    <a:pt x="914400" y="342900"/>
                  </a:lnTo>
                  <a:close/>
                </a:path>
                <a:path w="2527300" h="2002789">
                  <a:moveTo>
                    <a:pt x="922020" y="0"/>
                  </a:moveTo>
                  <a:lnTo>
                    <a:pt x="906780" y="0"/>
                  </a:lnTo>
                  <a:lnTo>
                    <a:pt x="906780" y="15240"/>
                  </a:lnTo>
                  <a:lnTo>
                    <a:pt x="922020" y="15240"/>
                  </a:lnTo>
                  <a:lnTo>
                    <a:pt x="922020" y="0"/>
                  </a:lnTo>
                  <a:close/>
                </a:path>
                <a:path w="2527300" h="2002789">
                  <a:moveTo>
                    <a:pt x="923544" y="1164336"/>
                  </a:moveTo>
                  <a:lnTo>
                    <a:pt x="908304" y="1164336"/>
                  </a:lnTo>
                  <a:lnTo>
                    <a:pt x="908304" y="1181100"/>
                  </a:lnTo>
                  <a:lnTo>
                    <a:pt x="923544" y="1181100"/>
                  </a:lnTo>
                  <a:lnTo>
                    <a:pt x="923544" y="1164336"/>
                  </a:lnTo>
                  <a:close/>
                </a:path>
                <a:path w="2527300" h="2002789">
                  <a:moveTo>
                    <a:pt x="931164" y="411480"/>
                  </a:moveTo>
                  <a:lnTo>
                    <a:pt x="915924" y="411480"/>
                  </a:lnTo>
                  <a:lnTo>
                    <a:pt x="915924" y="426720"/>
                  </a:lnTo>
                  <a:lnTo>
                    <a:pt x="931164" y="426720"/>
                  </a:lnTo>
                  <a:lnTo>
                    <a:pt x="931164" y="411480"/>
                  </a:lnTo>
                  <a:close/>
                </a:path>
                <a:path w="2527300" h="2002789">
                  <a:moveTo>
                    <a:pt x="932700" y="1575816"/>
                  </a:moveTo>
                  <a:lnTo>
                    <a:pt x="917460" y="1575816"/>
                  </a:lnTo>
                  <a:lnTo>
                    <a:pt x="917460" y="1592580"/>
                  </a:lnTo>
                  <a:lnTo>
                    <a:pt x="932700" y="1592580"/>
                  </a:lnTo>
                  <a:lnTo>
                    <a:pt x="932700" y="1575816"/>
                  </a:lnTo>
                  <a:close/>
                </a:path>
                <a:path w="2527300" h="2002789">
                  <a:moveTo>
                    <a:pt x="934224" y="1234440"/>
                  </a:moveTo>
                  <a:lnTo>
                    <a:pt x="918984" y="1234440"/>
                  </a:lnTo>
                  <a:lnTo>
                    <a:pt x="918984" y="1249680"/>
                  </a:lnTo>
                  <a:lnTo>
                    <a:pt x="934224" y="1249680"/>
                  </a:lnTo>
                  <a:lnTo>
                    <a:pt x="934224" y="1234440"/>
                  </a:lnTo>
                  <a:close/>
                </a:path>
                <a:path w="2527300" h="2002789">
                  <a:moveTo>
                    <a:pt x="935736" y="754380"/>
                  </a:moveTo>
                  <a:lnTo>
                    <a:pt x="920496" y="754380"/>
                  </a:lnTo>
                  <a:lnTo>
                    <a:pt x="920496" y="769620"/>
                  </a:lnTo>
                  <a:lnTo>
                    <a:pt x="935736" y="769620"/>
                  </a:lnTo>
                  <a:lnTo>
                    <a:pt x="935736" y="754380"/>
                  </a:lnTo>
                  <a:close/>
                </a:path>
                <a:path w="2527300" h="2002789">
                  <a:moveTo>
                    <a:pt x="943356" y="821436"/>
                  </a:moveTo>
                  <a:lnTo>
                    <a:pt x="928116" y="821436"/>
                  </a:lnTo>
                  <a:lnTo>
                    <a:pt x="928116" y="836676"/>
                  </a:lnTo>
                  <a:lnTo>
                    <a:pt x="943356" y="836676"/>
                  </a:lnTo>
                  <a:lnTo>
                    <a:pt x="943356" y="821436"/>
                  </a:lnTo>
                  <a:close/>
                </a:path>
                <a:path w="2527300" h="2002789">
                  <a:moveTo>
                    <a:pt x="946404" y="342900"/>
                  </a:moveTo>
                  <a:lnTo>
                    <a:pt x="929640" y="342900"/>
                  </a:lnTo>
                  <a:lnTo>
                    <a:pt x="929640" y="358140"/>
                  </a:lnTo>
                  <a:lnTo>
                    <a:pt x="946404" y="358140"/>
                  </a:lnTo>
                  <a:lnTo>
                    <a:pt x="946404" y="342900"/>
                  </a:lnTo>
                  <a:close/>
                </a:path>
                <a:path w="2527300" h="2002789">
                  <a:moveTo>
                    <a:pt x="952500" y="0"/>
                  </a:moveTo>
                  <a:lnTo>
                    <a:pt x="937260" y="0"/>
                  </a:lnTo>
                  <a:lnTo>
                    <a:pt x="937260" y="15240"/>
                  </a:lnTo>
                  <a:lnTo>
                    <a:pt x="952500" y="15240"/>
                  </a:lnTo>
                  <a:lnTo>
                    <a:pt x="952500" y="0"/>
                  </a:lnTo>
                  <a:close/>
                </a:path>
                <a:path w="2527300" h="2002789">
                  <a:moveTo>
                    <a:pt x="954024" y="1164336"/>
                  </a:moveTo>
                  <a:lnTo>
                    <a:pt x="938784" y="1164336"/>
                  </a:lnTo>
                  <a:lnTo>
                    <a:pt x="938784" y="1181100"/>
                  </a:lnTo>
                  <a:lnTo>
                    <a:pt x="954024" y="1181100"/>
                  </a:lnTo>
                  <a:lnTo>
                    <a:pt x="954024" y="1164336"/>
                  </a:lnTo>
                  <a:close/>
                </a:path>
                <a:path w="2527300" h="2002789">
                  <a:moveTo>
                    <a:pt x="963168" y="411480"/>
                  </a:moveTo>
                  <a:lnTo>
                    <a:pt x="946404" y="411480"/>
                  </a:lnTo>
                  <a:lnTo>
                    <a:pt x="946404" y="426720"/>
                  </a:lnTo>
                  <a:lnTo>
                    <a:pt x="963168" y="426720"/>
                  </a:lnTo>
                  <a:lnTo>
                    <a:pt x="963168" y="411480"/>
                  </a:lnTo>
                  <a:close/>
                </a:path>
                <a:path w="2527300" h="2002789">
                  <a:moveTo>
                    <a:pt x="963180" y="1575816"/>
                  </a:moveTo>
                  <a:lnTo>
                    <a:pt x="947940" y="1575816"/>
                  </a:lnTo>
                  <a:lnTo>
                    <a:pt x="947940" y="1592580"/>
                  </a:lnTo>
                  <a:lnTo>
                    <a:pt x="963180" y="1592580"/>
                  </a:lnTo>
                  <a:lnTo>
                    <a:pt x="963180" y="1575816"/>
                  </a:lnTo>
                  <a:close/>
                </a:path>
                <a:path w="2527300" h="2002789">
                  <a:moveTo>
                    <a:pt x="964704" y="1234440"/>
                  </a:moveTo>
                  <a:lnTo>
                    <a:pt x="949464" y="1234440"/>
                  </a:lnTo>
                  <a:lnTo>
                    <a:pt x="949464" y="1249680"/>
                  </a:lnTo>
                  <a:lnTo>
                    <a:pt x="964704" y="1249680"/>
                  </a:lnTo>
                  <a:lnTo>
                    <a:pt x="964704" y="1234440"/>
                  </a:lnTo>
                  <a:close/>
                </a:path>
                <a:path w="2527300" h="2002789">
                  <a:moveTo>
                    <a:pt x="966216" y="754380"/>
                  </a:moveTo>
                  <a:lnTo>
                    <a:pt x="950976" y="754380"/>
                  </a:lnTo>
                  <a:lnTo>
                    <a:pt x="950976" y="769620"/>
                  </a:lnTo>
                  <a:lnTo>
                    <a:pt x="966216" y="769620"/>
                  </a:lnTo>
                  <a:lnTo>
                    <a:pt x="966216" y="754380"/>
                  </a:lnTo>
                  <a:close/>
                </a:path>
                <a:path w="2527300" h="2002789">
                  <a:moveTo>
                    <a:pt x="975360" y="821436"/>
                  </a:moveTo>
                  <a:lnTo>
                    <a:pt x="958596" y="821436"/>
                  </a:lnTo>
                  <a:lnTo>
                    <a:pt x="958596" y="836676"/>
                  </a:lnTo>
                  <a:lnTo>
                    <a:pt x="975360" y="836676"/>
                  </a:lnTo>
                  <a:lnTo>
                    <a:pt x="975360" y="821436"/>
                  </a:lnTo>
                  <a:close/>
                </a:path>
                <a:path w="2527300" h="2002789">
                  <a:moveTo>
                    <a:pt x="976884" y="342900"/>
                  </a:moveTo>
                  <a:lnTo>
                    <a:pt x="961644" y="342900"/>
                  </a:lnTo>
                  <a:lnTo>
                    <a:pt x="961644" y="358140"/>
                  </a:lnTo>
                  <a:lnTo>
                    <a:pt x="976884" y="358140"/>
                  </a:lnTo>
                  <a:lnTo>
                    <a:pt x="976884" y="342900"/>
                  </a:lnTo>
                  <a:close/>
                </a:path>
                <a:path w="2527300" h="2002789">
                  <a:moveTo>
                    <a:pt x="982980" y="0"/>
                  </a:moveTo>
                  <a:lnTo>
                    <a:pt x="967740" y="0"/>
                  </a:lnTo>
                  <a:lnTo>
                    <a:pt x="967740" y="15240"/>
                  </a:lnTo>
                  <a:lnTo>
                    <a:pt x="982980" y="15240"/>
                  </a:lnTo>
                  <a:lnTo>
                    <a:pt x="982980" y="0"/>
                  </a:lnTo>
                  <a:close/>
                </a:path>
                <a:path w="2527300" h="2002789">
                  <a:moveTo>
                    <a:pt x="986028" y="1164336"/>
                  </a:moveTo>
                  <a:lnTo>
                    <a:pt x="969264" y="1164336"/>
                  </a:lnTo>
                  <a:lnTo>
                    <a:pt x="969264" y="1181100"/>
                  </a:lnTo>
                  <a:lnTo>
                    <a:pt x="986028" y="1181100"/>
                  </a:lnTo>
                  <a:lnTo>
                    <a:pt x="986028" y="1164336"/>
                  </a:lnTo>
                  <a:close/>
                </a:path>
                <a:path w="2527300" h="2002789">
                  <a:moveTo>
                    <a:pt x="993648" y="411480"/>
                  </a:moveTo>
                  <a:lnTo>
                    <a:pt x="978408" y="411480"/>
                  </a:lnTo>
                  <a:lnTo>
                    <a:pt x="978408" y="426720"/>
                  </a:lnTo>
                  <a:lnTo>
                    <a:pt x="993648" y="426720"/>
                  </a:lnTo>
                  <a:lnTo>
                    <a:pt x="993648" y="411480"/>
                  </a:lnTo>
                  <a:close/>
                </a:path>
                <a:path w="2527300" h="2002789">
                  <a:moveTo>
                    <a:pt x="995184" y="1575816"/>
                  </a:moveTo>
                  <a:lnTo>
                    <a:pt x="979944" y="1575816"/>
                  </a:lnTo>
                  <a:lnTo>
                    <a:pt x="979944" y="1592580"/>
                  </a:lnTo>
                  <a:lnTo>
                    <a:pt x="995184" y="1592580"/>
                  </a:lnTo>
                  <a:lnTo>
                    <a:pt x="995184" y="1575816"/>
                  </a:lnTo>
                  <a:close/>
                </a:path>
                <a:path w="2527300" h="2002789">
                  <a:moveTo>
                    <a:pt x="995184" y="1234440"/>
                  </a:moveTo>
                  <a:lnTo>
                    <a:pt x="979944" y="1234440"/>
                  </a:lnTo>
                  <a:lnTo>
                    <a:pt x="979944" y="1249680"/>
                  </a:lnTo>
                  <a:lnTo>
                    <a:pt x="995184" y="1249680"/>
                  </a:lnTo>
                  <a:lnTo>
                    <a:pt x="995184" y="1234440"/>
                  </a:lnTo>
                  <a:close/>
                </a:path>
                <a:path w="2527300" h="2002789">
                  <a:moveTo>
                    <a:pt x="998220" y="754380"/>
                  </a:moveTo>
                  <a:lnTo>
                    <a:pt x="981456" y="754380"/>
                  </a:lnTo>
                  <a:lnTo>
                    <a:pt x="981456" y="769620"/>
                  </a:lnTo>
                  <a:lnTo>
                    <a:pt x="998220" y="769620"/>
                  </a:lnTo>
                  <a:lnTo>
                    <a:pt x="998220" y="754380"/>
                  </a:lnTo>
                  <a:close/>
                </a:path>
                <a:path w="2527300" h="2002789">
                  <a:moveTo>
                    <a:pt x="1005840" y="821436"/>
                  </a:moveTo>
                  <a:lnTo>
                    <a:pt x="990600" y="821436"/>
                  </a:lnTo>
                  <a:lnTo>
                    <a:pt x="990600" y="836676"/>
                  </a:lnTo>
                  <a:lnTo>
                    <a:pt x="1005840" y="836676"/>
                  </a:lnTo>
                  <a:lnTo>
                    <a:pt x="1005840" y="821436"/>
                  </a:lnTo>
                  <a:close/>
                </a:path>
                <a:path w="2527300" h="2002789">
                  <a:moveTo>
                    <a:pt x="1007364" y="342900"/>
                  </a:moveTo>
                  <a:lnTo>
                    <a:pt x="992124" y="342900"/>
                  </a:lnTo>
                  <a:lnTo>
                    <a:pt x="992124" y="358140"/>
                  </a:lnTo>
                  <a:lnTo>
                    <a:pt x="1007364" y="358140"/>
                  </a:lnTo>
                  <a:lnTo>
                    <a:pt x="1007364" y="342900"/>
                  </a:lnTo>
                  <a:close/>
                </a:path>
                <a:path w="2527300" h="2002789">
                  <a:moveTo>
                    <a:pt x="1014984" y="0"/>
                  </a:moveTo>
                  <a:lnTo>
                    <a:pt x="998220" y="0"/>
                  </a:lnTo>
                  <a:lnTo>
                    <a:pt x="998220" y="15240"/>
                  </a:lnTo>
                  <a:lnTo>
                    <a:pt x="1014984" y="15240"/>
                  </a:lnTo>
                  <a:lnTo>
                    <a:pt x="1014984" y="0"/>
                  </a:lnTo>
                  <a:close/>
                </a:path>
                <a:path w="2527300" h="2002789">
                  <a:moveTo>
                    <a:pt x="1016508" y="1164336"/>
                  </a:moveTo>
                  <a:lnTo>
                    <a:pt x="1001268" y="1164336"/>
                  </a:lnTo>
                  <a:lnTo>
                    <a:pt x="1001268" y="1181100"/>
                  </a:lnTo>
                  <a:lnTo>
                    <a:pt x="1016508" y="1181100"/>
                  </a:lnTo>
                  <a:lnTo>
                    <a:pt x="1016508" y="1164336"/>
                  </a:lnTo>
                  <a:close/>
                </a:path>
                <a:path w="2527300" h="2002789">
                  <a:moveTo>
                    <a:pt x="1024128" y="411480"/>
                  </a:moveTo>
                  <a:lnTo>
                    <a:pt x="1008888" y="411480"/>
                  </a:lnTo>
                  <a:lnTo>
                    <a:pt x="1008888" y="426720"/>
                  </a:lnTo>
                  <a:lnTo>
                    <a:pt x="1024128" y="426720"/>
                  </a:lnTo>
                  <a:lnTo>
                    <a:pt x="1024128" y="411480"/>
                  </a:lnTo>
                  <a:close/>
                </a:path>
                <a:path w="2527300" h="2002789">
                  <a:moveTo>
                    <a:pt x="1025664" y="1575816"/>
                  </a:moveTo>
                  <a:lnTo>
                    <a:pt x="1010424" y="1575816"/>
                  </a:lnTo>
                  <a:lnTo>
                    <a:pt x="1010424" y="1592580"/>
                  </a:lnTo>
                  <a:lnTo>
                    <a:pt x="1025664" y="1592580"/>
                  </a:lnTo>
                  <a:lnTo>
                    <a:pt x="1025664" y="1575816"/>
                  </a:lnTo>
                  <a:close/>
                </a:path>
                <a:path w="2527300" h="2002789">
                  <a:moveTo>
                    <a:pt x="1027188" y="1234440"/>
                  </a:moveTo>
                  <a:lnTo>
                    <a:pt x="1010424" y="1234440"/>
                  </a:lnTo>
                  <a:lnTo>
                    <a:pt x="1010424" y="1249680"/>
                  </a:lnTo>
                  <a:lnTo>
                    <a:pt x="1027188" y="1249680"/>
                  </a:lnTo>
                  <a:lnTo>
                    <a:pt x="1027188" y="1234440"/>
                  </a:lnTo>
                  <a:close/>
                </a:path>
                <a:path w="2527300" h="2002789">
                  <a:moveTo>
                    <a:pt x="1028700" y="754380"/>
                  </a:moveTo>
                  <a:lnTo>
                    <a:pt x="1013460" y="754380"/>
                  </a:lnTo>
                  <a:lnTo>
                    <a:pt x="1013460" y="769620"/>
                  </a:lnTo>
                  <a:lnTo>
                    <a:pt x="1028700" y="769620"/>
                  </a:lnTo>
                  <a:lnTo>
                    <a:pt x="1028700" y="754380"/>
                  </a:lnTo>
                  <a:close/>
                </a:path>
                <a:path w="2527300" h="2002789">
                  <a:moveTo>
                    <a:pt x="1036320" y="821436"/>
                  </a:moveTo>
                  <a:lnTo>
                    <a:pt x="1021080" y="821436"/>
                  </a:lnTo>
                  <a:lnTo>
                    <a:pt x="1021080" y="836676"/>
                  </a:lnTo>
                  <a:lnTo>
                    <a:pt x="1036320" y="836676"/>
                  </a:lnTo>
                  <a:lnTo>
                    <a:pt x="1036320" y="821436"/>
                  </a:lnTo>
                  <a:close/>
                </a:path>
                <a:path w="2527300" h="2002789">
                  <a:moveTo>
                    <a:pt x="1037844" y="342900"/>
                  </a:moveTo>
                  <a:lnTo>
                    <a:pt x="1022604" y="342900"/>
                  </a:lnTo>
                  <a:lnTo>
                    <a:pt x="1022604" y="358140"/>
                  </a:lnTo>
                  <a:lnTo>
                    <a:pt x="1037844" y="358140"/>
                  </a:lnTo>
                  <a:lnTo>
                    <a:pt x="1037844" y="342900"/>
                  </a:lnTo>
                  <a:close/>
                </a:path>
                <a:path w="2527300" h="2002789">
                  <a:moveTo>
                    <a:pt x="1045464" y="0"/>
                  </a:moveTo>
                  <a:lnTo>
                    <a:pt x="1030224" y="0"/>
                  </a:lnTo>
                  <a:lnTo>
                    <a:pt x="1030224" y="15240"/>
                  </a:lnTo>
                  <a:lnTo>
                    <a:pt x="1045464" y="15240"/>
                  </a:lnTo>
                  <a:lnTo>
                    <a:pt x="1045464" y="0"/>
                  </a:lnTo>
                  <a:close/>
                </a:path>
                <a:path w="2527300" h="2002789">
                  <a:moveTo>
                    <a:pt x="1046988" y="1164336"/>
                  </a:moveTo>
                  <a:lnTo>
                    <a:pt x="1031748" y="1164336"/>
                  </a:lnTo>
                  <a:lnTo>
                    <a:pt x="1031748" y="1181100"/>
                  </a:lnTo>
                  <a:lnTo>
                    <a:pt x="1046988" y="1181100"/>
                  </a:lnTo>
                  <a:lnTo>
                    <a:pt x="1046988" y="1164336"/>
                  </a:lnTo>
                  <a:close/>
                </a:path>
                <a:path w="2527300" h="2002789">
                  <a:moveTo>
                    <a:pt x="1054608" y="411480"/>
                  </a:moveTo>
                  <a:lnTo>
                    <a:pt x="1039368" y="411480"/>
                  </a:lnTo>
                  <a:lnTo>
                    <a:pt x="1039368" y="426720"/>
                  </a:lnTo>
                  <a:lnTo>
                    <a:pt x="1054608" y="426720"/>
                  </a:lnTo>
                  <a:lnTo>
                    <a:pt x="1054608" y="411480"/>
                  </a:lnTo>
                  <a:close/>
                </a:path>
                <a:path w="2527300" h="2002789">
                  <a:moveTo>
                    <a:pt x="1056144" y="1575816"/>
                  </a:moveTo>
                  <a:lnTo>
                    <a:pt x="1040904" y="1575816"/>
                  </a:lnTo>
                  <a:lnTo>
                    <a:pt x="1040904" y="1592580"/>
                  </a:lnTo>
                  <a:lnTo>
                    <a:pt x="1056144" y="1592580"/>
                  </a:lnTo>
                  <a:lnTo>
                    <a:pt x="1056144" y="1575816"/>
                  </a:lnTo>
                  <a:close/>
                </a:path>
                <a:path w="2527300" h="2002789">
                  <a:moveTo>
                    <a:pt x="1057668" y="1234440"/>
                  </a:moveTo>
                  <a:lnTo>
                    <a:pt x="1042428" y="1234440"/>
                  </a:lnTo>
                  <a:lnTo>
                    <a:pt x="1042428" y="1249680"/>
                  </a:lnTo>
                  <a:lnTo>
                    <a:pt x="1057668" y="1249680"/>
                  </a:lnTo>
                  <a:lnTo>
                    <a:pt x="1057668" y="1234440"/>
                  </a:lnTo>
                  <a:close/>
                </a:path>
                <a:path w="2527300" h="2002789">
                  <a:moveTo>
                    <a:pt x="1059180" y="754380"/>
                  </a:moveTo>
                  <a:lnTo>
                    <a:pt x="1043940" y="754380"/>
                  </a:lnTo>
                  <a:lnTo>
                    <a:pt x="1043940" y="769620"/>
                  </a:lnTo>
                  <a:lnTo>
                    <a:pt x="1059180" y="769620"/>
                  </a:lnTo>
                  <a:lnTo>
                    <a:pt x="1059180" y="754380"/>
                  </a:lnTo>
                  <a:close/>
                </a:path>
                <a:path w="2527300" h="2002789">
                  <a:moveTo>
                    <a:pt x="1066800" y="821436"/>
                  </a:moveTo>
                  <a:lnTo>
                    <a:pt x="1051560" y="821436"/>
                  </a:lnTo>
                  <a:lnTo>
                    <a:pt x="1051560" y="836676"/>
                  </a:lnTo>
                  <a:lnTo>
                    <a:pt x="1066800" y="836676"/>
                  </a:lnTo>
                  <a:lnTo>
                    <a:pt x="1066800" y="821436"/>
                  </a:lnTo>
                  <a:close/>
                </a:path>
                <a:path w="2527300" h="2002789">
                  <a:moveTo>
                    <a:pt x="1069848" y="342900"/>
                  </a:moveTo>
                  <a:lnTo>
                    <a:pt x="1053084" y="342900"/>
                  </a:lnTo>
                  <a:lnTo>
                    <a:pt x="1053084" y="358140"/>
                  </a:lnTo>
                  <a:lnTo>
                    <a:pt x="1069848" y="358140"/>
                  </a:lnTo>
                  <a:lnTo>
                    <a:pt x="1069848" y="342900"/>
                  </a:lnTo>
                  <a:close/>
                </a:path>
                <a:path w="2527300" h="2002789">
                  <a:moveTo>
                    <a:pt x="1075944" y="0"/>
                  </a:moveTo>
                  <a:lnTo>
                    <a:pt x="1060704" y="0"/>
                  </a:lnTo>
                  <a:lnTo>
                    <a:pt x="1060704" y="15240"/>
                  </a:lnTo>
                  <a:lnTo>
                    <a:pt x="1075944" y="15240"/>
                  </a:lnTo>
                  <a:lnTo>
                    <a:pt x="1075944" y="0"/>
                  </a:lnTo>
                  <a:close/>
                </a:path>
                <a:path w="2527300" h="2002789">
                  <a:moveTo>
                    <a:pt x="1077468" y="1164336"/>
                  </a:moveTo>
                  <a:lnTo>
                    <a:pt x="1062228" y="1164336"/>
                  </a:lnTo>
                  <a:lnTo>
                    <a:pt x="1062228" y="1181100"/>
                  </a:lnTo>
                  <a:lnTo>
                    <a:pt x="1077468" y="1181100"/>
                  </a:lnTo>
                  <a:lnTo>
                    <a:pt x="1077468" y="1164336"/>
                  </a:lnTo>
                  <a:close/>
                </a:path>
                <a:path w="2527300" h="2002789">
                  <a:moveTo>
                    <a:pt x="1086612" y="411480"/>
                  </a:moveTo>
                  <a:lnTo>
                    <a:pt x="1069848" y="411480"/>
                  </a:lnTo>
                  <a:lnTo>
                    <a:pt x="1069848" y="426720"/>
                  </a:lnTo>
                  <a:lnTo>
                    <a:pt x="1086612" y="426720"/>
                  </a:lnTo>
                  <a:lnTo>
                    <a:pt x="1086612" y="411480"/>
                  </a:lnTo>
                  <a:close/>
                </a:path>
                <a:path w="2527300" h="2002789">
                  <a:moveTo>
                    <a:pt x="1086624" y="1575816"/>
                  </a:moveTo>
                  <a:lnTo>
                    <a:pt x="1071384" y="1575816"/>
                  </a:lnTo>
                  <a:lnTo>
                    <a:pt x="1071384" y="1592580"/>
                  </a:lnTo>
                  <a:lnTo>
                    <a:pt x="1086624" y="1592580"/>
                  </a:lnTo>
                  <a:lnTo>
                    <a:pt x="1086624" y="1575816"/>
                  </a:lnTo>
                  <a:close/>
                </a:path>
                <a:path w="2527300" h="2002789">
                  <a:moveTo>
                    <a:pt x="1088148" y="1234440"/>
                  </a:moveTo>
                  <a:lnTo>
                    <a:pt x="1072908" y="1234440"/>
                  </a:lnTo>
                  <a:lnTo>
                    <a:pt x="1072908" y="1249680"/>
                  </a:lnTo>
                  <a:lnTo>
                    <a:pt x="1088148" y="1249680"/>
                  </a:lnTo>
                  <a:lnTo>
                    <a:pt x="1088148" y="1234440"/>
                  </a:lnTo>
                  <a:close/>
                </a:path>
                <a:path w="2527300" h="2002789">
                  <a:moveTo>
                    <a:pt x="1089660" y="754380"/>
                  </a:moveTo>
                  <a:lnTo>
                    <a:pt x="1074420" y="754380"/>
                  </a:lnTo>
                  <a:lnTo>
                    <a:pt x="1074420" y="769620"/>
                  </a:lnTo>
                  <a:lnTo>
                    <a:pt x="1089660" y="769620"/>
                  </a:lnTo>
                  <a:lnTo>
                    <a:pt x="1089660" y="754380"/>
                  </a:lnTo>
                  <a:close/>
                </a:path>
                <a:path w="2527300" h="2002789">
                  <a:moveTo>
                    <a:pt x="1098804" y="821436"/>
                  </a:moveTo>
                  <a:lnTo>
                    <a:pt x="1082040" y="821436"/>
                  </a:lnTo>
                  <a:lnTo>
                    <a:pt x="1082040" y="836676"/>
                  </a:lnTo>
                  <a:lnTo>
                    <a:pt x="1098804" y="836676"/>
                  </a:lnTo>
                  <a:lnTo>
                    <a:pt x="1098804" y="821436"/>
                  </a:lnTo>
                  <a:close/>
                </a:path>
                <a:path w="2527300" h="2002789">
                  <a:moveTo>
                    <a:pt x="1100328" y="342900"/>
                  </a:moveTo>
                  <a:lnTo>
                    <a:pt x="1085088" y="342900"/>
                  </a:lnTo>
                  <a:lnTo>
                    <a:pt x="1085088" y="358140"/>
                  </a:lnTo>
                  <a:lnTo>
                    <a:pt x="1100328" y="358140"/>
                  </a:lnTo>
                  <a:lnTo>
                    <a:pt x="1100328" y="342900"/>
                  </a:lnTo>
                  <a:close/>
                </a:path>
                <a:path w="2527300" h="2002789">
                  <a:moveTo>
                    <a:pt x="1106424" y="0"/>
                  </a:moveTo>
                  <a:lnTo>
                    <a:pt x="1091184" y="0"/>
                  </a:lnTo>
                  <a:lnTo>
                    <a:pt x="1091184" y="15240"/>
                  </a:lnTo>
                  <a:lnTo>
                    <a:pt x="1106424" y="15240"/>
                  </a:lnTo>
                  <a:lnTo>
                    <a:pt x="1106424" y="0"/>
                  </a:lnTo>
                  <a:close/>
                </a:path>
                <a:path w="2527300" h="2002789">
                  <a:moveTo>
                    <a:pt x="1109472" y="1164336"/>
                  </a:moveTo>
                  <a:lnTo>
                    <a:pt x="1092708" y="1164336"/>
                  </a:lnTo>
                  <a:lnTo>
                    <a:pt x="1092708" y="1181100"/>
                  </a:lnTo>
                  <a:lnTo>
                    <a:pt x="1109472" y="1181100"/>
                  </a:lnTo>
                  <a:lnTo>
                    <a:pt x="1109472" y="1164336"/>
                  </a:lnTo>
                  <a:close/>
                </a:path>
                <a:path w="2527300" h="2002789">
                  <a:moveTo>
                    <a:pt x="1117092" y="411480"/>
                  </a:moveTo>
                  <a:lnTo>
                    <a:pt x="1101852" y="411480"/>
                  </a:lnTo>
                  <a:lnTo>
                    <a:pt x="1101852" y="426720"/>
                  </a:lnTo>
                  <a:lnTo>
                    <a:pt x="1117092" y="426720"/>
                  </a:lnTo>
                  <a:lnTo>
                    <a:pt x="1117092" y="411480"/>
                  </a:lnTo>
                  <a:close/>
                </a:path>
                <a:path w="2527300" h="2002789">
                  <a:moveTo>
                    <a:pt x="1118628" y="1575816"/>
                  </a:moveTo>
                  <a:lnTo>
                    <a:pt x="1103388" y="1575816"/>
                  </a:lnTo>
                  <a:lnTo>
                    <a:pt x="1103388" y="1592580"/>
                  </a:lnTo>
                  <a:lnTo>
                    <a:pt x="1118628" y="1592580"/>
                  </a:lnTo>
                  <a:lnTo>
                    <a:pt x="1118628" y="1575816"/>
                  </a:lnTo>
                  <a:close/>
                </a:path>
                <a:path w="2527300" h="2002789">
                  <a:moveTo>
                    <a:pt x="1118628" y="1234440"/>
                  </a:moveTo>
                  <a:lnTo>
                    <a:pt x="1103388" y="1234440"/>
                  </a:lnTo>
                  <a:lnTo>
                    <a:pt x="1103388" y="1249680"/>
                  </a:lnTo>
                  <a:lnTo>
                    <a:pt x="1118628" y="1249680"/>
                  </a:lnTo>
                  <a:lnTo>
                    <a:pt x="1118628" y="1234440"/>
                  </a:lnTo>
                  <a:close/>
                </a:path>
                <a:path w="2527300" h="2002789">
                  <a:moveTo>
                    <a:pt x="1121664" y="754380"/>
                  </a:moveTo>
                  <a:lnTo>
                    <a:pt x="1104900" y="754380"/>
                  </a:lnTo>
                  <a:lnTo>
                    <a:pt x="1104900" y="769620"/>
                  </a:lnTo>
                  <a:lnTo>
                    <a:pt x="1121664" y="769620"/>
                  </a:lnTo>
                  <a:lnTo>
                    <a:pt x="1121664" y="754380"/>
                  </a:lnTo>
                  <a:close/>
                </a:path>
                <a:path w="2527300" h="2002789">
                  <a:moveTo>
                    <a:pt x="1129284" y="821436"/>
                  </a:moveTo>
                  <a:lnTo>
                    <a:pt x="1114044" y="821436"/>
                  </a:lnTo>
                  <a:lnTo>
                    <a:pt x="1114044" y="836676"/>
                  </a:lnTo>
                  <a:lnTo>
                    <a:pt x="1129284" y="836676"/>
                  </a:lnTo>
                  <a:lnTo>
                    <a:pt x="1129284" y="821436"/>
                  </a:lnTo>
                  <a:close/>
                </a:path>
                <a:path w="2527300" h="2002789">
                  <a:moveTo>
                    <a:pt x="1130808" y="342900"/>
                  </a:moveTo>
                  <a:lnTo>
                    <a:pt x="1115568" y="342900"/>
                  </a:lnTo>
                  <a:lnTo>
                    <a:pt x="1115568" y="358140"/>
                  </a:lnTo>
                  <a:lnTo>
                    <a:pt x="1130808" y="358140"/>
                  </a:lnTo>
                  <a:lnTo>
                    <a:pt x="1130808" y="342900"/>
                  </a:lnTo>
                  <a:close/>
                </a:path>
                <a:path w="2527300" h="2002789">
                  <a:moveTo>
                    <a:pt x="1138428" y="0"/>
                  </a:moveTo>
                  <a:lnTo>
                    <a:pt x="1121664" y="0"/>
                  </a:lnTo>
                  <a:lnTo>
                    <a:pt x="1121664" y="15240"/>
                  </a:lnTo>
                  <a:lnTo>
                    <a:pt x="1138428" y="15240"/>
                  </a:lnTo>
                  <a:lnTo>
                    <a:pt x="1138428" y="0"/>
                  </a:lnTo>
                  <a:close/>
                </a:path>
                <a:path w="2527300" h="2002789">
                  <a:moveTo>
                    <a:pt x="1139952" y="1164336"/>
                  </a:moveTo>
                  <a:lnTo>
                    <a:pt x="1124712" y="1164336"/>
                  </a:lnTo>
                  <a:lnTo>
                    <a:pt x="1124712" y="1181100"/>
                  </a:lnTo>
                  <a:lnTo>
                    <a:pt x="1139952" y="1181100"/>
                  </a:lnTo>
                  <a:lnTo>
                    <a:pt x="1139952" y="1164336"/>
                  </a:lnTo>
                  <a:close/>
                </a:path>
                <a:path w="2527300" h="2002789">
                  <a:moveTo>
                    <a:pt x="1147572" y="411480"/>
                  </a:moveTo>
                  <a:lnTo>
                    <a:pt x="1132332" y="411480"/>
                  </a:lnTo>
                  <a:lnTo>
                    <a:pt x="1132332" y="426720"/>
                  </a:lnTo>
                  <a:lnTo>
                    <a:pt x="1147572" y="426720"/>
                  </a:lnTo>
                  <a:lnTo>
                    <a:pt x="1147572" y="411480"/>
                  </a:lnTo>
                  <a:close/>
                </a:path>
                <a:path w="2527300" h="2002789">
                  <a:moveTo>
                    <a:pt x="1149108" y="1575816"/>
                  </a:moveTo>
                  <a:lnTo>
                    <a:pt x="1133868" y="1575816"/>
                  </a:lnTo>
                  <a:lnTo>
                    <a:pt x="1133868" y="1592580"/>
                  </a:lnTo>
                  <a:lnTo>
                    <a:pt x="1149108" y="1592580"/>
                  </a:lnTo>
                  <a:lnTo>
                    <a:pt x="1149108" y="1575816"/>
                  </a:lnTo>
                  <a:close/>
                </a:path>
                <a:path w="2527300" h="2002789">
                  <a:moveTo>
                    <a:pt x="1150632" y="1234440"/>
                  </a:moveTo>
                  <a:lnTo>
                    <a:pt x="1133868" y="1234440"/>
                  </a:lnTo>
                  <a:lnTo>
                    <a:pt x="1133868" y="1249680"/>
                  </a:lnTo>
                  <a:lnTo>
                    <a:pt x="1150632" y="1249680"/>
                  </a:lnTo>
                  <a:lnTo>
                    <a:pt x="1150632" y="1234440"/>
                  </a:lnTo>
                  <a:close/>
                </a:path>
                <a:path w="2527300" h="2002789">
                  <a:moveTo>
                    <a:pt x="1152156" y="1961388"/>
                  </a:moveTo>
                  <a:lnTo>
                    <a:pt x="1136904" y="1961388"/>
                  </a:lnTo>
                  <a:lnTo>
                    <a:pt x="1136904" y="1976628"/>
                  </a:lnTo>
                  <a:lnTo>
                    <a:pt x="1152156" y="1976628"/>
                  </a:lnTo>
                  <a:lnTo>
                    <a:pt x="1152156" y="1961388"/>
                  </a:lnTo>
                  <a:close/>
                </a:path>
                <a:path w="2527300" h="2002789">
                  <a:moveTo>
                    <a:pt x="1152156" y="1930908"/>
                  </a:moveTo>
                  <a:lnTo>
                    <a:pt x="1136904" y="1930908"/>
                  </a:lnTo>
                  <a:lnTo>
                    <a:pt x="1136904" y="1946148"/>
                  </a:lnTo>
                  <a:lnTo>
                    <a:pt x="1152156" y="1946148"/>
                  </a:lnTo>
                  <a:lnTo>
                    <a:pt x="1152156" y="1930908"/>
                  </a:lnTo>
                  <a:close/>
                </a:path>
                <a:path w="2527300" h="2002789">
                  <a:moveTo>
                    <a:pt x="1152156" y="1900428"/>
                  </a:moveTo>
                  <a:lnTo>
                    <a:pt x="1136904" y="1900428"/>
                  </a:lnTo>
                  <a:lnTo>
                    <a:pt x="1136904" y="1915668"/>
                  </a:lnTo>
                  <a:lnTo>
                    <a:pt x="1152156" y="1915668"/>
                  </a:lnTo>
                  <a:lnTo>
                    <a:pt x="1152156" y="1900428"/>
                  </a:lnTo>
                  <a:close/>
                </a:path>
                <a:path w="2527300" h="2002789">
                  <a:moveTo>
                    <a:pt x="1152156" y="1868424"/>
                  </a:moveTo>
                  <a:lnTo>
                    <a:pt x="1136904" y="1868424"/>
                  </a:lnTo>
                  <a:lnTo>
                    <a:pt x="1136904" y="1883664"/>
                  </a:lnTo>
                  <a:lnTo>
                    <a:pt x="1152156" y="1883664"/>
                  </a:lnTo>
                  <a:lnTo>
                    <a:pt x="1152156" y="1868424"/>
                  </a:lnTo>
                  <a:close/>
                </a:path>
                <a:path w="2527300" h="2002789">
                  <a:moveTo>
                    <a:pt x="1152156" y="1837944"/>
                  </a:moveTo>
                  <a:lnTo>
                    <a:pt x="1136904" y="1837944"/>
                  </a:lnTo>
                  <a:lnTo>
                    <a:pt x="1136904" y="1853184"/>
                  </a:lnTo>
                  <a:lnTo>
                    <a:pt x="1152156" y="1853184"/>
                  </a:lnTo>
                  <a:lnTo>
                    <a:pt x="1152156" y="1837944"/>
                  </a:lnTo>
                  <a:close/>
                </a:path>
                <a:path w="2527300" h="2002789">
                  <a:moveTo>
                    <a:pt x="1152156" y="1807464"/>
                  </a:moveTo>
                  <a:lnTo>
                    <a:pt x="1136904" y="1807464"/>
                  </a:lnTo>
                  <a:lnTo>
                    <a:pt x="1136904" y="1822704"/>
                  </a:lnTo>
                  <a:lnTo>
                    <a:pt x="1152156" y="1822704"/>
                  </a:lnTo>
                  <a:lnTo>
                    <a:pt x="1152156" y="1807464"/>
                  </a:lnTo>
                  <a:close/>
                </a:path>
                <a:path w="2527300" h="2002789">
                  <a:moveTo>
                    <a:pt x="1152156" y="1776984"/>
                  </a:moveTo>
                  <a:lnTo>
                    <a:pt x="1136904" y="1776984"/>
                  </a:lnTo>
                  <a:lnTo>
                    <a:pt x="1136904" y="1792224"/>
                  </a:lnTo>
                  <a:lnTo>
                    <a:pt x="1152156" y="1792224"/>
                  </a:lnTo>
                  <a:lnTo>
                    <a:pt x="1152156" y="1776984"/>
                  </a:lnTo>
                  <a:close/>
                </a:path>
                <a:path w="2527300" h="2002789">
                  <a:moveTo>
                    <a:pt x="1152156" y="1744980"/>
                  </a:moveTo>
                  <a:lnTo>
                    <a:pt x="1136904" y="1744980"/>
                  </a:lnTo>
                  <a:lnTo>
                    <a:pt x="1136904" y="1760220"/>
                  </a:lnTo>
                  <a:lnTo>
                    <a:pt x="1152156" y="1760220"/>
                  </a:lnTo>
                  <a:lnTo>
                    <a:pt x="1152156" y="1744980"/>
                  </a:lnTo>
                  <a:close/>
                </a:path>
                <a:path w="2527300" h="2002789">
                  <a:moveTo>
                    <a:pt x="1152156" y="1714500"/>
                  </a:moveTo>
                  <a:lnTo>
                    <a:pt x="1136904" y="1714500"/>
                  </a:lnTo>
                  <a:lnTo>
                    <a:pt x="1136904" y="1729740"/>
                  </a:lnTo>
                  <a:lnTo>
                    <a:pt x="1152156" y="1729740"/>
                  </a:lnTo>
                  <a:lnTo>
                    <a:pt x="1152156" y="1714500"/>
                  </a:lnTo>
                  <a:close/>
                </a:path>
                <a:path w="2527300" h="2002789">
                  <a:moveTo>
                    <a:pt x="1152156" y="1684020"/>
                  </a:moveTo>
                  <a:lnTo>
                    <a:pt x="1136904" y="1684020"/>
                  </a:lnTo>
                  <a:lnTo>
                    <a:pt x="1136904" y="1699260"/>
                  </a:lnTo>
                  <a:lnTo>
                    <a:pt x="1152156" y="1699260"/>
                  </a:lnTo>
                  <a:lnTo>
                    <a:pt x="1152156" y="1684020"/>
                  </a:lnTo>
                  <a:close/>
                </a:path>
                <a:path w="2527300" h="2002789">
                  <a:moveTo>
                    <a:pt x="1152156" y="1653540"/>
                  </a:moveTo>
                  <a:lnTo>
                    <a:pt x="1136904" y="1653540"/>
                  </a:lnTo>
                  <a:lnTo>
                    <a:pt x="1136904" y="1668780"/>
                  </a:lnTo>
                  <a:lnTo>
                    <a:pt x="1152156" y="1668780"/>
                  </a:lnTo>
                  <a:lnTo>
                    <a:pt x="1152156" y="1653540"/>
                  </a:lnTo>
                  <a:close/>
                </a:path>
                <a:path w="2527300" h="2002789">
                  <a:moveTo>
                    <a:pt x="1152156" y="754380"/>
                  </a:moveTo>
                  <a:lnTo>
                    <a:pt x="1136904" y="754380"/>
                  </a:lnTo>
                  <a:lnTo>
                    <a:pt x="1136904" y="769620"/>
                  </a:lnTo>
                  <a:lnTo>
                    <a:pt x="1152156" y="769620"/>
                  </a:lnTo>
                  <a:lnTo>
                    <a:pt x="1152156" y="754380"/>
                  </a:lnTo>
                  <a:close/>
                </a:path>
                <a:path w="2527300" h="2002789">
                  <a:moveTo>
                    <a:pt x="1158252" y="1987296"/>
                  </a:moveTo>
                  <a:lnTo>
                    <a:pt x="1144524" y="1987296"/>
                  </a:lnTo>
                  <a:lnTo>
                    <a:pt x="1149096" y="1991868"/>
                  </a:lnTo>
                  <a:lnTo>
                    <a:pt x="1136904" y="1991868"/>
                  </a:lnTo>
                  <a:lnTo>
                    <a:pt x="1136904" y="1999488"/>
                  </a:lnTo>
                  <a:lnTo>
                    <a:pt x="1141476" y="2002536"/>
                  </a:lnTo>
                  <a:lnTo>
                    <a:pt x="1158252" y="2002536"/>
                  </a:lnTo>
                  <a:lnTo>
                    <a:pt x="1158252" y="1994916"/>
                  </a:lnTo>
                  <a:lnTo>
                    <a:pt x="1158252" y="1991868"/>
                  </a:lnTo>
                  <a:lnTo>
                    <a:pt x="1158252" y="1987296"/>
                  </a:lnTo>
                  <a:close/>
                </a:path>
                <a:path w="2527300" h="2002789">
                  <a:moveTo>
                    <a:pt x="1159776" y="821436"/>
                  </a:moveTo>
                  <a:lnTo>
                    <a:pt x="1144524" y="821436"/>
                  </a:lnTo>
                  <a:lnTo>
                    <a:pt x="1144524" y="836676"/>
                  </a:lnTo>
                  <a:lnTo>
                    <a:pt x="1159776" y="836676"/>
                  </a:lnTo>
                  <a:lnTo>
                    <a:pt x="1159776" y="821436"/>
                  </a:lnTo>
                  <a:close/>
                </a:path>
                <a:path w="2527300" h="2002789">
                  <a:moveTo>
                    <a:pt x="1161300" y="342900"/>
                  </a:moveTo>
                  <a:lnTo>
                    <a:pt x="1146048" y="342900"/>
                  </a:lnTo>
                  <a:lnTo>
                    <a:pt x="1146048" y="358140"/>
                  </a:lnTo>
                  <a:lnTo>
                    <a:pt x="1161300" y="358140"/>
                  </a:lnTo>
                  <a:lnTo>
                    <a:pt x="1161300" y="342900"/>
                  </a:lnTo>
                  <a:close/>
                </a:path>
                <a:path w="2527300" h="2002789">
                  <a:moveTo>
                    <a:pt x="1168920" y="0"/>
                  </a:moveTo>
                  <a:lnTo>
                    <a:pt x="1153680" y="0"/>
                  </a:lnTo>
                  <a:lnTo>
                    <a:pt x="1153680" y="15240"/>
                  </a:lnTo>
                  <a:lnTo>
                    <a:pt x="1168920" y="15240"/>
                  </a:lnTo>
                  <a:lnTo>
                    <a:pt x="1168920" y="0"/>
                  </a:lnTo>
                  <a:close/>
                </a:path>
                <a:path w="2527300" h="2002789">
                  <a:moveTo>
                    <a:pt x="1170444" y="1645920"/>
                  </a:moveTo>
                  <a:lnTo>
                    <a:pt x="1155204" y="1645920"/>
                  </a:lnTo>
                  <a:lnTo>
                    <a:pt x="1155204" y="1661160"/>
                  </a:lnTo>
                  <a:lnTo>
                    <a:pt x="1170444" y="1661160"/>
                  </a:lnTo>
                  <a:lnTo>
                    <a:pt x="1170444" y="1645920"/>
                  </a:lnTo>
                  <a:close/>
                </a:path>
                <a:path w="2527300" h="2002789">
                  <a:moveTo>
                    <a:pt x="1170444" y="1164336"/>
                  </a:moveTo>
                  <a:lnTo>
                    <a:pt x="1155204" y="1164336"/>
                  </a:lnTo>
                  <a:lnTo>
                    <a:pt x="1155204" y="1181100"/>
                  </a:lnTo>
                  <a:lnTo>
                    <a:pt x="1170444" y="1181100"/>
                  </a:lnTo>
                  <a:lnTo>
                    <a:pt x="1170444" y="1164336"/>
                  </a:lnTo>
                  <a:close/>
                </a:path>
                <a:path w="2527300" h="2002789">
                  <a:moveTo>
                    <a:pt x="1178064" y="411480"/>
                  </a:moveTo>
                  <a:lnTo>
                    <a:pt x="1162824" y="411480"/>
                  </a:lnTo>
                  <a:lnTo>
                    <a:pt x="1162824" y="426720"/>
                  </a:lnTo>
                  <a:lnTo>
                    <a:pt x="1178064" y="426720"/>
                  </a:lnTo>
                  <a:lnTo>
                    <a:pt x="1178064" y="411480"/>
                  </a:lnTo>
                  <a:close/>
                </a:path>
                <a:path w="2527300" h="2002789">
                  <a:moveTo>
                    <a:pt x="1179588" y="1575816"/>
                  </a:moveTo>
                  <a:lnTo>
                    <a:pt x="1164348" y="1575816"/>
                  </a:lnTo>
                  <a:lnTo>
                    <a:pt x="1164348" y="1592580"/>
                  </a:lnTo>
                  <a:lnTo>
                    <a:pt x="1179588" y="1592580"/>
                  </a:lnTo>
                  <a:lnTo>
                    <a:pt x="1179588" y="1575816"/>
                  </a:lnTo>
                  <a:close/>
                </a:path>
                <a:path w="2527300" h="2002789">
                  <a:moveTo>
                    <a:pt x="1181112" y="1234440"/>
                  </a:moveTo>
                  <a:lnTo>
                    <a:pt x="1165872" y="1234440"/>
                  </a:lnTo>
                  <a:lnTo>
                    <a:pt x="1165872" y="1249680"/>
                  </a:lnTo>
                  <a:lnTo>
                    <a:pt x="1181112" y="1249680"/>
                  </a:lnTo>
                  <a:lnTo>
                    <a:pt x="1181112" y="1234440"/>
                  </a:lnTo>
                  <a:close/>
                </a:path>
                <a:path w="2527300" h="2002789">
                  <a:moveTo>
                    <a:pt x="1182636" y="754380"/>
                  </a:moveTo>
                  <a:lnTo>
                    <a:pt x="1167396" y="754380"/>
                  </a:lnTo>
                  <a:lnTo>
                    <a:pt x="1167396" y="769620"/>
                  </a:lnTo>
                  <a:lnTo>
                    <a:pt x="1182636" y="769620"/>
                  </a:lnTo>
                  <a:lnTo>
                    <a:pt x="1182636" y="754380"/>
                  </a:lnTo>
                  <a:close/>
                </a:path>
                <a:path w="2527300" h="2002789">
                  <a:moveTo>
                    <a:pt x="1188732" y="1987296"/>
                  </a:moveTo>
                  <a:lnTo>
                    <a:pt x="1173492" y="1987296"/>
                  </a:lnTo>
                  <a:lnTo>
                    <a:pt x="1173492" y="2002536"/>
                  </a:lnTo>
                  <a:lnTo>
                    <a:pt x="1188732" y="2002536"/>
                  </a:lnTo>
                  <a:lnTo>
                    <a:pt x="1188732" y="1987296"/>
                  </a:lnTo>
                  <a:close/>
                </a:path>
                <a:path w="2527300" h="2002789">
                  <a:moveTo>
                    <a:pt x="1190256" y="821436"/>
                  </a:moveTo>
                  <a:lnTo>
                    <a:pt x="1175016" y="821436"/>
                  </a:lnTo>
                  <a:lnTo>
                    <a:pt x="1175016" y="836676"/>
                  </a:lnTo>
                  <a:lnTo>
                    <a:pt x="1190256" y="836676"/>
                  </a:lnTo>
                  <a:lnTo>
                    <a:pt x="1190256" y="821436"/>
                  </a:lnTo>
                  <a:close/>
                </a:path>
                <a:path w="2527300" h="2002789">
                  <a:moveTo>
                    <a:pt x="1193304" y="342900"/>
                  </a:moveTo>
                  <a:lnTo>
                    <a:pt x="1176540" y="342900"/>
                  </a:lnTo>
                  <a:lnTo>
                    <a:pt x="1176540" y="358140"/>
                  </a:lnTo>
                  <a:lnTo>
                    <a:pt x="1193304" y="358140"/>
                  </a:lnTo>
                  <a:lnTo>
                    <a:pt x="1193304" y="342900"/>
                  </a:lnTo>
                  <a:close/>
                </a:path>
                <a:path w="2527300" h="2002789">
                  <a:moveTo>
                    <a:pt x="1199400" y="0"/>
                  </a:moveTo>
                  <a:lnTo>
                    <a:pt x="1184160" y="0"/>
                  </a:lnTo>
                  <a:lnTo>
                    <a:pt x="1184160" y="15240"/>
                  </a:lnTo>
                  <a:lnTo>
                    <a:pt x="1199400" y="15240"/>
                  </a:lnTo>
                  <a:lnTo>
                    <a:pt x="1199400" y="0"/>
                  </a:lnTo>
                  <a:close/>
                </a:path>
                <a:path w="2527300" h="2002789">
                  <a:moveTo>
                    <a:pt x="1200924" y="1164336"/>
                  </a:moveTo>
                  <a:lnTo>
                    <a:pt x="1185684" y="1164336"/>
                  </a:lnTo>
                  <a:lnTo>
                    <a:pt x="1185684" y="1181100"/>
                  </a:lnTo>
                  <a:lnTo>
                    <a:pt x="1200924" y="1181100"/>
                  </a:lnTo>
                  <a:lnTo>
                    <a:pt x="1200924" y="1164336"/>
                  </a:lnTo>
                  <a:close/>
                </a:path>
                <a:path w="2527300" h="2002789">
                  <a:moveTo>
                    <a:pt x="1202448" y="1645920"/>
                  </a:moveTo>
                  <a:lnTo>
                    <a:pt x="1187208" y="1645920"/>
                  </a:lnTo>
                  <a:lnTo>
                    <a:pt x="1187208" y="1661160"/>
                  </a:lnTo>
                  <a:lnTo>
                    <a:pt x="1202448" y="1661160"/>
                  </a:lnTo>
                  <a:lnTo>
                    <a:pt x="1202448" y="1645920"/>
                  </a:lnTo>
                  <a:close/>
                </a:path>
                <a:path w="2527300" h="2002789">
                  <a:moveTo>
                    <a:pt x="1210068" y="1575816"/>
                  </a:moveTo>
                  <a:lnTo>
                    <a:pt x="1194828" y="1575816"/>
                  </a:lnTo>
                  <a:lnTo>
                    <a:pt x="1194828" y="1592580"/>
                  </a:lnTo>
                  <a:lnTo>
                    <a:pt x="1210068" y="1592580"/>
                  </a:lnTo>
                  <a:lnTo>
                    <a:pt x="1210068" y="1575816"/>
                  </a:lnTo>
                  <a:close/>
                </a:path>
                <a:path w="2527300" h="2002789">
                  <a:moveTo>
                    <a:pt x="1210068" y="411480"/>
                  </a:moveTo>
                  <a:lnTo>
                    <a:pt x="1193304" y="411480"/>
                  </a:lnTo>
                  <a:lnTo>
                    <a:pt x="1193304" y="426720"/>
                  </a:lnTo>
                  <a:lnTo>
                    <a:pt x="1210068" y="426720"/>
                  </a:lnTo>
                  <a:lnTo>
                    <a:pt x="1210068" y="411480"/>
                  </a:lnTo>
                  <a:close/>
                </a:path>
                <a:path w="2527300" h="2002789">
                  <a:moveTo>
                    <a:pt x="1211592" y="1234440"/>
                  </a:moveTo>
                  <a:lnTo>
                    <a:pt x="1196352" y="1234440"/>
                  </a:lnTo>
                  <a:lnTo>
                    <a:pt x="1196352" y="1249680"/>
                  </a:lnTo>
                  <a:lnTo>
                    <a:pt x="1211592" y="1249680"/>
                  </a:lnTo>
                  <a:lnTo>
                    <a:pt x="1211592" y="1234440"/>
                  </a:lnTo>
                  <a:close/>
                </a:path>
                <a:path w="2527300" h="2002789">
                  <a:moveTo>
                    <a:pt x="1213116" y="754380"/>
                  </a:moveTo>
                  <a:lnTo>
                    <a:pt x="1197876" y="754380"/>
                  </a:lnTo>
                  <a:lnTo>
                    <a:pt x="1197876" y="769620"/>
                  </a:lnTo>
                  <a:lnTo>
                    <a:pt x="1213116" y="769620"/>
                  </a:lnTo>
                  <a:lnTo>
                    <a:pt x="1213116" y="754380"/>
                  </a:lnTo>
                  <a:close/>
                </a:path>
                <a:path w="2527300" h="2002789">
                  <a:moveTo>
                    <a:pt x="1219212" y="1987296"/>
                  </a:moveTo>
                  <a:lnTo>
                    <a:pt x="1203972" y="1987296"/>
                  </a:lnTo>
                  <a:lnTo>
                    <a:pt x="1203972" y="2002536"/>
                  </a:lnTo>
                  <a:lnTo>
                    <a:pt x="1219212" y="2002536"/>
                  </a:lnTo>
                  <a:lnTo>
                    <a:pt x="1219212" y="1987296"/>
                  </a:lnTo>
                  <a:close/>
                </a:path>
                <a:path w="2527300" h="2002789">
                  <a:moveTo>
                    <a:pt x="1222260" y="821436"/>
                  </a:moveTo>
                  <a:lnTo>
                    <a:pt x="1205496" y="821436"/>
                  </a:lnTo>
                  <a:lnTo>
                    <a:pt x="1205496" y="836676"/>
                  </a:lnTo>
                  <a:lnTo>
                    <a:pt x="1222260" y="836676"/>
                  </a:lnTo>
                  <a:lnTo>
                    <a:pt x="1222260" y="821436"/>
                  </a:lnTo>
                  <a:close/>
                </a:path>
                <a:path w="2527300" h="2002789">
                  <a:moveTo>
                    <a:pt x="1223784" y="342900"/>
                  </a:moveTo>
                  <a:lnTo>
                    <a:pt x="1208544" y="342900"/>
                  </a:lnTo>
                  <a:lnTo>
                    <a:pt x="1208544" y="358140"/>
                  </a:lnTo>
                  <a:lnTo>
                    <a:pt x="1223784" y="358140"/>
                  </a:lnTo>
                  <a:lnTo>
                    <a:pt x="1223784" y="342900"/>
                  </a:lnTo>
                  <a:close/>
                </a:path>
                <a:path w="2527300" h="2002789">
                  <a:moveTo>
                    <a:pt x="1229880" y="0"/>
                  </a:moveTo>
                  <a:lnTo>
                    <a:pt x="1214640" y="0"/>
                  </a:lnTo>
                  <a:lnTo>
                    <a:pt x="1214640" y="15240"/>
                  </a:lnTo>
                  <a:lnTo>
                    <a:pt x="1229880" y="15240"/>
                  </a:lnTo>
                  <a:lnTo>
                    <a:pt x="1229880" y="0"/>
                  </a:lnTo>
                  <a:close/>
                </a:path>
                <a:path w="2527300" h="2002789">
                  <a:moveTo>
                    <a:pt x="1232928" y="1645920"/>
                  </a:moveTo>
                  <a:lnTo>
                    <a:pt x="1217688" y="1645920"/>
                  </a:lnTo>
                  <a:lnTo>
                    <a:pt x="1217688" y="1661160"/>
                  </a:lnTo>
                  <a:lnTo>
                    <a:pt x="1232928" y="1661160"/>
                  </a:lnTo>
                  <a:lnTo>
                    <a:pt x="1232928" y="1645920"/>
                  </a:lnTo>
                  <a:close/>
                </a:path>
                <a:path w="2527300" h="2002789">
                  <a:moveTo>
                    <a:pt x="1232928" y="1164336"/>
                  </a:moveTo>
                  <a:lnTo>
                    <a:pt x="1216164" y="1164336"/>
                  </a:lnTo>
                  <a:lnTo>
                    <a:pt x="1216164" y="1181100"/>
                  </a:lnTo>
                  <a:lnTo>
                    <a:pt x="1232928" y="1181100"/>
                  </a:lnTo>
                  <a:lnTo>
                    <a:pt x="1232928" y="1164336"/>
                  </a:lnTo>
                  <a:close/>
                </a:path>
                <a:path w="2527300" h="2002789">
                  <a:moveTo>
                    <a:pt x="1240548" y="411480"/>
                  </a:moveTo>
                  <a:lnTo>
                    <a:pt x="1225308" y="411480"/>
                  </a:lnTo>
                  <a:lnTo>
                    <a:pt x="1225308" y="426720"/>
                  </a:lnTo>
                  <a:lnTo>
                    <a:pt x="1240548" y="426720"/>
                  </a:lnTo>
                  <a:lnTo>
                    <a:pt x="1240548" y="411480"/>
                  </a:lnTo>
                  <a:close/>
                </a:path>
                <a:path w="2527300" h="2002789">
                  <a:moveTo>
                    <a:pt x="1242072" y="1575816"/>
                  </a:moveTo>
                  <a:lnTo>
                    <a:pt x="1226832" y="1575816"/>
                  </a:lnTo>
                  <a:lnTo>
                    <a:pt x="1226832" y="1592580"/>
                  </a:lnTo>
                  <a:lnTo>
                    <a:pt x="1242072" y="1592580"/>
                  </a:lnTo>
                  <a:lnTo>
                    <a:pt x="1242072" y="1575816"/>
                  </a:lnTo>
                  <a:close/>
                </a:path>
                <a:path w="2527300" h="2002789">
                  <a:moveTo>
                    <a:pt x="1242072" y="1234440"/>
                  </a:moveTo>
                  <a:lnTo>
                    <a:pt x="1226832" y="1234440"/>
                  </a:lnTo>
                  <a:lnTo>
                    <a:pt x="1226832" y="1249680"/>
                  </a:lnTo>
                  <a:lnTo>
                    <a:pt x="1242072" y="1249680"/>
                  </a:lnTo>
                  <a:lnTo>
                    <a:pt x="1242072" y="1234440"/>
                  </a:lnTo>
                  <a:close/>
                </a:path>
                <a:path w="2527300" h="2002789">
                  <a:moveTo>
                    <a:pt x="1245120" y="754380"/>
                  </a:moveTo>
                  <a:lnTo>
                    <a:pt x="1228356" y="754380"/>
                  </a:lnTo>
                  <a:lnTo>
                    <a:pt x="1228356" y="769620"/>
                  </a:lnTo>
                  <a:lnTo>
                    <a:pt x="1245120" y="769620"/>
                  </a:lnTo>
                  <a:lnTo>
                    <a:pt x="1245120" y="754380"/>
                  </a:lnTo>
                  <a:close/>
                </a:path>
                <a:path w="2527300" h="2002789">
                  <a:moveTo>
                    <a:pt x="1251216" y="1987296"/>
                  </a:moveTo>
                  <a:lnTo>
                    <a:pt x="1235976" y="1987296"/>
                  </a:lnTo>
                  <a:lnTo>
                    <a:pt x="1235976" y="2002536"/>
                  </a:lnTo>
                  <a:lnTo>
                    <a:pt x="1251216" y="2002536"/>
                  </a:lnTo>
                  <a:lnTo>
                    <a:pt x="1251216" y="1987296"/>
                  </a:lnTo>
                  <a:close/>
                </a:path>
                <a:path w="2527300" h="2002789">
                  <a:moveTo>
                    <a:pt x="1252740" y="821436"/>
                  </a:moveTo>
                  <a:lnTo>
                    <a:pt x="1237500" y="821436"/>
                  </a:lnTo>
                  <a:lnTo>
                    <a:pt x="1237500" y="836676"/>
                  </a:lnTo>
                  <a:lnTo>
                    <a:pt x="1252740" y="836676"/>
                  </a:lnTo>
                  <a:lnTo>
                    <a:pt x="1252740" y="821436"/>
                  </a:lnTo>
                  <a:close/>
                </a:path>
                <a:path w="2527300" h="2002789">
                  <a:moveTo>
                    <a:pt x="1254264" y="342900"/>
                  </a:moveTo>
                  <a:lnTo>
                    <a:pt x="1239024" y="342900"/>
                  </a:lnTo>
                  <a:lnTo>
                    <a:pt x="1239024" y="358140"/>
                  </a:lnTo>
                  <a:lnTo>
                    <a:pt x="1254264" y="358140"/>
                  </a:lnTo>
                  <a:lnTo>
                    <a:pt x="1254264" y="342900"/>
                  </a:lnTo>
                  <a:close/>
                </a:path>
                <a:path w="2527300" h="2002789">
                  <a:moveTo>
                    <a:pt x="1261884" y="0"/>
                  </a:moveTo>
                  <a:lnTo>
                    <a:pt x="1245120" y="0"/>
                  </a:lnTo>
                  <a:lnTo>
                    <a:pt x="1245120" y="15240"/>
                  </a:lnTo>
                  <a:lnTo>
                    <a:pt x="1261884" y="15240"/>
                  </a:lnTo>
                  <a:lnTo>
                    <a:pt x="1261884" y="0"/>
                  </a:lnTo>
                  <a:close/>
                </a:path>
                <a:path w="2527300" h="2002789">
                  <a:moveTo>
                    <a:pt x="1263408" y="1164336"/>
                  </a:moveTo>
                  <a:lnTo>
                    <a:pt x="1248168" y="1164336"/>
                  </a:lnTo>
                  <a:lnTo>
                    <a:pt x="1248168" y="1181100"/>
                  </a:lnTo>
                  <a:lnTo>
                    <a:pt x="1263408" y="1181100"/>
                  </a:lnTo>
                  <a:lnTo>
                    <a:pt x="1263408" y="1164336"/>
                  </a:lnTo>
                  <a:close/>
                </a:path>
                <a:path w="2527300" h="2002789">
                  <a:moveTo>
                    <a:pt x="1271028" y="1976628"/>
                  </a:moveTo>
                  <a:lnTo>
                    <a:pt x="1255788" y="1976628"/>
                  </a:lnTo>
                  <a:lnTo>
                    <a:pt x="1255776" y="1991868"/>
                  </a:lnTo>
                  <a:lnTo>
                    <a:pt x="1271016" y="1991868"/>
                  </a:lnTo>
                  <a:lnTo>
                    <a:pt x="1271028" y="1976628"/>
                  </a:lnTo>
                  <a:close/>
                </a:path>
                <a:path w="2527300" h="2002789">
                  <a:moveTo>
                    <a:pt x="1271028" y="1946148"/>
                  </a:moveTo>
                  <a:lnTo>
                    <a:pt x="1255788" y="1946148"/>
                  </a:lnTo>
                  <a:lnTo>
                    <a:pt x="1255776" y="1961388"/>
                  </a:lnTo>
                  <a:lnTo>
                    <a:pt x="1271016" y="1961388"/>
                  </a:lnTo>
                  <a:lnTo>
                    <a:pt x="1271028" y="1946148"/>
                  </a:lnTo>
                  <a:close/>
                </a:path>
                <a:path w="2527300" h="2002789">
                  <a:moveTo>
                    <a:pt x="1271028" y="1915668"/>
                  </a:moveTo>
                  <a:lnTo>
                    <a:pt x="1255788" y="1915668"/>
                  </a:lnTo>
                  <a:lnTo>
                    <a:pt x="1255776" y="1930908"/>
                  </a:lnTo>
                  <a:lnTo>
                    <a:pt x="1271016" y="1930908"/>
                  </a:lnTo>
                  <a:lnTo>
                    <a:pt x="1271028" y="1915668"/>
                  </a:lnTo>
                  <a:close/>
                </a:path>
                <a:path w="2527300" h="2002789">
                  <a:moveTo>
                    <a:pt x="1271028" y="1883664"/>
                  </a:moveTo>
                  <a:lnTo>
                    <a:pt x="1255788" y="1883664"/>
                  </a:lnTo>
                  <a:lnTo>
                    <a:pt x="1255776" y="1900428"/>
                  </a:lnTo>
                  <a:lnTo>
                    <a:pt x="1271016" y="1900428"/>
                  </a:lnTo>
                  <a:lnTo>
                    <a:pt x="1271028" y="1883664"/>
                  </a:lnTo>
                  <a:close/>
                </a:path>
                <a:path w="2527300" h="2002789">
                  <a:moveTo>
                    <a:pt x="1271028" y="1853184"/>
                  </a:moveTo>
                  <a:lnTo>
                    <a:pt x="1255788" y="1853184"/>
                  </a:lnTo>
                  <a:lnTo>
                    <a:pt x="1255776" y="1868424"/>
                  </a:lnTo>
                  <a:lnTo>
                    <a:pt x="1271016" y="1868424"/>
                  </a:lnTo>
                  <a:lnTo>
                    <a:pt x="1271028" y="1853184"/>
                  </a:lnTo>
                  <a:close/>
                </a:path>
                <a:path w="2527300" h="2002789">
                  <a:moveTo>
                    <a:pt x="1271028" y="1822704"/>
                  </a:moveTo>
                  <a:lnTo>
                    <a:pt x="1255788" y="1822704"/>
                  </a:lnTo>
                  <a:lnTo>
                    <a:pt x="1255776" y="1837944"/>
                  </a:lnTo>
                  <a:lnTo>
                    <a:pt x="1271016" y="1837944"/>
                  </a:lnTo>
                  <a:lnTo>
                    <a:pt x="1271028" y="1822704"/>
                  </a:lnTo>
                  <a:close/>
                </a:path>
                <a:path w="2527300" h="2002789">
                  <a:moveTo>
                    <a:pt x="1271028" y="1792224"/>
                  </a:moveTo>
                  <a:lnTo>
                    <a:pt x="1255788" y="1792224"/>
                  </a:lnTo>
                  <a:lnTo>
                    <a:pt x="1255776" y="1807464"/>
                  </a:lnTo>
                  <a:lnTo>
                    <a:pt x="1271016" y="1807464"/>
                  </a:lnTo>
                  <a:lnTo>
                    <a:pt x="1271028" y="1792224"/>
                  </a:lnTo>
                  <a:close/>
                </a:path>
                <a:path w="2527300" h="2002789">
                  <a:moveTo>
                    <a:pt x="1271028" y="1760220"/>
                  </a:moveTo>
                  <a:lnTo>
                    <a:pt x="1255788" y="1760220"/>
                  </a:lnTo>
                  <a:lnTo>
                    <a:pt x="1255776" y="1776984"/>
                  </a:lnTo>
                  <a:lnTo>
                    <a:pt x="1271016" y="1776984"/>
                  </a:lnTo>
                  <a:lnTo>
                    <a:pt x="1271028" y="1760220"/>
                  </a:lnTo>
                  <a:close/>
                </a:path>
                <a:path w="2527300" h="2002789">
                  <a:moveTo>
                    <a:pt x="1271028" y="1729740"/>
                  </a:moveTo>
                  <a:lnTo>
                    <a:pt x="1255788" y="1729740"/>
                  </a:lnTo>
                  <a:lnTo>
                    <a:pt x="1255776" y="1744980"/>
                  </a:lnTo>
                  <a:lnTo>
                    <a:pt x="1271016" y="1744980"/>
                  </a:lnTo>
                  <a:lnTo>
                    <a:pt x="1271028" y="1729740"/>
                  </a:lnTo>
                  <a:close/>
                </a:path>
                <a:path w="2527300" h="2002789">
                  <a:moveTo>
                    <a:pt x="1271028" y="1699260"/>
                  </a:moveTo>
                  <a:lnTo>
                    <a:pt x="1255788" y="1699260"/>
                  </a:lnTo>
                  <a:lnTo>
                    <a:pt x="1255776" y="1714500"/>
                  </a:lnTo>
                  <a:lnTo>
                    <a:pt x="1271016" y="1714500"/>
                  </a:lnTo>
                  <a:lnTo>
                    <a:pt x="1271028" y="1699260"/>
                  </a:lnTo>
                  <a:close/>
                </a:path>
                <a:path w="2527300" h="2002789">
                  <a:moveTo>
                    <a:pt x="1271028" y="1668780"/>
                  </a:moveTo>
                  <a:lnTo>
                    <a:pt x="1255788" y="1668780"/>
                  </a:lnTo>
                  <a:lnTo>
                    <a:pt x="1255776" y="1684020"/>
                  </a:lnTo>
                  <a:lnTo>
                    <a:pt x="1271016" y="1684020"/>
                  </a:lnTo>
                  <a:lnTo>
                    <a:pt x="1271028" y="1668780"/>
                  </a:lnTo>
                  <a:close/>
                </a:path>
                <a:path w="2527300" h="2002789">
                  <a:moveTo>
                    <a:pt x="1271028" y="1575816"/>
                  </a:moveTo>
                  <a:lnTo>
                    <a:pt x="1271016" y="1574292"/>
                  </a:lnTo>
                  <a:lnTo>
                    <a:pt x="1255776" y="1574292"/>
                  </a:lnTo>
                  <a:lnTo>
                    <a:pt x="1255776" y="1588008"/>
                  </a:lnTo>
                  <a:lnTo>
                    <a:pt x="1257312" y="1589544"/>
                  </a:lnTo>
                  <a:lnTo>
                    <a:pt x="1257312" y="1592580"/>
                  </a:lnTo>
                  <a:lnTo>
                    <a:pt x="1267980" y="1592580"/>
                  </a:lnTo>
                  <a:lnTo>
                    <a:pt x="1268996" y="1591056"/>
                  </a:lnTo>
                  <a:lnTo>
                    <a:pt x="1269492" y="1591056"/>
                  </a:lnTo>
                  <a:lnTo>
                    <a:pt x="1269492" y="1590319"/>
                  </a:lnTo>
                  <a:lnTo>
                    <a:pt x="1271028" y="1588008"/>
                  </a:lnTo>
                  <a:lnTo>
                    <a:pt x="1271028" y="1575816"/>
                  </a:lnTo>
                  <a:close/>
                </a:path>
                <a:path w="2527300" h="2002789">
                  <a:moveTo>
                    <a:pt x="1271028" y="1543812"/>
                  </a:moveTo>
                  <a:lnTo>
                    <a:pt x="1255788" y="1543812"/>
                  </a:lnTo>
                  <a:lnTo>
                    <a:pt x="1255776" y="1559052"/>
                  </a:lnTo>
                  <a:lnTo>
                    <a:pt x="1255788" y="1560576"/>
                  </a:lnTo>
                  <a:lnTo>
                    <a:pt x="1271028" y="1560576"/>
                  </a:lnTo>
                  <a:lnTo>
                    <a:pt x="1271028" y="1543812"/>
                  </a:lnTo>
                  <a:close/>
                </a:path>
                <a:path w="2527300" h="2002789">
                  <a:moveTo>
                    <a:pt x="1271028" y="1513332"/>
                  </a:moveTo>
                  <a:lnTo>
                    <a:pt x="1255788" y="1513332"/>
                  </a:lnTo>
                  <a:lnTo>
                    <a:pt x="1255776" y="1528572"/>
                  </a:lnTo>
                  <a:lnTo>
                    <a:pt x="1271016" y="1528572"/>
                  </a:lnTo>
                  <a:lnTo>
                    <a:pt x="1271028" y="1513332"/>
                  </a:lnTo>
                  <a:close/>
                </a:path>
                <a:path w="2527300" h="2002789">
                  <a:moveTo>
                    <a:pt x="1271028" y="1482852"/>
                  </a:moveTo>
                  <a:lnTo>
                    <a:pt x="1271016" y="1481328"/>
                  </a:lnTo>
                  <a:lnTo>
                    <a:pt x="1255776" y="1481328"/>
                  </a:lnTo>
                  <a:lnTo>
                    <a:pt x="1255776" y="1498092"/>
                  </a:lnTo>
                  <a:lnTo>
                    <a:pt x="1271016" y="1498092"/>
                  </a:lnTo>
                  <a:lnTo>
                    <a:pt x="1271028" y="1482852"/>
                  </a:lnTo>
                  <a:close/>
                </a:path>
                <a:path w="2527300" h="2002789">
                  <a:moveTo>
                    <a:pt x="1271028" y="1452372"/>
                  </a:moveTo>
                  <a:lnTo>
                    <a:pt x="1271016" y="1450848"/>
                  </a:lnTo>
                  <a:lnTo>
                    <a:pt x="1255776" y="1450848"/>
                  </a:lnTo>
                  <a:lnTo>
                    <a:pt x="1255776" y="1466088"/>
                  </a:lnTo>
                  <a:lnTo>
                    <a:pt x="1255788" y="1467612"/>
                  </a:lnTo>
                  <a:lnTo>
                    <a:pt x="1271028" y="1467612"/>
                  </a:lnTo>
                  <a:lnTo>
                    <a:pt x="1271028" y="1452372"/>
                  </a:lnTo>
                  <a:close/>
                </a:path>
                <a:path w="2527300" h="2002789">
                  <a:moveTo>
                    <a:pt x="1271028" y="1420368"/>
                  </a:moveTo>
                  <a:lnTo>
                    <a:pt x="1255788" y="1420368"/>
                  </a:lnTo>
                  <a:lnTo>
                    <a:pt x="1255776" y="1435608"/>
                  </a:lnTo>
                  <a:lnTo>
                    <a:pt x="1255788" y="1437132"/>
                  </a:lnTo>
                  <a:lnTo>
                    <a:pt x="1271028" y="1437132"/>
                  </a:lnTo>
                  <a:lnTo>
                    <a:pt x="1271028" y="1420368"/>
                  </a:lnTo>
                  <a:close/>
                </a:path>
                <a:path w="2527300" h="2002789">
                  <a:moveTo>
                    <a:pt x="1271028" y="1389888"/>
                  </a:moveTo>
                  <a:lnTo>
                    <a:pt x="1255788" y="1389888"/>
                  </a:lnTo>
                  <a:lnTo>
                    <a:pt x="1255776" y="1405128"/>
                  </a:lnTo>
                  <a:lnTo>
                    <a:pt x="1271016" y="1405128"/>
                  </a:lnTo>
                  <a:lnTo>
                    <a:pt x="1271028" y="1389888"/>
                  </a:lnTo>
                  <a:close/>
                </a:path>
                <a:path w="2527300" h="2002789">
                  <a:moveTo>
                    <a:pt x="1271028" y="1359408"/>
                  </a:moveTo>
                  <a:lnTo>
                    <a:pt x="1271016" y="1357884"/>
                  </a:lnTo>
                  <a:lnTo>
                    <a:pt x="1255776" y="1357884"/>
                  </a:lnTo>
                  <a:lnTo>
                    <a:pt x="1255776" y="1374648"/>
                  </a:lnTo>
                  <a:lnTo>
                    <a:pt x="1271016" y="1374648"/>
                  </a:lnTo>
                  <a:lnTo>
                    <a:pt x="1271028" y="1359408"/>
                  </a:lnTo>
                  <a:close/>
                </a:path>
                <a:path w="2527300" h="2002789">
                  <a:moveTo>
                    <a:pt x="1271028" y="1328928"/>
                  </a:moveTo>
                  <a:lnTo>
                    <a:pt x="1271016" y="1327404"/>
                  </a:lnTo>
                  <a:lnTo>
                    <a:pt x="1255776" y="1327404"/>
                  </a:lnTo>
                  <a:lnTo>
                    <a:pt x="1255776" y="1342644"/>
                  </a:lnTo>
                  <a:lnTo>
                    <a:pt x="1255788" y="1344168"/>
                  </a:lnTo>
                  <a:lnTo>
                    <a:pt x="1271028" y="1344168"/>
                  </a:lnTo>
                  <a:lnTo>
                    <a:pt x="1271028" y="1328928"/>
                  </a:lnTo>
                  <a:close/>
                </a:path>
                <a:path w="2527300" h="2002789">
                  <a:moveTo>
                    <a:pt x="1271028" y="1296924"/>
                  </a:moveTo>
                  <a:lnTo>
                    <a:pt x="1255788" y="1296924"/>
                  </a:lnTo>
                  <a:lnTo>
                    <a:pt x="1255776" y="1312164"/>
                  </a:lnTo>
                  <a:lnTo>
                    <a:pt x="1255788" y="1313688"/>
                  </a:lnTo>
                  <a:lnTo>
                    <a:pt x="1271028" y="1313688"/>
                  </a:lnTo>
                  <a:lnTo>
                    <a:pt x="1271028" y="1296924"/>
                  </a:lnTo>
                  <a:close/>
                </a:path>
                <a:path w="2527300" h="2002789">
                  <a:moveTo>
                    <a:pt x="1271028" y="1266444"/>
                  </a:moveTo>
                  <a:lnTo>
                    <a:pt x="1255788" y="1266444"/>
                  </a:lnTo>
                  <a:lnTo>
                    <a:pt x="1255776" y="1281684"/>
                  </a:lnTo>
                  <a:lnTo>
                    <a:pt x="1271016" y="1281684"/>
                  </a:lnTo>
                  <a:lnTo>
                    <a:pt x="1271028" y="1266444"/>
                  </a:lnTo>
                  <a:close/>
                </a:path>
                <a:path w="2527300" h="2002789">
                  <a:moveTo>
                    <a:pt x="1271028" y="1237488"/>
                  </a:moveTo>
                  <a:lnTo>
                    <a:pt x="1271016" y="1234440"/>
                  </a:lnTo>
                  <a:lnTo>
                    <a:pt x="1267980" y="1234440"/>
                  </a:lnTo>
                  <a:lnTo>
                    <a:pt x="1258824" y="1234440"/>
                  </a:lnTo>
                  <a:lnTo>
                    <a:pt x="1257312" y="1234440"/>
                  </a:lnTo>
                  <a:lnTo>
                    <a:pt x="1257312" y="1235951"/>
                  </a:lnTo>
                  <a:lnTo>
                    <a:pt x="1255776" y="1237488"/>
                  </a:lnTo>
                  <a:lnTo>
                    <a:pt x="1255776" y="1251204"/>
                  </a:lnTo>
                  <a:lnTo>
                    <a:pt x="1271016" y="1251204"/>
                  </a:lnTo>
                  <a:lnTo>
                    <a:pt x="1271028" y="1249680"/>
                  </a:lnTo>
                  <a:lnTo>
                    <a:pt x="1271028" y="1237488"/>
                  </a:lnTo>
                  <a:close/>
                </a:path>
                <a:path w="2527300" h="2002789">
                  <a:moveTo>
                    <a:pt x="1271028" y="1143000"/>
                  </a:moveTo>
                  <a:lnTo>
                    <a:pt x="1255788" y="1143000"/>
                  </a:lnTo>
                  <a:lnTo>
                    <a:pt x="1255776" y="1158240"/>
                  </a:lnTo>
                  <a:lnTo>
                    <a:pt x="1271016" y="1158240"/>
                  </a:lnTo>
                  <a:lnTo>
                    <a:pt x="1271028" y="1143000"/>
                  </a:lnTo>
                  <a:close/>
                </a:path>
                <a:path w="2527300" h="2002789">
                  <a:moveTo>
                    <a:pt x="1271028" y="1110996"/>
                  </a:moveTo>
                  <a:lnTo>
                    <a:pt x="1255788" y="1110996"/>
                  </a:lnTo>
                  <a:lnTo>
                    <a:pt x="1255776" y="1127760"/>
                  </a:lnTo>
                  <a:lnTo>
                    <a:pt x="1271016" y="1127760"/>
                  </a:lnTo>
                  <a:lnTo>
                    <a:pt x="1271028" y="1110996"/>
                  </a:lnTo>
                  <a:close/>
                </a:path>
                <a:path w="2527300" h="2002789">
                  <a:moveTo>
                    <a:pt x="1271028" y="1080516"/>
                  </a:moveTo>
                  <a:lnTo>
                    <a:pt x="1255788" y="1080516"/>
                  </a:lnTo>
                  <a:lnTo>
                    <a:pt x="1255776" y="1095756"/>
                  </a:lnTo>
                  <a:lnTo>
                    <a:pt x="1271016" y="1095756"/>
                  </a:lnTo>
                  <a:lnTo>
                    <a:pt x="1271028" y="1080516"/>
                  </a:lnTo>
                  <a:close/>
                </a:path>
                <a:path w="2527300" h="2002789">
                  <a:moveTo>
                    <a:pt x="1271028" y="1050036"/>
                  </a:moveTo>
                  <a:lnTo>
                    <a:pt x="1255788" y="1050036"/>
                  </a:lnTo>
                  <a:lnTo>
                    <a:pt x="1255776" y="1065276"/>
                  </a:lnTo>
                  <a:lnTo>
                    <a:pt x="1271016" y="1065276"/>
                  </a:lnTo>
                  <a:lnTo>
                    <a:pt x="1271028" y="1050036"/>
                  </a:lnTo>
                  <a:close/>
                </a:path>
                <a:path w="2527300" h="2002789">
                  <a:moveTo>
                    <a:pt x="1271028" y="1019556"/>
                  </a:moveTo>
                  <a:lnTo>
                    <a:pt x="1255788" y="1019556"/>
                  </a:lnTo>
                  <a:lnTo>
                    <a:pt x="1255776" y="1034796"/>
                  </a:lnTo>
                  <a:lnTo>
                    <a:pt x="1271016" y="1034796"/>
                  </a:lnTo>
                  <a:lnTo>
                    <a:pt x="1271028" y="1019556"/>
                  </a:lnTo>
                  <a:close/>
                </a:path>
                <a:path w="2527300" h="2002789">
                  <a:moveTo>
                    <a:pt x="1271028" y="987552"/>
                  </a:moveTo>
                  <a:lnTo>
                    <a:pt x="1255788" y="987552"/>
                  </a:lnTo>
                  <a:lnTo>
                    <a:pt x="1255776" y="1004316"/>
                  </a:lnTo>
                  <a:lnTo>
                    <a:pt x="1271016" y="1004316"/>
                  </a:lnTo>
                  <a:lnTo>
                    <a:pt x="1271028" y="987552"/>
                  </a:lnTo>
                  <a:close/>
                </a:path>
                <a:path w="2527300" h="2002789">
                  <a:moveTo>
                    <a:pt x="1271028" y="957072"/>
                  </a:moveTo>
                  <a:lnTo>
                    <a:pt x="1255788" y="957072"/>
                  </a:lnTo>
                  <a:lnTo>
                    <a:pt x="1255776" y="972312"/>
                  </a:lnTo>
                  <a:lnTo>
                    <a:pt x="1271016" y="972312"/>
                  </a:lnTo>
                  <a:lnTo>
                    <a:pt x="1271028" y="957072"/>
                  </a:lnTo>
                  <a:close/>
                </a:path>
                <a:path w="2527300" h="2002789">
                  <a:moveTo>
                    <a:pt x="1271028" y="926592"/>
                  </a:moveTo>
                  <a:lnTo>
                    <a:pt x="1255788" y="926592"/>
                  </a:lnTo>
                  <a:lnTo>
                    <a:pt x="1255776" y="941832"/>
                  </a:lnTo>
                  <a:lnTo>
                    <a:pt x="1271016" y="941832"/>
                  </a:lnTo>
                  <a:lnTo>
                    <a:pt x="1271028" y="926592"/>
                  </a:lnTo>
                  <a:close/>
                </a:path>
                <a:path w="2527300" h="2002789">
                  <a:moveTo>
                    <a:pt x="1271028" y="896112"/>
                  </a:moveTo>
                  <a:lnTo>
                    <a:pt x="1255788" y="896112"/>
                  </a:lnTo>
                  <a:lnTo>
                    <a:pt x="1255776" y="911352"/>
                  </a:lnTo>
                  <a:lnTo>
                    <a:pt x="1271016" y="911352"/>
                  </a:lnTo>
                  <a:lnTo>
                    <a:pt x="1271028" y="896112"/>
                  </a:lnTo>
                  <a:close/>
                </a:path>
                <a:path w="2527300" h="2002789">
                  <a:moveTo>
                    <a:pt x="1271028" y="864108"/>
                  </a:moveTo>
                  <a:lnTo>
                    <a:pt x="1255788" y="864108"/>
                  </a:lnTo>
                  <a:lnTo>
                    <a:pt x="1255776" y="880872"/>
                  </a:lnTo>
                  <a:lnTo>
                    <a:pt x="1271016" y="880872"/>
                  </a:lnTo>
                  <a:lnTo>
                    <a:pt x="1271028" y="864108"/>
                  </a:lnTo>
                  <a:close/>
                </a:path>
                <a:path w="2527300" h="2002789">
                  <a:moveTo>
                    <a:pt x="1271028" y="833628"/>
                  </a:moveTo>
                  <a:lnTo>
                    <a:pt x="1255788" y="833628"/>
                  </a:lnTo>
                  <a:lnTo>
                    <a:pt x="1255776" y="848868"/>
                  </a:lnTo>
                  <a:lnTo>
                    <a:pt x="1271016" y="848868"/>
                  </a:lnTo>
                  <a:lnTo>
                    <a:pt x="1271028" y="833628"/>
                  </a:lnTo>
                  <a:close/>
                </a:path>
                <a:path w="2527300" h="2002789">
                  <a:moveTo>
                    <a:pt x="1271028" y="749808"/>
                  </a:moveTo>
                  <a:lnTo>
                    <a:pt x="1255788" y="749808"/>
                  </a:lnTo>
                  <a:lnTo>
                    <a:pt x="1255776" y="766572"/>
                  </a:lnTo>
                  <a:lnTo>
                    <a:pt x="1258824" y="769620"/>
                  </a:lnTo>
                  <a:lnTo>
                    <a:pt x="1260360" y="769620"/>
                  </a:lnTo>
                  <a:lnTo>
                    <a:pt x="1267968" y="769620"/>
                  </a:lnTo>
                  <a:lnTo>
                    <a:pt x="1271028" y="766572"/>
                  </a:lnTo>
                  <a:lnTo>
                    <a:pt x="1271028" y="754380"/>
                  </a:lnTo>
                  <a:lnTo>
                    <a:pt x="1271028" y="749808"/>
                  </a:lnTo>
                  <a:close/>
                </a:path>
                <a:path w="2527300" h="2002789">
                  <a:moveTo>
                    <a:pt x="1271028" y="719328"/>
                  </a:moveTo>
                  <a:lnTo>
                    <a:pt x="1255788" y="719328"/>
                  </a:lnTo>
                  <a:lnTo>
                    <a:pt x="1255776" y="734568"/>
                  </a:lnTo>
                  <a:lnTo>
                    <a:pt x="1271016" y="734568"/>
                  </a:lnTo>
                  <a:lnTo>
                    <a:pt x="1271028" y="719328"/>
                  </a:lnTo>
                  <a:close/>
                </a:path>
                <a:path w="2527300" h="2002789">
                  <a:moveTo>
                    <a:pt x="1271028" y="688848"/>
                  </a:moveTo>
                  <a:lnTo>
                    <a:pt x="1255788" y="688848"/>
                  </a:lnTo>
                  <a:lnTo>
                    <a:pt x="1255776" y="704088"/>
                  </a:lnTo>
                  <a:lnTo>
                    <a:pt x="1271016" y="704088"/>
                  </a:lnTo>
                  <a:lnTo>
                    <a:pt x="1271028" y="688848"/>
                  </a:lnTo>
                  <a:close/>
                </a:path>
                <a:path w="2527300" h="2002789">
                  <a:moveTo>
                    <a:pt x="1271028" y="656844"/>
                  </a:moveTo>
                  <a:lnTo>
                    <a:pt x="1255788" y="656844"/>
                  </a:lnTo>
                  <a:lnTo>
                    <a:pt x="1255776" y="672084"/>
                  </a:lnTo>
                  <a:lnTo>
                    <a:pt x="1271016" y="672084"/>
                  </a:lnTo>
                  <a:lnTo>
                    <a:pt x="1271028" y="656844"/>
                  </a:lnTo>
                  <a:close/>
                </a:path>
                <a:path w="2527300" h="2002789">
                  <a:moveTo>
                    <a:pt x="1271028" y="626364"/>
                  </a:moveTo>
                  <a:lnTo>
                    <a:pt x="1255788" y="626364"/>
                  </a:lnTo>
                  <a:lnTo>
                    <a:pt x="1255776" y="641604"/>
                  </a:lnTo>
                  <a:lnTo>
                    <a:pt x="1271016" y="641604"/>
                  </a:lnTo>
                  <a:lnTo>
                    <a:pt x="1271028" y="626364"/>
                  </a:lnTo>
                  <a:close/>
                </a:path>
                <a:path w="2527300" h="2002789">
                  <a:moveTo>
                    <a:pt x="1271028" y="595884"/>
                  </a:moveTo>
                  <a:lnTo>
                    <a:pt x="1255788" y="595884"/>
                  </a:lnTo>
                  <a:lnTo>
                    <a:pt x="1255776" y="611124"/>
                  </a:lnTo>
                  <a:lnTo>
                    <a:pt x="1271016" y="611124"/>
                  </a:lnTo>
                  <a:lnTo>
                    <a:pt x="1271028" y="595884"/>
                  </a:lnTo>
                  <a:close/>
                </a:path>
                <a:path w="2527300" h="2002789">
                  <a:moveTo>
                    <a:pt x="1271028" y="565404"/>
                  </a:moveTo>
                  <a:lnTo>
                    <a:pt x="1255788" y="565404"/>
                  </a:lnTo>
                  <a:lnTo>
                    <a:pt x="1255776" y="580644"/>
                  </a:lnTo>
                  <a:lnTo>
                    <a:pt x="1271016" y="580644"/>
                  </a:lnTo>
                  <a:lnTo>
                    <a:pt x="1271028" y="565404"/>
                  </a:lnTo>
                  <a:close/>
                </a:path>
                <a:path w="2527300" h="2002789">
                  <a:moveTo>
                    <a:pt x="1271028" y="533400"/>
                  </a:moveTo>
                  <a:lnTo>
                    <a:pt x="1255788" y="533400"/>
                  </a:lnTo>
                  <a:lnTo>
                    <a:pt x="1255776" y="548640"/>
                  </a:lnTo>
                  <a:lnTo>
                    <a:pt x="1271016" y="548640"/>
                  </a:lnTo>
                  <a:lnTo>
                    <a:pt x="1271028" y="533400"/>
                  </a:lnTo>
                  <a:close/>
                </a:path>
                <a:path w="2527300" h="2002789">
                  <a:moveTo>
                    <a:pt x="1271028" y="502920"/>
                  </a:moveTo>
                  <a:lnTo>
                    <a:pt x="1255788" y="502920"/>
                  </a:lnTo>
                  <a:lnTo>
                    <a:pt x="1255776" y="518160"/>
                  </a:lnTo>
                  <a:lnTo>
                    <a:pt x="1271016" y="518160"/>
                  </a:lnTo>
                  <a:lnTo>
                    <a:pt x="1271028" y="502920"/>
                  </a:lnTo>
                  <a:close/>
                </a:path>
                <a:path w="2527300" h="2002789">
                  <a:moveTo>
                    <a:pt x="1271028" y="472440"/>
                  </a:moveTo>
                  <a:lnTo>
                    <a:pt x="1255788" y="472440"/>
                  </a:lnTo>
                  <a:lnTo>
                    <a:pt x="1255776" y="487680"/>
                  </a:lnTo>
                  <a:lnTo>
                    <a:pt x="1271016" y="487680"/>
                  </a:lnTo>
                  <a:lnTo>
                    <a:pt x="1271028" y="472440"/>
                  </a:lnTo>
                  <a:close/>
                </a:path>
                <a:path w="2527300" h="2002789">
                  <a:moveTo>
                    <a:pt x="1271028" y="441960"/>
                  </a:moveTo>
                  <a:lnTo>
                    <a:pt x="1255788" y="441960"/>
                  </a:lnTo>
                  <a:lnTo>
                    <a:pt x="1255776" y="457200"/>
                  </a:lnTo>
                  <a:lnTo>
                    <a:pt x="1271016" y="457200"/>
                  </a:lnTo>
                  <a:lnTo>
                    <a:pt x="1271028" y="441960"/>
                  </a:lnTo>
                  <a:close/>
                </a:path>
                <a:path w="2527300" h="2002789">
                  <a:moveTo>
                    <a:pt x="1271028" y="414528"/>
                  </a:moveTo>
                  <a:lnTo>
                    <a:pt x="1271016" y="411480"/>
                  </a:lnTo>
                  <a:lnTo>
                    <a:pt x="1267980" y="411480"/>
                  </a:lnTo>
                  <a:lnTo>
                    <a:pt x="1258824" y="411480"/>
                  </a:lnTo>
                  <a:lnTo>
                    <a:pt x="1255788" y="411480"/>
                  </a:lnTo>
                  <a:lnTo>
                    <a:pt x="1255788" y="414515"/>
                  </a:lnTo>
                  <a:lnTo>
                    <a:pt x="1255776" y="425196"/>
                  </a:lnTo>
                  <a:lnTo>
                    <a:pt x="1255788" y="426720"/>
                  </a:lnTo>
                  <a:lnTo>
                    <a:pt x="1263396" y="426720"/>
                  </a:lnTo>
                  <a:lnTo>
                    <a:pt x="1261884" y="425196"/>
                  </a:lnTo>
                  <a:lnTo>
                    <a:pt x="1264920" y="425196"/>
                  </a:lnTo>
                  <a:lnTo>
                    <a:pt x="1263396" y="426720"/>
                  </a:lnTo>
                  <a:lnTo>
                    <a:pt x="1271016" y="426720"/>
                  </a:lnTo>
                  <a:lnTo>
                    <a:pt x="1271016" y="425196"/>
                  </a:lnTo>
                  <a:lnTo>
                    <a:pt x="1271028" y="414528"/>
                  </a:lnTo>
                  <a:close/>
                </a:path>
                <a:path w="2527300" h="2002789">
                  <a:moveTo>
                    <a:pt x="1271028" y="329184"/>
                  </a:moveTo>
                  <a:lnTo>
                    <a:pt x="1255788" y="329184"/>
                  </a:lnTo>
                  <a:lnTo>
                    <a:pt x="1255776" y="344424"/>
                  </a:lnTo>
                  <a:lnTo>
                    <a:pt x="1271016" y="344424"/>
                  </a:lnTo>
                  <a:lnTo>
                    <a:pt x="1271028" y="329184"/>
                  </a:lnTo>
                  <a:close/>
                </a:path>
                <a:path w="2527300" h="2002789">
                  <a:moveTo>
                    <a:pt x="1271028" y="298704"/>
                  </a:moveTo>
                  <a:lnTo>
                    <a:pt x="1255788" y="298704"/>
                  </a:lnTo>
                  <a:lnTo>
                    <a:pt x="1255776" y="313944"/>
                  </a:lnTo>
                  <a:lnTo>
                    <a:pt x="1271016" y="313944"/>
                  </a:lnTo>
                  <a:lnTo>
                    <a:pt x="1271028" y="298704"/>
                  </a:lnTo>
                  <a:close/>
                </a:path>
                <a:path w="2527300" h="2002789">
                  <a:moveTo>
                    <a:pt x="1271028" y="266700"/>
                  </a:moveTo>
                  <a:lnTo>
                    <a:pt x="1255788" y="266700"/>
                  </a:lnTo>
                  <a:lnTo>
                    <a:pt x="1255776" y="283464"/>
                  </a:lnTo>
                  <a:lnTo>
                    <a:pt x="1271016" y="283464"/>
                  </a:lnTo>
                  <a:lnTo>
                    <a:pt x="1271028" y="266700"/>
                  </a:lnTo>
                  <a:close/>
                </a:path>
                <a:path w="2527300" h="2002789">
                  <a:moveTo>
                    <a:pt x="1271028" y="236220"/>
                  </a:moveTo>
                  <a:lnTo>
                    <a:pt x="1255788" y="236220"/>
                  </a:lnTo>
                  <a:lnTo>
                    <a:pt x="1255776" y="251460"/>
                  </a:lnTo>
                  <a:lnTo>
                    <a:pt x="1271016" y="251460"/>
                  </a:lnTo>
                  <a:lnTo>
                    <a:pt x="1271028" y="236220"/>
                  </a:lnTo>
                  <a:close/>
                </a:path>
                <a:path w="2527300" h="2002789">
                  <a:moveTo>
                    <a:pt x="1271028" y="205740"/>
                  </a:moveTo>
                  <a:lnTo>
                    <a:pt x="1255788" y="205740"/>
                  </a:lnTo>
                  <a:lnTo>
                    <a:pt x="1255776" y="220980"/>
                  </a:lnTo>
                  <a:lnTo>
                    <a:pt x="1271016" y="220980"/>
                  </a:lnTo>
                  <a:lnTo>
                    <a:pt x="1271028" y="205740"/>
                  </a:lnTo>
                  <a:close/>
                </a:path>
                <a:path w="2527300" h="2002789">
                  <a:moveTo>
                    <a:pt x="1271028" y="175260"/>
                  </a:moveTo>
                  <a:lnTo>
                    <a:pt x="1255788" y="175260"/>
                  </a:lnTo>
                  <a:lnTo>
                    <a:pt x="1255776" y="190500"/>
                  </a:lnTo>
                  <a:lnTo>
                    <a:pt x="1271016" y="190500"/>
                  </a:lnTo>
                  <a:lnTo>
                    <a:pt x="1271028" y="175260"/>
                  </a:lnTo>
                  <a:close/>
                </a:path>
                <a:path w="2527300" h="2002789">
                  <a:moveTo>
                    <a:pt x="1271028" y="143256"/>
                  </a:moveTo>
                  <a:lnTo>
                    <a:pt x="1255788" y="143256"/>
                  </a:lnTo>
                  <a:lnTo>
                    <a:pt x="1255776" y="160020"/>
                  </a:lnTo>
                  <a:lnTo>
                    <a:pt x="1271016" y="160020"/>
                  </a:lnTo>
                  <a:lnTo>
                    <a:pt x="1271028" y="143256"/>
                  </a:lnTo>
                  <a:close/>
                </a:path>
                <a:path w="2527300" h="2002789">
                  <a:moveTo>
                    <a:pt x="1271028" y="112776"/>
                  </a:moveTo>
                  <a:lnTo>
                    <a:pt x="1255788" y="112776"/>
                  </a:lnTo>
                  <a:lnTo>
                    <a:pt x="1255776" y="128016"/>
                  </a:lnTo>
                  <a:lnTo>
                    <a:pt x="1271016" y="128016"/>
                  </a:lnTo>
                  <a:lnTo>
                    <a:pt x="1271028" y="112776"/>
                  </a:lnTo>
                  <a:close/>
                </a:path>
                <a:path w="2527300" h="2002789">
                  <a:moveTo>
                    <a:pt x="1271028" y="82296"/>
                  </a:moveTo>
                  <a:lnTo>
                    <a:pt x="1255788" y="82296"/>
                  </a:lnTo>
                  <a:lnTo>
                    <a:pt x="1255776" y="97536"/>
                  </a:lnTo>
                  <a:lnTo>
                    <a:pt x="1271016" y="97536"/>
                  </a:lnTo>
                  <a:lnTo>
                    <a:pt x="1271028" y="82296"/>
                  </a:lnTo>
                  <a:close/>
                </a:path>
                <a:path w="2527300" h="2002789">
                  <a:moveTo>
                    <a:pt x="1271028" y="51816"/>
                  </a:moveTo>
                  <a:lnTo>
                    <a:pt x="1255788" y="51816"/>
                  </a:lnTo>
                  <a:lnTo>
                    <a:pt x="1255776" y="67056"/>
                  </a:lnTo>
                  <a:lnTo>
                    <a:pt x="1271016" y="67056"/>
                  </a:lnTo>
                  <a:lnTo>
                    <a:pt x="1271028" y="51816"/>
                  </a:lnTo>
                  <a:close/>
                </a:path>
                <a:path w="2527300" h="2002789">
                  <a:moveTo>
                    <a:pt x="1271028" y="19812"/>
                  </a:moveTo>
                  <a:lnTo>
                    <a:pt x="1255788" y="19812"/>
                  </a:lnTo>
                  <a:lnTo>
                    <a:pt x="1255776" y="36576"/>
                  </a:lnTo>
                  <a:lnTo>
                    <a:pt x="1271016" y="36576"/>
                  </a:lnTo>
                  <a:lnTo>
                    <a:pt x="1271028" y="19812"/>
                  </a:lnTo>
                  <a:close/>
                </a:path>
                <a:path w="2527300" h="2002789">
                  <a:moveTo>
                    <a:pt x="1278636" y="1645920"/>
                  </a:moveTo>
                  <a:lnTo>
                    <a:pt x="1267980" y="1645920"/>
                  </a:lnTo>
                  <a:lnTo>
                    <a:pt x="1258824" y="1645920"/>
                  </a:lnTo>
                  <a:lnTo>
                    <a:pt x="1248168" y="1645920"/>
                  </a:lnTo>
                  <a:lnTo>
                    <a:pt x="1248168" y="1661160"/>
                  </a:lnTo>
                  <a:lnTo>
                    <a:pt x="1263396" y="1661160"/>
                  </a:lnTo>
                  <a:lnTo>
                    <a:pt x="1255788" y="1653540"/>
                  </a:lnTo>
                  <a:lnTo>
                    <a:pt x="1271016" y="1653540"/>
                  </a:lnTo>
                  <a:lnTo>
                    <a:pt x="1263396" y="1661160"/>
                  </a:lnTo>
                  <a:lnTo>
                    <a:pt x="1278636" y="1661160"/>
                  </a:lnTo>
                  <a:lnTo>
                    <a:pt x="1278636" y="1645920"/>
                  </a:lnTo>
                  <a:close/>
                </a:path>
                <a:path w="2527300" h="2002789">
                  <a:moveTo>
                    <a:pt x="1280160" y="1164336"/>
                  </a:moveTo>
                  <a:lnTo>
                    <a:pt x="1264920" y="1164336"/>
                  </a:lnTo>
                  <a:lnTo>
                    <a:pt x="1264920" y="1181100"/>
                  </a:lnTo>
                  <a:lnTo>
                    <a:pt x="1280160" y="1181100"/>
                  </a:lnTo>
                  <a:lnTo>
                    <a:pt x="1280160" y="1164336"/>
                  </a:lnTo>
                  <a:close/>
                </a:path>
                <a:path w="2527300" h="2002789">
                  <a:moveTo>
                    <a:pt x="1281684" y="0"/>
                  </a:moveTo>
                  <a:lnTo>
                    <a:pt x="1266444" y="0"/>
                  </a:lnTo>
                  <a:lnTo>
                    <a:pt x="1266444" y="15240"/>
                  </a:lnTo>
                  <a:lnTo>
                    <a:pt x="1281684" y="15240"/>
                  </a:lnTo>
                  <a:lnTo>
                    <a:pt x="1281684" y="0"/>
                  </a:lnTo>
                  <a:close/>
                </a:path>
                <a:path w="2527300" h="2002789">
                  <a:moveTo>
                    <a:pt x="1287780" y="342900"/>
                  </a:moveTo>
                  <a:lnTo>
                    <a:pt x="1272540" y="342900"/>
                  </a:lnTo>
                  <a:lnTo>
                    <a:pt x="1272540" y="358140"/>
                  </a:lnTo>
                  <a:lnTo>
                    <a:pt x="1287780" y="358140"/>
                  </a:lnTo>
                  <a:lnTo>
                    <a:pt x="1287780" y="342900"/>
                  </a:lnTo>
                  <a:close/>
                </a:path>
                <a:path w="2527300" h="2002789">
                  <a:moveTo>
                    <a:pt x="1290828" y="821436"/>
                  </a:moveTo>
                  <a:lnTo>
                    <a:pt x="1274064" y="821436"/>
                  </a:lnTo>
                  <a:lnTo>
                    <a:pt x="1274064" y="836676"/>
                  </a:lnTo>
                  <a:lnTo>
                    <a:pt x="1290828" y="836676"/>
                  </a:lnTo>
                  <a:lnTo>
                    <a:pt x="1290828" y="821436"/>
                  </a:lnTo>
                  <a:close/>
                </a:path>
                <a:path w="2527300" h="2002789">
                  <a:moveTo>
                    <a:pt x="1292352" y="1987296"/>
                  </a:moveTo>
                  <a:lnTo>
                    <a:pt x="1277112" y="1987296"/>
                  </a:lnTo>
                  <a:lnTo>
                    <a:pt x="1277112" y="2002536"/>
                  </a:lnTo>
                  <a:lnTo>
                    <a:pt x="1292352" y="2002536"/>
                  </a:lnTo>
                  <a:lnTo>
                    <a:pt x="1292352" y="1987296"/>
                  </a:lnTo>
                  <a:close/>
                </a:path>
                <a:path w="2527300" h="2002789">
                  <a:moveTo>
                    <a:pt x="1298448" y="754380"/>
                  </a:moveTo>
                  <a:lnTo>
                    <a:pt x="1283208" y="754380"/>
                  </a:lnTo>
                  <a:lnTo>
                    <a:pt x="1283208" y="769620"/>
                  </a:lnTo>
                  <a:lnTo>
                    <a:pt x="1298448" y="769620"/>
                  </a:lnTo>
                  <a:lnTo>
                    <a:pt x="1298448" y="754380"/>
                  </a:lnTo>
                  <a:close/>
                </a:path>
                <a:path w="2527300" h="2002789">
                  <a:moveTo>
                    <a:pt x="1299972" y="1575816"/>
                  </a:moveTo>
                  <a:lnTo>
                    <a:pt x="1284732" y="1575816"/>
                  </a:lnTo>
                  <a:lnTo>
                    <a:pt x="1284732" y="1591056"/>
                  </a:lnTo>
                  <a:lnTo>
                    <a:pt x="1299972" y="1591056"/>
                  </a:lnTo>
                  <a:lnTo>
                    <a:pt x="1299972" y="1575816"/>
                  </a:lnTo>
                  <a:close/>
                </a:path>
                <a:path w="2527300" h="2002789">
                  <a:moveTo>
                    <a:pt x="1301496" y="1234440"/>
                  </a:moveTo>
                  <a:lnTo>
                    <a:pt x="1286256" y="1234440"/>
                  </a:lnTo>
                  <a:lnTo>
                    <a:pt x="1286256" y="1249680"/>
                  </a:lnTo>
                  <a:lnTo>
                    <a:pt x="1301496" y="1249680"/>
                  </a:lnTo>
                  <a:lnTo>
                    <a:pt x="1301496" y="1234440"/>
                  </a:lnTo>
                  <a:close/>
                </a:path>
                <a:path w="2527300" h="2002789">
                  <a:moveTo>
                    <a:pt x="1303020" y="411480"/>
                  </a:moveTo>
                  <a:lnTo>
                    <a:pt x="1287780" y="411480"/>
                  </a:lnTo>
                  <a:lnTo>
                    <a:pt x="1287780" y="426720"/>
                  </a:lnTo>
                  <a:lnTo>
                    <a:pt x="1303020" y="426720"/>
                  </a:lnTo>
                  <a:lnTo>
                    <a:pt x="1303020" y="411480"/>
                  </a:lnTo>
                  <a:close/>
                </a:path>
                <a:path w="2527300" h="2002789">
                  <a:moveTo>
                    <a:pt x="1310640" y="1645920"/>
                  </a:moveTo>
                  <a:lnTo>
                    <a:pt x="1293876" y="1645920"/>
                  </a:lnTo>
                  <a:lnTo>
                    <a:pt x="1293876" y="1661160"/>
                  </a:lnTo>
                  <a:lnTo>
                    <a:pt x="1310640" y="1661160"/>
                  </a:lnTo>
                  <a:lnTo>
                    <a:pt x="1310640" y="1645920"/>
                  </a:lnTo>
                  <a:close/>
                </a:path>
                <a:path w="2527300" h="2002789">
                  <a:moveTo>
                    <a:pt x="1310640" y="1164336"/>
                  </a:moveTo>
                  <a:lnTo>
                    <a:pt x="1295400" y="1164336"/>
                  </a:lnTo>
                  <a:lnTo>
                    <a:pt x="1295400" y="1181100"/>
                  </a:lnTo>
                  <a:lnTo>
                    <a:pt x="1310640" y="1181100"/>
                  </a:lnTo>
                  <a:lnTo>
                    <a:pt x="1310640" y="1164336"/>
                  </a:lnTo>
                  <a:close/>
                </a:path>
                <a:path w="2527300" h="2002789">
                  <a:moveTo>
                    <a:pt x="1312164" y="0"/>
                  </a:moveTo>
                  <a:lnTo>
                    <a:pt x="1296924" y="0"/>
                  </a:lnTo>
                  <a:lnTo>
                    <a:pt x="1296924" y="15240"/>
                  </a:lnTo>
                  <a:lnTo>
                    <a:pt x="1312164" y="15240"/>
                  </a:lnTo>
                  <a:lnTo>
                    <a:pt x="1312164" y="0"/>
                  </a:lnTo>
                  <a:close/>
                </a:path>
                <a:path w="2527300" h="2002789">
                  <a:moveTo>
                    <a:pt x="1319784" y="342900"/>
                  </a:moveTo>
                  <a:lnTo>
                    <a:pt x="1303020" y="342900"/>
                  </a:lnTo>
                  <a:lnTo>
                    <a:pt x="1303020" y="358140"/>
                  </a:lnTo>
                  <a:lnTo>
                    <a:pt x="1319784" y="358140"/>
                  </a:lnTo>
                  <a:lnTo>
                    <a:pt x="1319784" y="342900"/>
                  </a:lnTo>
                  <a:close/>
                </a:path>
                <a:path w="2527300" h="2002789">
                  <a:moveTo>
                    <a:pt x="1321308" y="821436"/>
                  </a:moveTo>
                  <a:lnTo>
                    <a:pt x="1306068" y="821436"/>
                  </a:lnTo>
                  <a:lnTo>
                    <a:pt x="1306068" y="836676"/>
                  </a:lnTo>
                  <a:lnTo>
                    <a:pt x="1321308" y="836676"/>
                  </a:lnTo>
                  <a:lnTo>
                    <a:pt x="1321308" y="821436"/>
                  </a:lnTo>
                  <a:close/>
                </a:path>
                <a:path w="2527300" h="2002789">
                  <a:moveTo>
                    <a:pt x="1322832" y="1987296"/>
                  </a:moveTo>
                  <a:lnTo>
                    <a:pt x="1307592" y="1987296"/>
                  </a:lnTo>
                  <a:lnTo>
                    <a:pt x="1307592" y="2002536"/>
                  </a:lnTo>
                  <a:lnTo>
                    <a:pt x="1322832" y="2002536"/>
                  </a:lnTo>
                  <a:lnTo>
                    <a:pt x="1322832" y="1987296"/>
                  </a:lnTo>
                  <a:close/>
                </a:path>
                <a:path w="2527300" h="2002789">
                  <a:moveTo>
                    <a:pt x="1328928" y="754380"/>
                  </a:moveTo>
                  <a:lnTo>
                    <a:pt x="1313688" y="754380"/>
                  </a:lnTo>
                  <a:lnTo>
                    <a:pt x="1313688" y="769620"/>
                  </a:lnTo>
                  <a:lnTo>
                    <a:pt x="1328928" y="769620"/>
                  </a:lnTo>
                  <a:lnTo>
                    <a:pt x="1328928" y="754380"/>
                  </a:lnTo>
                  <a:close/>
                </a:path>
                <a:path w="2527300" h="2002789">
                  <a:moveTo>
                    <a:pt x="1331976" y="1575816"/>
                  </a:moveTo>
                  <a:lnTo>
                    <a:pt x="1316736" y="1575816"/>
                  </a:lnTo>
                  <a:lnTo>
                    <a:pt x="1316736" y="1591056"/>
                  </a:lnTo>
                  <a:lnTo>
                    <a:pt x="1331976" y="1591056"/>
                  </a:lnTo>
                  <a:lnTo>
                    <a:pt x="1331976" y="1575816"/>
                  </a:lnTo>
                  <a:close/>
                </a:path>
                <a:path w="2527300" h="2002789">
                  <a:moveTo>
                    <a:pt x="1331976" y="1234440"/>
                  </a:moveTo>
                  <a:lnTo>
                    <a:pt x="1316736" y="1234440"/>
                  </a:lnTo>
                  <a:lnTo>
                    <a:pt x="1316736" y="1249680"/>
                  </a:lnTo>
                  <a:lnTo>
                    <a:pt x="1331976" y="1249680"/>
                  </a:lnTo>
                  <a:lnTo>
                    <a:pt x="1331976" y="1234440"/>
                  </a:lnTo>
                  <a:close/>
                </a:path>
                <a:path w="2527300" h="2002789">
                  <a:moveTo>
                    <a:pt x="1333500" y="411480"/>
                  </a:moveTo>
                  <a:lnTo>
                    <a:pt x="1318260" y="411480"/>
                  </a:lnTo>
                  <a:lnTo>
                    <a:pt x="1318260" y="426720"/>
                  </a:lnTo>
                  <a:lnTo>
                    <a:pt x="1333500" y="426720"/>
                  </a:lnTo>
                  <a:lnTo>
                    <a:pt x="1333500" y="411480"/>
                  </a:lnTo>
                  <a:close/>
                </a:path>
                <a:path w="2527300" h="2002789">
                  <a:moveTo>
                    <a:pt x="1341120" y="1645920"/>
                  </a:moveTo>
                  <a:lnTo>
                    <a:pt x="1325880" y="1645920"/>
                  </a:lnTo>
                  <a:lnTo>
                    <a:pt x="1325880" y="1661160"/>
                  </a:lnTo>
                  <a:lnTo>
                    <a:pt x="1341120" y="1661160"/>
                  </a:lnTo>
                  <a:lnTo>
                    <a:pt x="1341120" y="1645920"/>
                  </a:lnTo>
                  <a:close/>
                </a:path>
                <a:path w="2527300" h="2002789">
                  <a:moveTo>
                    <a:pt x="1341120" y="1164336"/>
                  </a:moveTo>
                  <a:lnTo>
                    <a:pt x="1325880" y="1164336"/>
                  </a:lnTo>
                  <a:lnTo>
                    <a:pt x="1325880" y="1181100"/>
                  </a:lnTo>
                  <a:lnTo>
                    <a:pt x="1341120" y="1181100"/>
                  </a:lnTo>
                  <a:lnTo>
                    <a:pt x="1341120" y="1164336"/>
                  </a:lnTo>
                  <a:close/>
                </a:path>
                <a:path w="2527300" h="2002789">
                  <a:moveTo>
                    <a:pt x="1342644" y="0"/>
                  </a:moveTo>
                  <a:lnTo>
                    <a:pt x="1327404" y="0"/>
                  </a:lnTo>
                  <a:lnTo>
                    <a:pt x="1327404" y="15240"/>
                  </a:lnTo>
                  <a:lnTo>
                    <a:pt x="1342644" y="15240"/>
                  </a:lnTo>
                  <a:lnTo>
                    <a:pt x="1342644" y="0"/>
                  </a:lnTo>
                  <a:close/>
                </a:path>
                <a:path w="2527300" h="2002789">
                  <a:moveTo>
                    <a:pt x="1350264" y="342900"/>
                  </a:moveTo>
                  <a:lnTo>
                    <a:pt x="1335024" y="342900"/>
                  </a:lnTo>
                  <a:lnTo>
                    <a:pt x="1335024" y="358140"/>
                  </a:lnTo>
                  <a:lnTo>
                    <a:pt x="1350264" y="358140"/>
                  </a:lnTo>
                  <a:lnTo>
                    <a:pt x="1350264" y="342900"/>
                  </a:lnTo>
                  <a:close/>
                </a:path>
                <a:path w="2527300" h="2002789">
                  <a:moveTo>
                    <a:pt x="1351788" y="821436"/>
                  </a:moveTo>
                  <a:lnTo>
                    <a:pt x="1336548" y="821436"/>
                  </a:lnTo>
                  <a:lnTo>
                    <a:pt x="1336548" y="836676"/>
                  </a:lnTo>
                  <a:lnTo>
                    <a:pt x="1351788" y="836676"/>
                  </a:lnTo>
                  <a:lnTo>
                    <a:pt x="1351788" y="821436"/>
                  </a:lnTo>
                  <a:close/>
                </a:path>
                <a:path w="2527300" h="2002789">
                  <a:moveTo>
                    <a:pt x="1353312" y="1987296"/>
                  </a:moveTo>
                  <a:lnTo>
                    <a:pt x="1338072" y="1987296"/>
                  </a:lnTo>
                  <a:lnTo>
                    <a:pt x="1338072" y="2002536"/>
                  </a:lnTo>
                  <a:lnTo>
                    <a:pt x="1353312" y="2002536"/>
                  </a:lnTo>
                  <a:lnTo>
                    <a:pt x="1353312" y="1987296"/>
                  </a:lnTo>
                  <a:close/>
                </a:path>
                <a:path w="2527300" h="2002789">
                  <a:moveTo>
                    <a:pt x="1359408" y="754380"/>
                  </a:moveTo>
                  <a:lnTo>
                    <a:pt x="1344168" y="754380"/>
                  </a:lnTo>
                  <a:lnTo>
                    <a:pt x="1344168" y="769620"/>
                  </a:lnTo>
                  <a:lnTo>
                    <a:pt x="1359408" y="769620"/>
                  </a:lnTo>
                  <a:lnTo>
                    <a:pt x="1359408" y="754380"/>
                  </a:lnTo>
                  <a:close/>
                </a:path>
                <a:path w="2527300" h="2002789">
                  <a:moveTo>
                    <a:pt x="1362456" y="1575816"/>
                  </a:moveTo>
                  <a:lnTo>
                    <a:pt x="1347216" y="1575816"/>
                  </a:lnTo>
                  <a:lnTo>
                    <a:pt x="1347216" y="1591056"/>
                  </a:lnTo>
                  <a:lnTo>
                    <a:pt x="1362456" y="1591056"/>
                  </a:lnTo>
                  <a:lnTo>
                    <a:pt x="1362456" y="1575816"/>
                  </a:lnTo>
                  <a:close/>
                </a:path>
                <a:path w="2527300" h="2002789">
                  <a:moveTo>
                    <a:pt x="1362456" y="1234440"/>
                  </a:moveTo>
                  <a:lnTo>
                    <a:pt x="1347216" y="1234440"/>
                  </a:lnTo>
                  <a:lnTo>
                    <a:pt x="1347216" y="1249680"/>
                  </a:lnTo>
                  <a:lnTo>
                    <a:pt x="1362456" y="1249680"/>
                  </a:lnTo>
                  <a:lnTo>
                    <a:pt x="1362456" y="1234440"/>
                  </a:lnTo>
                  <a:close/>
                </a:path>
                <a:path w="2527300" h="2002789">
                  <a:moveTo>
                    <a:pt x="1363980" y="411480"/>
                  </a:moveTo>
                  <a:lnTo>
                    <a:pt x="1348740" y="411480"/>
                  </a:lnTo>
                  <a:lnTo>
                    <a:pt x="1348740" y="426720"/>
                  </a:lnTo>
                  <a:lnTo>
                    <a:pt x="1363980" y="426720"/>
                  </a:lnTo>
                  <a:lnTo>
                    <a:pt x="1363980" y="411480"/>
                  </a:lnTo>
                  <a:close/>
                </a:path>
                <a:path w="2527300" h="2002789">
                  <a:moveTo>
                    <a:pt x="1371600" y="1645920"/>
                  </a:moveTo>
                  <a:lnTo>
                    <a:pt x="1356360" y="1645920"/>
                  </a:lnTo>
                  <a:lnTo>
                    <a:pt x="1356360" y="1661160"/>
                  </a:lnTo>
                  <a:lnTo>
                    <a:pt x="1371600" y="1661160"/>
                  </a:lnTo>
                  <a:lnTo>
                    <a:pt x="1371600" y="1645920"/>
                  </a:lnTo>
                  <a:close/>
                </a:path>
                <a:path w="2527300" h="2002789">
                  <a:moveTo>
                    <a:pt x="1371600" y="1164336"/>
                  </a:moveTo>
                  <a:lnTo>
                    <a:pt x="1356360" y="1164336"/>
                  </a:lnTo>
                  <a:lnTo>
                    <a:pt x="1356360" y="1181100"/>
                  </a:lnTo>
                  <a:lnTo>
                    <a:pt x="1371600" y="1181100"/>
                  </a:lnTo>
                  <a:lnTo>
                    <a:pt x="1371600" y="1164336"/>
                  </a:lnTo>
                  <a:close/>
                </a:path>
                <a:path w="2527300" h="2002789">
                  <a:moveTo>
                    <a:pt x="1374648" y="0"/>
                  </a:moveTo>
                  <a:lnTo>
                    <a:pt x="1359408" y="0"/>
                  </a:lnTo>
                  <a:lnTo>
                    <a:pt x="1359408" y="15240"/>
                  </a:lnTo>
                  <a:lnTo>
                    <a:pt x="1374648" y="15240"/>
                  </a:lnTo>
                  <a:lnTo>
                    <a:pt x="1374648" y="0"/>
                  </a:lnTo>
                  <a:close/>
                </a:path>
                <a:path w="2527300" h="2002789">
                  <a:moveTo>
                    <a:pt x="1380744" y="342900"/>
                  </a:moveTo>
                  <a:lnTo>
                    <a:pt x="1365504" y="342900"/>
                  </a:lnTo>
                  <a:lnTo>
                    <a:pt x="1365504" y="358140"/>
                  </a:lnTo>
                  <a:lnTo>
                    <a:pt x="1380744" y="358140"/>
                  </a:lnTo>
                  <a:lnTo>
                    <a:pt x="1380744" y="342900"/>
                  </a:lnTo>
                  <a:close/>
                </a:path>
                <a:path w="2527300" h="2002789">
                  <a:moveTo>
                    <a:pt x="1382268" y="821436"/>
                  </a:moveTo>
                  <a:lnTo>
                    <a:pt x="1367028" y="821436"/>
                  </a:lnTo>
                  <a:lnTo>
                    <a:pt x="1367028" y="836676"/>
                  </a:lnTo>
                  <a:lnTo>
                    <a:pt x="1382268" y="836676"/>
                  </a:lnTo>
                  <a:lnTo>
                    <a:pt x="1382268" y="821436"/>
                  </a:lnTo>
                  <a:close/>
                </a:path>
                <a:path w="2527300" h="2002789">
                  <a:moveTo>
                    <a:pt x="1389900" y="1991868"/>
                  </a:moveTo>
                  <a:lnTo>
                    <a:pt x="1377696" y="1991868"/>
                  </a:lnTo>
                  <a:lnTo>
                    <a:pt x="1382268" y="1987296"/>
                  </a:lnTo>
                  <a:lnTo>
                    <a:pt x="1368552" y="1987296"/>
                  </a:lnTo>
                  <a:lnTo>
                    <a:pt x="1368552" y="2002536"/>
                  </a:lnTo>
                  <a:lnTo>
                    <a:pt x="1386840" y="2002536"/>
                  </a:lnTo>
                  <a:lnTo>
                    <a:pt x="1389900" y="1999488"/>
                  </a:lnTo>
                  <a:lnTo>
                    <a:pt x="1389900" y="1994916"/>
                  </a:lnTo>
                  <a:lnTo>
                    <a:pt x="1389900" y="1991868"/>
                  </a:lnTo>
                  <a:close/>
                </a:path>
                <a:path w="2527300" h="2002789">
                  <a:moveTo>
                    <a:pt x="1389900" y="1961388"/>
                  </a:moveTo>
                  <a:lnTo>
                    <a:pt x="1374648" y="1961388"/>
                  </a:lnTo>
                  <a:lnTo>
                    <a:pt x="1374648" y="1976628"/>
                  </a:lnTo>
                  <a:lnTo>
                    <a:pt x="1389900" y="1976628"/>
                  </a:lnTo>
                  <a:lnTo>
                    <a:pt x="1389900" y="1961388"/>
                  </a:lnTo>
                  <a:close/>
                </a:path>
                <a:path w="2527300" h="2002789">
                  <a:moveTo>
                    <a:pt x="1389900" y="1930908"/>
                  </a:moveTo>
                  <a:lnTo>
                    <a:pt x="1374648" y="1930908"/>
                  </a:lnTo>
                  <a:lnTo>
                    <a:pt x="1374648" y="1946148"/>
                  </a:lnTo>
                  <a:lnTo>
                    <a:pt x="1389900" y="1946148"/>
                  </a:lnTo>
                  <a:lnTo>
                    <a:pt x="1389900" y="1930908"/>
                  </a:lnTo>
                  <a:close/>
                </a:path>
                <a:path w="2527300" h="2002789">
                  <a:moveTo>
                    <a:pt x="1389900" y="1900428"/>
                  </a:moveTo>
                  <a:lnTo>
                    <a:pt x="1374648" y="1900428"/>
                  </a:lnTo>
                  <a:lnTo>
                    <a:pt x="1374648" y="1915668"/>
                  </a:lnTo>
                  <a:lnTo>
                    <a:pt x="1389900" y="1915668"/>
                  </a:lnTo>
                  <a:lnTo>
                    <a:pt x="1389900" y="1900428"/>
                  </a:lnTo>
                  <a:close/>
                </a:path>
                <a:path w="2527300" h="2002789">
                  <a:moveTo>
                    <a:pt x="1389900" y="1868424"/>
                  </a:moveTo>
                  <a:lnTo>
                    <a:pt x="1374648" y="1868424"/>
                  </a:lnTo>
                  <a:lnTo>
                    <a:pt x="1374648" y="1883664"/>
                  </a:lnTo>
                  <a:lnTo>
                    <a:pt x="1389900" y="1883664"/>
                  </a:lnTo>
                  <a:lnTo>
                    <a:pt x="1389900" y="1868424"/>
                  </a:lnTo>
                  <a:close/>
                </a:path>
                <a:path w="2527300" h="2002789">
                  <a:moveTo>
                    <a:pt x="1389900" y="1837944"/>
                  </a:moveTo>
                  <a:lnTo>
                    <a:pt x="1374648" y="1837944"/>
                  </a:lnTo>
                  <a:lnTo>
                    <a:pt x="1374648" y="1853184"/>
                  </a:lnTo>
                  <a:lnTo>
                    <a:pt x="1389900" y="1853184"/>
                  </a:lnTo>
                  <a:lnTo>
                    <a:pt x="1389900" y="1837944"/>
                  </a:lnTo>
                  <a:close/>
                </a:path>
                <a:path w="2527300" h="2002789">
                  <a:moveTo>
                    <a:pt x="1389900" y="1807464"/>
                  </a:moveTo>
                  <a:lnTo>
                    <a:pt x="1374648" y="1807464"/>
                  </a:lnTo>
                  <a:lnTo>
                    <a:pt x="1374648" y="1822704"/>
                  </a:lnTo>
                  <a:lnTo>
                    <a:pt x="1389900" y="1822704"/>
                  </a:lnTo>
                  <a:lnTo>
                    <a:pt x="1389900" y="1807464"/>
                  </a:lnTo>
                  <a:close/>
                </a:path>
                <a:path w="2527300" h="2002789">
                  <a:moveTo>
                    <a:pt x="1389900" y="1776984"/>
                  </a:moveTo>
                  <a:lnTo>
                    <a:pt x="1374648" y="1776984"/>
                  </a:lnTo>
                  <a:lnTo>
                    <a:pt x="1374648" y="1792224"/>
                  </a:lnTo>
                  <a:lnTo>
                    <a:pt x="1389900" y="1792224"/>
                  </a:lnTo>
                  <a:lnTo>
                    <a:pt x="1389900" y="1776984"/>
                  </a:lnTo>
                  <a:close/>
                </a:path>
                <a:path w="2527300" h="2002789">
                  <a:moveTo>
                    <a:pt x="1389900" y="1744980"/>
                  </a:moveTo>
                  <a:lnTo>
                    <a:pt x="1374648" y="1744980"/>
                  </a:lnTo>
                  <a:lnTo>
                    <a:pt x="1374648" y="1760220"/>
                  </a:lnTo>
                  <a:lnTo>
                    <a:pt x="1389900" y="1760220"/>
                  </a:lnTo>
                  <a:lnTo>
                    <a:pt x="1389900" y="1744980"/>
                  </a:lnTo>
                  <a:close/>
                </a:path>
                <a:path w="2527300" h="2002789">
                  <a:moveTo>
                    <a:pt x="1389900" y="1714500"/>
                  </a:moveTo>
                  <a:lnTo>
                    <a:pt x="1374648" y="1714500"/>
                  </a:lnTo>
                  <a:lnTo>
                    <a:pt x="1374648" y="1729740"/>
                  </a:lnTo>
                  <a:lnTo>
                    <a:pt x="1389900" y="1729740"/>
                  </a:lnTo>
                  <a:lnTo>
                    <a:pt x="1389900" y="1714500"/>
                  </a:lnTo>
                  <a:close/>
                </a:path>
                <a:path w="2527300" h="2002789">
                  <a:moveTo>
                    <a:pt x="1389900" y="1684020"/>
                  </a:moveTo>
                  <a:lnTo>
                    <a:pt x="1374648" y="1684020"/>
                  </a:lnTo>
                  <a:lnTo>
                    <a:pt x="1374648" y="1699260"/>
                  </a:lnTo>
                  <a:lnTo>
                    <a:pt x="1389900" y="1699260"/>
                  </a:lnTo>
                  <a:lnTo>
                    <a:pt x="1389900" y="1684020"/>
                  </a:lnTo>
                  <a:close/>
                </a:path>
                <a:path w="2527300" h="2002789">
                  <a:moveTo>
                    <a:pt x="1389900" y="1653540"/>
                  </a:moveTo>
                  <a:lnTo>
                    <a:pt x="1374648" y="1653540"/>
                  </a:lnTo>
                  <a:lnTo>
                    <a:pt x="1374648" y="1668780"/>
                  </a:lnTo>
                  <a:lnTo>
                    <a:pt x="1389900" y="1668780"/>
                  </a:lnTo>
                  <a:lnTo>
                    <a:pt x="1389900" y="1653540"/>
                  </a:lnTo>
                  <a:close/>
                </a:path>
                <a:path w="2527300" h="2002789">
                  <a:moveTo>
                    <a:pt x="1391424" y="754380"/>
                  </a:moveTo>
                  <a:lnTo>
                    <a:pt x="1374648" y="754380"/>
                  </a:lnTo>
                  <a:lnTo>
                    <a:pt x="1374648" y="769620"/>
                  </a:lnTo>
                  <a:lnTo>
                    <a:pt x="1391424" y="769620"/>
                  </a:lnTo>
                  <a:lnTo>
                    <a:pt x="1391424" y="754380"/>
                  </a:lnTo>
                  <a:close/>
                </a:path>
                <a:path w="2527300" h="2002789">
                  <a:moveTo>
                    <a:pt x="1392948" y="1575816"/>
                  </a:moveTo>
                  <a:lnTo>
                    <a:pt x="1377696" y="1575816"/>
                  </a:lnTo>
                  <a:lnTo>
                    <a:pt x="1377696" y="1591056"/>
                  </a:lnTo>
                  <a:lnTo>
                    <a:pt x="1392948" y="1591056"/>
                  </a:lnTo>
                  <a:lnTo>
                    <a:pt x="1392948" y="1575816"/>
                  </a:lnTo>
                  <a:close/>
                </a:path>
                <a:path w="2527300" h="2002789">
                  <a:moveTo>
                    <a:pt x="1394472" y="1234440"/>
                  </a:moveTo>
                  <a:lnTo>
                    <a:pt x="1377696" y="1234440"/>
                  </a:lnTo>
                  <a:lnTo>
                    <a:pt x="1377696" y="1249680"/>
                  </a:lnTo>
                  <a:lnTo>
                    <a:pt x="1394472" y="1249680"/>
                  </a:lnTo>
                  <a:lnTo>
                    <a:pt x="1394472" y="1234440"/>
                  </a:lnTo>
                  <a:close/>
                </a:path>
                <a:path w="2527300" h="2002789">
                  <a:moveTo>
                    <a:pt x="1394472" y="411480"/>
                  </a:moveTo>
                  <a:lnTo>
                    <a:pt x="1379220" y="411480"/>
                  </a:lnTo>
                  <a:lnTo>
                    <a:pt x="1379220" y="426720"/>
                  </a:lnTo>
                  <a:lnTo>
                    <a:pt x="1394472" y="426720"/>
                  </a:lnTo>
                  <a:lnTo>
                    <a:pt x="1394472" y="411480"/>
                  </a:lnTo>
                  <a:close/>
                </a:path>
                <a:path w="2527300" h="2002789">
                  <a:moveTo>
                    <a:pt x="1403616" y="1164336"/>
                  </a:moveTo>
                  <a:lnTo>
                    <a:pt x="1388364" y="1164336"/>
                  </a:lnTo>
                  <a:lnTo>
                    <a:pt x="1388364" y="1181100"/>
                  </a:lnTo>
                  <a:lnTo>
                    <a:pt x="1403616" y="1181100"/>
                  </a:lnTo>
                  <a:lnTo>
                    <a:pt x="1403616" y="1164336"/>
                  </a:lnTo>
                  <a:close/>
                </a:path>
                <a:path w="2527300" h="2002789">
                  <a:moveTo>
                    <a:pt x="1405140" y="0"/>
                  </a:moveTo>
                  <a:lnTo>
                    <a:pt x="1389900" y="0"/>
                  </a:lnTo>
                  <a:lnTo>
                    <a:pt x="1389900" y="15240"/>
                  </a:lnTo>
                  <a:lnTo>
                    <a:pt x="1405140" y="15240"/>
                  </a:lnTo>
                  <a:lnTo>
                    <a:pt x="1405140" y="0"/>
                  </a:lnTo>
                  <a:close/>
                </a:path>
                <a:path w="2527300" h="2002789">
                  <a:moveTo>
                    <a:pt x="1411236" y="342900"/>
                  </a:moveTo>
                  <a:lnTo>
                    <a:pt x="1395996" y="342900"/>
                  </a:lnTo>
                  <a:lnTo>
                    <a:pt x="1395996" y="358140"/>
                  </a:lnTo>
                  <a:lnTo>
                    <a:pt x="1411236" y="358140"/>
                  </a:lnTo>
                  <a:lnTo>
                    <a:pt x="1411236" y="342900"/>
                  </a:lnTo>
                  <a:close/>
                </a:path>
                <a:path w="2527300" h="2002789">
                  <a:moveTo>
                    <a:pt x="1414284" y="821436"/>
                  </a:moveTo>
                  <a:lnTo>
                    <a:pt x="1397520" y="821436"/>
                  </a:lnTo>
                  <a:lnTo>
                    <a:pt x="1397520" y="836676"/>
                  </a:lnTo>
                  <a:lnTo>
                    <a:pt x="1414284" y="836676"/>
                  </a:lnTo>
                  <a:lnTo>
                    <a:pt x="1414284" y="821436"/>
                  </a:lnTo>
                  <a:close/>
                </a:path>
                <a:path w="2527300" h="2002789">
                  <a:moveTo>
                    <a:pt x="1421904" y="754380"/>
                  </a:moveTo>
                  <a:lnTo>
                    <a:pt x="1406664" y="754380"/>
                  </a:lnTo>
                  <a:lnTo>
                    <a:pt x="1406664" y="769620"/>
                  </a:lnTo>
                  <a:lnTo>
                    <a:pt x="1421904" y="769620"/>
                  </a:lnTo>
                  <a:lnTo>
                    <a:pt x="1421904" y="754380"/>
                  </a:lnTo>
                  <a:close/>
                </a:path>
                <a:path w="2527300" h="2002789">
                  <a:moveTo>
                    <a:pt x="1423428" y="1575816"/>
                  </a:moveTo>
                  <a:lnTo>
                    <a:pt x="1408188" y="1575816"/>
                  </a:lnTo>
                  <a:lnTo>
                    <a:pt x="1408188" y="1591056"/>
                  </a:lnTo>
                  <a:lnTo>
                    <a:pt x="1423428" y="1591056"/>
                  </a:lnTo>
                  <a:lnTo>
                    <a:pt x="1423428" y="1575816"/>
                  </a:lnTo>
                  <a:close/>
                </a:path>
                <a:path w="2527300" h="2002789">
                  <a:moveTo>
                    <a:pt x="1424952" y="1234440"/>
                  </a:moveTo>
                  <a:lnTo>
                    <a:pt x="1409712" y="1234440"/>
                  </a:lnTo>
                  <a:lnTo>
                    <a:pt x="1409712" y="1249680"/>
                  </a:lnTo>
                  <a:lnTo>
                    <a:pt x="1424952" y="1249680"/>
                  </a:lnTo>
                  <a:lnTo>
                    <a:pt x="1424952" y="1234440"/>
                  </a:lnTo>
                  <a:close/>
                </a:path>
                <a:path w="2527300" h="2002789">
                  <a:moveTo>
                    <a:pt x="1426476" y="411480"/>
                  </a:moveTo>
                  <a:lnTo>
                    <a:pt x="1411236" y="411480"/>
                  </a:lnTo>
                  <a:lnTo>
                    <a:pt x="1411236" y="426720"/>
                  </a:lnTo>
                  <a:lnTo>
                    <a:pt x="1426476" y="426720"/>
                  </a:lnTo>
                  <a:lnTo>
                    <a:pt x="1426476" y="411480"/>
                  </a:lnTo>
                  <a:close/>
                </a:path>
                <a:path w="2527300" h="2002789">
                  <a:moveTo>
                    <a:pt x="1434096" y="1164336"/>
                  </a:moveTo>
                  <a:lnTo>
                    <a:pt x="1418856" y="1164336"/>
                  </a:lnTo>
                  <a:lnTo>
                    <a:pt x="1418856" y="1181100"/>
                  </a:lnTo>
                  <a:lnTo>
                    <a:pt x="1434096" y="1181100"/>
                  </a:lnTo>
                  <a:lnTo>
                    <a:pt x="1434096" y="1164336"/>
                  </a:lnTo>
                  <a:close/>
                </a:path>
                <a:path w="2527300" h="2002789">
                  <a:moveTo>
                    <a:pt x="1435620" y="0"/>
                  </a:moveTo>
                  <a:lnTo>
                    <a:pt x="1420380" y="0"/>
                  </a:lnTo>
                  <a:lnTo>
                    <a:pt x="1420380" y="15240"/>
                  </a:lnTo>
                  <a:lnTo>
                    <a:pt x="1435620" y="15240"/>
                  </a:lnTo>
                  <a:lnTo>
                    <a:pt x="1435620" y="0"/>
                  </a:lnTo>
                  <a:close/>
                </a:path>
                <a:path w="2527300" h="2002789">
                  <a:moveTo>
                    <a:pt x="1443240" y="342900"/>
                  </a:moveTo>
                  <a:lnTo>
                    <a:pt x="1426476" y="342900"/>
                  </a:lnTo>
                  <a:lnTo>
                    <a:pt x="1426476" y="358140"/>
                  </a:lnTo>
                  <a:lnTo>
                    <a:pt x="1443240" y="358140"/>
                  </a:lnTo>
                  <a:lnTo>
                    <a:pt x="1443240" y="342900"/>
                  </a:lnTo>
                  <a:close/>
                </a:path>
                <a:path w="2527300" h="2002789">
                  <a:moveTo>
                    <a:pt x="1444764" y="821436"/>
                  </a:moveTo>
                  <a:lnTo>
                    <a:pt x="1429524" y="821436"/>
                  </a:lnTo>
                  <a:lnTo>
                    <a:pt x="1429524" y="836676"/>
                  </a:lnTo>
                  <a:lnTo>
                    <a:pt x="1444764" y="836676"/>
                  </a:lnTo>
                  <a:lnTo>
                    <a:pt x="1444764" y="821436"/>
                  </a:lnTo>
                  <a:close/>
                </a:path>
                <a:path w="2527300" h="2002789">
                  <a:moveTo>
                    <a:pt x="1452384" y="754380"/>
                  </a:moveTo>
                  <a:lnTo>
                    <a:pt x="1437144" y="754380"/>
                  </a:lnTo>
                  <a:lnTo>
                    <a:pt x="1437144" y="769620"/>
                  </a:lnTo>
                  <a:lnTo>
                    <a:pt x="1452384" y="769620"/>
                  </a:lnTo>
                  <a:lnTo>
                    <a:pt x="1452384" y="754380"/>
                  </a:lnTo>
                  <a:close/>
                </a:path>
                <a:path w="2527300" h="2002789">
                  <a:moveTo>
                    <a:pt x="1455432" y="1575816"/>
                  </a:moveTo>
                  <a:lnTo>
                    <a:pt x="1440192" y="1575816"/>
                  </a:lnTo>
                  <a:lnTo>
                    <a:pt x="1440192" y="1591056"/>
                  </a:lnTo>
                  <a:lnTo>
                    <a:pt x="1455432" y="1591056"/>
                  </a:lnTo>
                  <a:lnTo>
                    <a:pt x="1455432" y="1575816"/>
                  </a:lnTo>
                  <a:close/>
                </a:path>
                <a:path w="2527300" h="2002789">
                  <a:moveTo>
                    <a:pt x="1455432" y="1234440"/>
                  </a:moveTo>
                  <a:lnTo>
                    <a:pt x="1440192" y="1234440"/>
                  </a:lnTo>
                  <a:lnTo>
                    <a:pt x="1440192" y="1249680"/>
                  </a:lnTo>
                  <a:lnTo>
                    <a:pt x="1455432" y="1249680"/>
                  </a:lnTo>
                  <a:lnTo>
                    <a:pt x="1455432" y="1234440"/>
                  </a:lnTo>
                  <a:close/>
                </a:path>
                <a:path w="2527300" h="2002789">
                  <a:moveTo>
                    <a:pt x="1456956" y="411480"/>
                  </a:moveTo>
                  <a:lnTo>
                    <a:pt x="1441716" y="411480"/>
                  </a:lnTo>
                  <a:lnTo>
                    <a:pt x="1441716" y="426720"/>
                  </a:lnTo>
                  <a:lnTo>
                    <a:pt x="1456956" y="426720"/>
                  </a:lnTo>
                  <a:lnTo>
                    <a:pt x="1456956" y="411480"/>
                  </a:lnTo>
                  <a:close/>
                </a:path>
                <a:path w="2527300" h="2002789">
                  <a:moveTo>
                    <a:pt x="1464576" y="1164336"/>
                  </a:moveTo>
                  <a:lnTo>
                    <a:pt x="1449336" y="1164336"/>
                  </a:lnTo>
                  <a:lnTo>
                    <a:pt x="1449336" y="1181100"/>
                  </a:lnTo>
                  <a:lnTo>
                    <a:pt x="1464576" y="1181100"/>
                  </a:lnTo>
                  <a:lnTo>
                    <a:pt x="1464576" y="1164336"/>
                  </a:lnTo>
                  <a:close/>
                </a:path>
                <a:path w="2527300" h="2002789">
                  <a:moveTo>
                    <a:pt x="1466100" y="0"/>
                  </a:moveTo>
                  <a:lnTo>
                    <a:pt x="1450860" y="0"/>
                  </a:lnTo>
                  <a:lnTo>
                    <a:pt x="1450860" y="15240"/>
                  </a:lnTo>
                  <a:lnTo>
                    <a:pt x="1466100" y="15240"/>
                  </a:lnTo>
                  <a:lnTo>
                    <a:pt x="1466100" y="0"/>
                  </a:lnTo>
                  <a:close/>
                </a:path>
                <a:path w="2527300" h="2002789">
                  <a:moveTo>
                    <a:pt x="1473720" y="342900"/>
                  </a:moveTo>
                  <a:lnTo>
                    <a:pt x="1458480" y="342900"/>
                  </a:lnTo>
                  <a:lnTo>
                    <a:pt x="1458480" y="358140"/>
                  </a:lnTo>
                  <a:lnTo>
                    <a:pt x="1473720" y="358140"/>
                  </a:lnTo>
                  <a:lnTo>
                    <a:pt x="1473720" y="342900"/>
                  </a:lnTo>
                  <a:close/>
                </a:path>
                <a:path w="2527300" h="2002789">
                  <a:moveTo>
                    <a:pt x="1475244" y="821436"/>
                  </a:moveTo>
                  <a:lnTo>
                    <a:pt x="1460004" y="821436"/>
                  </a:lnTo>
                  <a:lnTo>
                    <a:pt x="1460004" y="836676"/>
                  </a:lnTo>
                  <a:lnTo>
                    <a:pt x="1475244" y="836676"/>
                  </a:lnTo>
                  <a:lnTo>
                    <a:pt x="1475244" y="821436"/>
                  </a:lnTo>
                  <a:close/>
                </a:path>
                <a:path w="2527300" h="2002789">
                  <a:moveTo>
                    <a:pt x="1482864" y="754380"/>
                  </a:moveTo>
                  <a:lnTo>
                    <a:pt x="1467624" y="754380"/>
                  </a:lnTo>
                  <a:lnTo>
                    <a:pt x="1467624" y="769620"/>
                  </a:lnTo>
                  <a:lnTo>
                    <a:pt x="1482864" y="769620"/>
                  </a:lnTo>
                  <a:lnTo>
                    <a:pt x="1482864" y="754380"/>
                  </a:lnTo>
                  <a:close/>
                </a:path>
                <a:path w="2527300" h="2002789">
                  <a:moveTo>
                    <a:pt x="1485912" y="1575816"/>
                  </a:moveTo>
                  <a:lnTo>
                    <a:pt x="1470672" y="1575816"/>
                  </a:lnTo>
                  <a:lnTo>
                    <a:pt x="1470672" y="1591056"/>
                  </a:lnTo>
                  <a:lnTo>
                    <a:pt x="1485912" y="1591056"/>
                  </a:lnTo>
                  <a:lnTo>
                    <a:pt x="1485912" y="1575816"/>
                  </a:lnTo>
                  <a:close/>
                </a:path>
                <a:path w="2527300" h="2002789">
                  <a:moveTo>
                    <a:pt x="1485912" y="1234440"/>
                  </a:moveTo>
                  <a:lnTo>
                    <a:pt x="1470672" y="1234440"/>
                  </a:lnTo>
                  <a:lnTo>
                    <a:pt x="1470672" y="1249680"/>
                  </a:lnTo>
                  <a:lnTo>
                    <a:pt x="1485912" y="1249680"/>
                  </a:lnTo>
                  <a:lnTo>
                    <a:pt x="1485912" y="1234440"/>
                  </a:lnTo>
                  <a:close/>
                </a:path>
                <a:path w="2527300" h="2002789">
                  <a:moveTo>
                    <a:pt x="1487436" y="411480"/>
                  </a:moveTo>
                  <a:lnTo>
                    <a:pt x="1472196" y="411480"/>
                  </a:lnTo>
                  <a:lnTo>
                    <a:pt x="1472196" y="426720"/>
                  </a:lnTo>
                  <a:lnTo>
                    <a:pt x="1487436" y="426720"/>
                  </a:lnTo>
                  <a:lnTo>
                    <a:pt x="1487436" y="411480"/>
                  </a:lnTo>
                  <a:close/>
                </a:path>
                <a:path w="2527300" h="2002789">
                  <a:moveTo>
                    <a:pt x="1495056" y="1164336"/>
                  </a:moveTo>
                  <a:lnTo>
                    <a:pt x="1479816" y="1164336"/>
                  </a:lnTo>
                  <a:lnTo>
                    <a:pt x="1479816" y="1181100"/>
                  </a:lnTo>
                  <a:lnTo>
                    <a:pt x="1495056" y="1181100"/>
                  </a:lnTo>
                  <a:lnTo>
                    <a:pt x="1495056" y="1164336"/>
                  </a:lnTo>
                  <a:close/>
                </a:path>
                <a:path w="2527300" h="2002789">
                  <a:moveTo>
                    <a:pt x="1498104" y="0"/>
                  </a:moveTo>
                  <a:lnTo>
                    <a:pt x="1482864" y="0"/>
                  </a:lnTo>
                  <a:lnTo>
                    <a:pt x="1482864" y="15240"/>
                  </a:lnTo>
                  <a:lnTo>
                    <a:pt x="1498104" y="15240"/>
                  </a:lnTo>
                  <a:lnTo>
                    <a:pt x="1498104" y="0"/>
                  </a:lnTo>
                  <a:close/>
                </a:path>
                <a:path w="2527300" h="2002789">
                  <a:moveTo>
                    <a:pt x="1504200" y="342900"/>
                  </a:moveTo>
                  <a:lnTo>
                    <a:pt x="1488960" y="342900"/>
                  </a:lnTo>
                  <a:lnTo>
                    <a:pt x="1488960" y="358140"/>
                  </a:lnTo>
                  <a:lnTo>
                    <a:pt x="1504200" y="358140"/>
                  </a:lnTo>
                  <a:lnTo>
                    <a:pt x="1504200" y="342900"/>
                  </a:lnTo>
                  <a:close/>
                </a:path>
                <a:path w="2527300" h="2002789">
                  <a:moveTo>
                    <a:pt x="1505724" y="821436"/>
                  </a:moveTo>
                  <a:lnTo>
                    <a:pt x="1490484" y="821436"/>
                  </a:lnTo>
                  <a:lnTo>
                    <a:pt x="1490484" y="836676"/>
                  </a:lnTo>
                  <a:lnTo>
                    <a:pt x="1505724" y="836676"/>
                  </a:lnTo>
                  <a:lnTo>
                    <a:pt x="1505724" y="821436"/>
                  </a:lnTo>
                  <a:close/>
                </a:path>
                <a:path w="2527300" h="2002789">
                  <a:moveTo>
                    <a:pt x="1514868" y="754380"/>
                  </a:moveTo>
                  <a:lnTo>
                    <a:pt x="1498104" y="754380"/>
                  </a:lnTo>
                  <a:lnTo>
                    <a:pt x="1498104" y="769620"/>
                  </a:lnTo>
                  <a:lnTo>
                    <a:pt x="1514868" y="769620"/>
                  </a:lnTo>
                  <a:lnTo>
                    <a:pt x="1514868" y="754380"/>
                  </a:lnTo>
                  <a:close/>
                </a:path>
                <a:path w="2527300" h="2002789">
                  <a:moveTo>
                    <a:pt x="1516392" y="1575816"/>
                  </a:moveTo>
                  <a:lnTo>
                    <a:pt x="1501152" y="1575816"/>
                  </a:lnTo>
                  <a:lnTo>
                    <a:pt x="1501152" y="1591056"/>
                  </a:lnTo>
                  <a:lnTo>
                    <a:pt x="1516392" y="1591056"/>
                  </a:lnTo>
                  <a:lnTo>
                    <a:pt x="1516392" y="1575816"/>
                  </a:lnTo>
                  <a:close/>
                </a:path>
                <a:path w="2527300" h="2002789">
                  <a:moveTo>
                    <a:pt x="1517916" y="1234440"/>
                  </a:moveTo>
                  <a:lnTo>
                    <a:pt x="1501152" y="1234440"/>
                  </a:lnTo>
                  <a:lnTo>
                    <a:pt x="1501152" y="1249680"/>
                  </a:lnTo>
                  <a:lnTo>
                    <a:pt x="1517916" y="1249680"/>
                  </a:lnTo>
                  <a:lnTo>
                    <a:pt x="1517916" y="1234440"/>
                  </a:lnTo>
                  <a:close/>
                </a:path>
                <a:path w="2527300" h="2002789">
                  <a:moveTo>
                    <a:pt x="1517916" y="411480"/>
                  </a:moveTo>
                  <a:lnTo>
                    <a:pt x="1502676" y="411480"/>
                  </a:lnTo>
                  <a:lnTo>
                    <a:pt x="1502676" y="426720"/>
                  </a:lnTo>
                  <a:lnTo>
                    <a:pt x="1517916" y="426720"/>
                  </a:lnTo>
                  <a:lnTo>
                    <a:pt x="1517916" y="411480"/>
                  </a:lnTo>
                  <a:close/>
                </a:path>
                <a:path w="2527300" h="2002789">
                  <a:moveTo>
                    <a:pt x="1527060" y="1164336"/>
                  </a:moveTo>
                  <a:lnTo>
                    <a:pt x="1511820" y="1164336"/>
                  </a:lnTo>
                  <a:lnTo>
                    <a:pt x="1511820" y="1181100"/>
                  </a:lnTo>
                  <a:lnTo>
                    <a:pt x="1527060" y="1181100"/>
                  </a:lnTo>
                  <a:lnTo>
                    <a:pt x="1527060" y="1164336"/>
                  </a:lnTo>
                  <a:close/>
                </a:path>
                <a:path w="2527300" h="2002789">
                  <a:moveTo>
                    <a:pt x="1528584" y="0"/>
                  </a:moveTo>
                  <a:lnTo>
                    <a:pt x="1513344" y="0"/>
                  </a:lnTo>
                  <a:lnTo>
                    <a:pt x="1513344" y="15240"/>
                  </a:lnTo>
                  <a:lnTo>
                    <a:pt x="1528584" y="15240"/>
                  </a:lnTo>
                  <a:lnTo>
                    <a:pt x="1528584" y="0"/>
                  </a:lnTo>
                  <a:close/>
                </a:path>
                <a:path w="2527300" h="2002789">
                  <a:moveTo>
                    <a:pt x="1534680" y="342900"/>
                  </a:moveTo>
                  <a:lnTo>
                    <a:pt x="1519440" y="342900"/>
                  </a:lnTo>
                  <a:lnTo>
                    <a:pt x="1519440" y="358140"/>
                  </a:lnTo>
                  <a:lnTo>
                    <a:pt x="1534680" y="358140"/>
                  </a:lnTo>
                  <a:lnTo>
                    <a:pt x="1534680" y="342900"/>
                  </a:lnTo>
                  <a:close/>
                </a:path>
                <a:path w="2527300" h="2002789">
                  <a:moveTo>
                    <a:pt x="1537728" y="821436"/>
                  </a:moveTo>
                  <a:lnTo>
                    <a:pt x="1520964" y="821436"/>
                  </a:lnTo>
                  <a:lnTo>
                    <a:pt x="1520964" y="836676"/>
                  </a:lnTo>
                  <a:lnTo>
                    <a:pt x="1537728" y="836676"/>
                  </a:lnTo>
                  <a:lnTo>
                    <a:pt x="1537728" y="821436"/>
                  </a:lnTo>
                  <a:close/>
                </a:path>
                <a:path w="2527300" h="2002789">
                  <a:moveTo>
                    <a:pt x="1545348" y="754380"/>
                  </a:moveTo>
                  <a:lnTo>
                    <a:pt x="1530108" y="754380"/>
                  </a:lnTo>
                  <a:lnTo>
                    <a:pt x="1530108" y="769620"/>
                  </a:lnTo>
                  <a:lnTo>
                    <a:pt x="1545348" y="769620"/>
                  </a:lnTo>
                  <a:lnTo>
                    <a:pt x="1545348" y="754380"/>
                  </a:lnTo>
                  <a:close/>
                </a:path>
                <a:path w="2527300" h="2002789">
                  <a:moveTo>
                    <a:pt x="1546872" y="1575816"/>
                  </a:moveTo>
                  <a:lnTo>
                    <a:pt x="1531632" y="1575816"/>
                  </a:lnTo>
                  <a:lnTo>
                    <a:pt x="1531632" y="1591056"/>
                  </a:lnTo>
                  <a:lnTo>
                    <a:pt x="1546872" y="1591056"/>
                  </a:lnTo>
                  <a:lnTo>
                    <a:pt x="1546872" y="1575816"/>
                  </a:lnTo>
                  <a:close/>
                </a:path>
                <a:path w="2527300" h="2002789">
                  <a:moveTo>
                    <a:pt x="1548396" y="1234440"/>
                  </a:moveTo>
                  <a:lnTo>
                    <a:pt x="1533156" y="1234440"/>
                  </a:lnTo>
                  <a:lnTo>
                    <a:pt x="1533156" y="1249680"/>
                  </a:lnTo>
                  <a:lnTo>
                    <a:pt x="1548396" y="1249680"/>
                  </a:lnTo>
                  <a:lnTo>
                    <a:pt x="1548396" y="1234440"/>
                  </a:lnTo>
                  <a:close/>
                </a:path>
                <a:path w="2527300" h="2002789">
                  <a:moveTo>
                    <a:pt x="1549920" y="411480"/>
                  </a:moveTo>
                  <a:lnTo>
                    <a:pt x="1534680" y="411480"/>
                  </a:lnTo>
                  <a:lnTo>
                    <a:pt x="1534680" y="426720"/>
                  </a:lnTo>
                  <a:lnTo>
                    <a:pt x="1549920" y="426720"/>
                  </a:lnTo>
                  <a:lnTo>
                    <a:pt x="1549920" y="411480"/>
                  </a:lnTo>
                  <a:close/>
                </a:path>
                <a:path w="2527300" h="2002789">
                  <a:moveTo>
                    <a:pt x="1557540" y="1164336"/>
                  </a:moveTo>
                  <a:lnTo>
                    <a:pt x="1542300" y="1164336"/>
                  </a:lnTo>
                  <a:lnTo>
                    <a:pt x="1542300" y="1181100"/>
                  </a:lnTo>
                  <a:lnTo>
                    <a:pt x="1557540" y="1181100"/>
                  </a:lnTo>
                  <a:lnTo>
                    <a:pt x="1557540" y="1164336"/>
                  </a:lnTo>
                  <a:close/>
                </a:path>
                <a:path w="2527300" h="2002789">
                  <a:moveTo>
                    <a:pt x="1559064" y="0"/>
                  </a:moveTo>
                  <a:lnTo>
                    <a:pt x="1543824" y="0"/>
                  </a:lnTo>
                  <a:lnTo>
                    <a:pt x="1543824" y="15240"/>
                  </a:lnTo>
                  <a:lnTo>
                    <a:pt x="1559064" y="15240"/>
                  </a:lnTo>
                  <a:lnTo>
                    <a:pt x="1559064" y="0"/>
                  </a:lnTo>
                  <a:close/>
                </a:path>
                <a:path w="2527300" h="2002789">
                  <a:moveTo>
                    <a:pt x="1566684" y="342900"/>
                  </a:moveTo>
                  <a:lnTo>
                    <a:pt x="1549920" y="342900"/>
                  </a:lnTo>
                  <a:lnTo>
                    <a:pt x="1549920" y="358140"/>
                  </a:lnTo>
                  <a:lnTo>
                    <a:pt x="1566684" y="358140"/>
                  </a:lnTo>
                  <a:lnTo>
                    <a:pt x="1566684" y="342900"/>
                  </a:lnTo>
                  <a:close/>
                </a:path>
                <a:path w="2527300" h="2002789">
                  <a:moveTo>
                    <a:pt x="1568208" y="821436"/>
                  </a:moveTo>
                  <a:lnTo>
                    <a:pt x="1552968" y="821436"/>
                  </a:lnTo>
                  <a:lnTo>
                    <a:pt x="1552968" y="836676"/>
                  </a:lnTo>
                  <a:lnTo>
                    <a:pt x="1568208" y="836676"/>
                  </a:lnTo>
                  <a:lnTo>
                    <a:pt x="1568208" y="821436"/>
                  </a:lnTo>
                  <a:close/>
                </a:path>
                <a:path w="2527300" h="2002789">
                  <a:moveTo>
                    <a:pt x="1575828" y="754380"/>
                  </a:moveTo>
                  <a:lnTo>
                    <a:pt x="1560588" y="754380"/>
                  </a:lnTo>
                  <a:lnTo>
                    <a:pt x="1560588" y="769620"/>
                  </a:lnTo>
                  <a:lnTo>
                    <a:pt x="1575828" y="769620"/>
                  </a:lnTo>
                  <a:lnTo>
                    <a:pt x="1575828" y="754380"/>
                  </a:lnTo>
                  <a:close/>
                </a:path>
                <a:path w="2527300" h="2002789">
                  <a:moveTo>
                    <a:pt x="1578876" y="1575816"/>
                  </a:moveTo>
                  <a:lnTo>
                    <a:pt x="1563636" y="1575816"/>
                  </a:lnTo>
                  <a:lnTo>
                    <a:pt x="1563636" y="1591056"/>
                  </a:lnTo>
                  <a:lnTo>
                    <a:pt x="1578876" y="1591056"/>
                  </a:lnTo>
                  <a:lnTo>
                    <a:pt x="1578876" y="1575816"/>
                  </a:lnTo>
                  <a:close/>
                </a:path>
                <a:path w="2527300" h="2002789">
                  <a:moveTo>
                    <a:pt x="1578876" y="1234440"/>
                  </a:moveTo>
                  <a:lnTo>
                    <a:pt x="1563636" y="1234440"/>
                  </a:lnTo>
                  <a:lnTo>
                    <a:pt x="1563636" y="1249680"/>
                  </a:lnTo>
                  <a:lnTo>
                    <a:pt x="1578876" y="1249680"/>
                  </a:lnTo>
                  <a:lnTo>
                    <a:pt x="1578876" y="1234440"/>
                  </a:lnTo>
                  <a:close/>
                </a:path>
                <a:path w="2527300" h="2002789">
                  <a:moveTo>
                    <a:pt x="1580400" y="411480"/>
                  </a:moveTo>
                  <a:lnTo>
                    <a:pt x="1565160" y="411480"/>
                  </a:lnTo>
                  <a:lnTo>
                    <a:pt x="1565160" y="426720"/>
                  </a:lnTo>
                  <a:lnTo>
                    <a:pt x="1580400" y="426720"/>
                  </a:lnTo>
                  <a:lnTo>
                    <a:pt x="1580400" y="411480"/>
                  </a:lnTo>
                  <a:close/>
                </a:path>
                <a:path w="2527300" h="2002789">
                  <a:moveTo>
                    <a:pt x="1588020" y="1164336"/>
                  </a:moveTo>
                  <a:lnTo>
                    <a:pt x="1572780" y="1164336"/>
                  </a:lnTo>
                  <a:lnTo>
                    <a:pt x="1572780" y="1181100"/>
                  </a:lnTo>
                  <a:lnTo>
                    <a:pt x="1588020" y="1181100"/>
                  </a:lnTo>
                  <a:lnTo>
                    <a:pt x="1588020" y="1164336"/>
                  </a:lnTo>
                  <a:close/>
                </a:path>
                <a:path w="2527300" h="2002789">
                  <a:moveTo>
                    <a:pt x="1589544" y="0"/>
                  </a:moveTo>
                  <a:lnTo>
                    <a:pt x="1574304" y="0"/>
                  </a:lnTo>
                  <a:lnTo>
                    <a:pt x="1574304" y="15240"/>
                  </a:lnTo>
                  <a:lnTo>
                    <a:pt x="1589544" y="15240"/>
                  </a:lnTo>
                  <a:lnTo>
                    <a:pt x="1589544" y="0"/>
                  </a:lnTo>
                  <a:close/>
                </a:path>
                <a:path w="2527300" h="2002789">
                  <a:moveTo>
                    <a:pt x="1597164" y="342900"/>
                  </a:moveTo>
                  <a:lnTo>
                    <a:pt x="1581924" y="342900"/>
                  </a:lnTo>
                  <a:lnTo>
                    <a:pt x="1581924" y="358140"/>
                  </a:lnTo>
                  <a:lnTo>
                    <a:pt x="1597164" y="358140"/>
                  </a:lnTo>
                  <a:lnTo>
                    <a:pt x="1597164" y="342900"/>
                  </a:lnTo>
                  <a:close/>
                </a:path>
                <a:path w="2527300" h="2002789">
                  <a:moveTo>
                    <a:pt x="1598688" y="821436"/>
                  </a:moveTo>
                  <a:lnTo>
                    <a:pt x="1583448" y="821436"/>
                  </a:lnTo>
                  <a:lnTo>
                    <a:pt x="1583448" y="836676"/>
                  </a:lnTo>
                  <a:lnTo>
                    <a:pt x="1598688" y="836676"/>
                  </a:lnTo>
                  <a:lnTo>
                    <a:pt x="1598688" y="821436"/>
                  </a:lnTo>
                  <a:close/>
                </a:path>
                <a:path w="2527300" h="2002789">
                  <a:moveTo>
                    <a:pt x="1606308" y="754380"/>
                  </a:moveTo>
                  <a:lnTo>
                    <a:pt x="1591068" y="754380"/>
                  </a:lnTo>
                  <a:lnTo>
                    <a:pt x="1591068" y="769620"/>
                  </a:lnTo>
                  <a:lnTo>
                    <a:pt x="1606308" y="769620"/>
                  </a:lnTo>
                  <a:lnTo>
                    <a:pt x="1606308" y="754380"/>
                  </a:lnTo>
                  <a:close/>
                </a:path>
                <a:path w="2527300" h="2002789">
                  <a:moveTo>
                    <a:pt x="1609356" y="1575816"/>
                  </a:moveTo>
                  <a:lnTo>
                    <a:pt x="1594116" y="1575816"/>
                  </a:lnTo>
                  <a:lnTo>
                    <a:pt x="1594116" y="1591056"/>
                  </a:lnTo>
                  <a:lnTo>
                    <a:pt x="1609356" y="1591056"/>
                  </a:lnTo>
                  <a:lnTo>
                    <a:pt x="1609356" y="1575816"/>
                  </a:lnTo>
                  <a:close/>
                </a:path>
                <a:path w="2527300" h="2002789">
                  <a:moveTo>
                    <a:pt x="1609356" y="1234440"/>
                  </a:moveTo>
                  <a:lnTo>
                    <a:pt x="1594116" y="1234440"/>
                  </a:lnTo>
                  <a:lnTo>
                    <a:pt x="1594116" y="1249680"/>
                  </a:lnTo>
                  <a:lnTo>
                    <a:pt x="1609356" y="1249680"/>
                  </a:lnTo>
                  <a:lnTo>
                    <a:pt x="1609356" y="1234440"/>
                  </a:lnTo>
                  <a:close/>
                </a:path>
                <a:path w="2527300" h="2002789">
                  <a:moveTo>
                    <a:pt x="1610880" y="411480"/>
                  </a:moveTo>
                  <a:lnTo>
                    <a:pt x="1595640" y="411480"/>
                  </a:lnTo>
                  <a:lnTo>
                    <a:pt x="1595640" y="426720"/>
                  </a:lnTo>
                  <a:lnTo>
                    <a:pt x="1610880" y="426720"/>
                  </a:lnTo>
                  <a:lnTo>
                    <a:pt x="1610880" y="411480"/>
                  </a:lnTo>
                  <a:close/>
                </a:path>
                <a:path w="2527300" h="2002789">
                  <a:moveTo>
                    <a:pt x="1618500" y="1164336"/>
                  </a:moveTo>
                  <a:lnTo>
                    <a:pt x="1603260" y="1164336"/>
                  </a:lnTo>
                  <a:lnTo>
                    <a:pt x="1603260" y="1181100"/>
                  </a:lnTo>
                  <a:lnTo>
                    <a:pt x="1618500" y="1181100"/>
                  </a:lnTo>
                  <a:lnTo>
                    <a:pt x="1618500" y="1164336"/>
                  </a:lnTo>
                  <a:close/>
                </a:path>
                <a:path w="2527300" h="2002789">
                  <a:moveTo>
                    <a:pt x="1621548" y="0"/>
                  </a:moveTo>
                  <a:lnTo>
                    <a:pt x="1606308" y="0"/>
                  </a:lnTo>
                  <a:lnTo>
                    <a:pt x="1606308" y="15240"/>
                  </a:lnTo>
                  <a:lnTo>
                    <a:pt x="1621548" y="15240"/>
                  </a:lnTo>
                  <a:lnTo>
                    <a:pt x="1621548" y="0"/>
                  </a:lnTo>
                  <a:close/>
                </a:path>
                <a:path w="2527300" h="2002789">
                  <a:moveTo>
                    <a:pt x="1627644" y="342900"/>
                  </a:moveTo>
                  <a:lnTo>
                    <a:pt x="1612404" y="342900"/>
                  </a:lnTo>
                  <a:lnTo>
                    <a:pt x="1612404" y="358140"/>
                  </a:lnTo>
                  <a:lnTo>
                    <a:pt x="1627644" y="358140"/>
                  </a:lnTo>
                  <a:lnTo>
                    <a:pt x="1627644" y="342900"/>
                  </a:lnTo>
                  <a:close/>
                </a:path>
                <a:path w="2527300" h="2002789">
                  <a:moveTo>
                    <a:pt x="1629168" y="821436"/>
                  </a:moveTo>
                  <a:lnTo>
                    <a:pt x="1613928" y="821436"/>
                  </a:lnTo>
                  <a:lnTo>
                    <a:pt x="1613928" y="836676"/>
                  </a:lnTo>
                  <a:lnTo>
                    <a:pt x="1629168" y="836676"/>
                  </a:lnTo>
                  <a:lnTo>
                    <a:pt x="1629168" y="821436"/>
                  </a:lnTo>
                  <a:close/>
                </a:path>
                <a:path w="2527300" h="2002789">
                  <a:moveTo>
                    <a:pt x="1638312" y="754380"/>
                  </a:moveTo>
                  <a:lnTo>
                    <a:pt x="1621548" y="754380"/>
                  </a:lnTo>
                  <a:lnTo>
                    <a:pt x="1621548" y="769620"/>
                  </a:lnTo>
                  <a:lnTo>
                    <a:pt x="1638312" y="769620"/>
                  </a:lnTo>
                  <a:lnTo>
                    <a:pt x="1638312" y="754380"/>
                  </a:lnTo>
                  <a:close/>
                </a:path>
                <a:path w="2527300" h="2002789">
                  <a:moveTo>
                    <a:pt x="1641360" y="411480"/>
                  </a:moveTo>
                  <a:lnTo>
                    <a:pt x="1626120" y="411480"/>
                  </a:lnTo>
                  <a:lnTo>
                    <a:pt x="1626120" y="426720"/>
                  </a:lnTo>
                  <a:lnTo>
                    <a:pt x="1641360" y="426720"/>
                  </a:lnTo>
                  <a:lnTo>
                    <a:pt x="1641360" y="411480"/>
                  </a:lnTo>
                  <a:close/>
                </a:path>
                <a:path w="2527300" h="2002789">
                  <a:moveTo>
                    <a:pt x="1645932" y="1581912"/>
                  </a:moveTo>
                  <a:lnTo>
                    <a:pt x="1632216" y="1581912"/>
                  </a:lnTo>
                  <a:lnTo>
                    <a:pt x="1638312" y="1575816"/>
                  </a:lnTo>
                  <a:lnTo>
                    <a:pt x="1624596" y="1575816"/>
                  </a:lnTo>
                  <a:lnTo>
                    <a:pt x="1624596" y="1591056"/>
                  </a:lnTo>
                  <a:lnTo>
                    <a:pt x="1641360" y="1591056"/>
                  </a:lnTo>
                  <a:lnTo>
                    <a:pt x="1645932" y="1588008"/>
                  </a:lnTo>
                  <a:lnTo>
                    <a:pt x="1645932" y="1583436"/>
                  </a:lnTo>
                  <a:lnTo>
                    <a:pt x="1645932" y="1581912"/>
                  </a:lnTo>
                  <a:close/>
                </a:path>
                <a:path w="2527300" h="2002789">
                  <a:moveTo>
                    <a:pt x="1645932" y="1549908"/>
                  </a:moveTo>
                  <a:lnTo>
                    <a:pt x="1630692" y="1549908"/>
                  </a:lnTo>
                  <a:lnTo>
                    <a:pt x="1630692" y="1566672"/>
                  </a:lnTo>
                  <a:lnTo>
                    <a:pt x="1645932" y="1566672"/>
                  </a:lnTo>
                  <a:lnTo>
                    <a:pt x="1645932" y="1549908"/>
                  </a:lnTo>
                  <a:close/>
                </a:path>
                <a:path w="2527300" h="2002789">
                  <a:moveTo>
                    <a:pt x="1645932" y="1519428"/>
                  </a:moveTo>
                  <a:lnTo>
                    <a:pt x="1630692" y="1519428"/>
                  </a:lnTo>
                  <a:lnTo>
                    <a:pt x="1630692" y="1534668"/>
                  </a:lnTo>
                  <a:lnTo>
                    <a:pt x="1645932" y="1534668"/>
                  </a:lnTo>
                  <a:lnTo>
                    <a:pt x="1645932" y="1519428"/>
                  </a:lnTo>
                  <a:close/>
                </a:path>
                <a:path w="2527300" h="2002789">
                  <a:moveTo>
                    <a:pt x="1645932" y="1488948"/>
                  </a:moveTo>
                  <a:lnTo>
                    <a:pt x="1630692" y="1488948"/>
                  </a:lnTo>
                  <a:lnTo>
                    <a:pt x="1630692" y="1504188"/>
                  </a:lnTo>
                  <a:lnTo>
                    <a:pt x="1645932" y="1504188"/>
                  </a:lnTo>
                  <a:lnTo>
                    <a:pt x="1645932" y="1488948"/>
                  </a:lnTo>
                  <a:close/>
                </a:path>
                <a:path w="2527300" h="2002789">
                  <a:moveTo>
                    <a:pt x="1645932" y="1458468"/>
                  </a:moveTo>
                  <a:lnTo>
                    <a:pt x="1630692" y="1458468"/>
                  </a:lnTo>
                  <a:lnTo>
                    <a:pt x="1630692" y="1473708"/>
                  </a:lnTo>
                  <a:lnTo>
                    <a:pt x="1645932" y="1473708"/>
                  </a:lnTo>
                  <a:lnTo>
                    <a:pt x="1645932" y="1458468"/>
                  </a:lnTo>
                  <a:close/>
                </a:path>
                <a:path w="2527300" h="2002789">
                  <a:moveTo>
                    <a:pt x="1645932" y="1426464"/>
                  </a:moveTo>
                  <a:lnTo>
                    <a:pt x="1630692" y="1426464"/>
                  </a:lnTo>
                  <a:lnTo>
                    <a:pt x="1630692" y="1443228"/>
                  </a:lnTo>
                  <a:lnTo>
                    <a:pt x="1645932" y="1443228"/>
                  </a:lnTo>
                  <a:lnTo>
                    <a:pt x="1645932" y="1426464"/>
                  </a:lnTo>
                  <a:close/>
                </a:path>
                <a:path w="2527300" h="2002789">
                  <a:moveTo>
                    <a:pt x="1645932" y="1395984"/>
                  </a:moveTo>
                  <a:lnTo>
                    <a:pt x="1630692" y="1395984"/>
                  </a:lnTo>
                  <a:lnTo>
                    <a:pt x="1630692" y="1411224"/>
                  </a:lnTo>
                  <a:lnTo>
                    <a:pt x="1645932" y="1411224"/>
                  </a:lnTo>
                  <a:lnTo>
                    <a:pt x="1645932" y="1395984"/>
                  </a:lnTo>
                  <a:close/>
                </a:path>
                <a:path w="2527300" h="2002789">
                  <a:moveTo>
                    <a:pt x="1645932" y="1365504"/>
                  </a:moveTo>
                  <a:lnTo>
                    <a:pt x="1630692" y="1365504"/>
                  </a:lnTo>
                  <a:lnTo>
                    <a:pt x="1630692" y="1380744"/>
                  </a:lnTo>
                  <a:lnTo>
                    <a:pt x="1645932" y="1380744"/>
                  </a:lnTo>
                  <a:lnTo>
                    <a:pt x="1645932" y="1365504"/>
                  </a:lnTo>
                  <a:close/>
                </a:path>
                <a:path w="2527300" h="2002789">
                  <a:moveTo>
                    <a:pt x="1645932" y="1335024"/>
                  </a:moveTo>
                  <a:lnTo>
                    <a:pt x="1630692" y="1335024"/>
                  </a:lnTo>
                  <a:lnTo>
                    <a:pt x="1630692" y="1350264"/>
                  </a:lnTo>
                  <a:lnTo>
                    <a:pt x="1645932" y="1350264"/>
                  </a:lnTo>
                  <a:lnTo>
                    <a:pt x="1645932" y="1335024"/>
                  </a:lnTo>
                  <a:close/>
                </a:path>
                <a:path w="2527300" h="2002789">
                  <a:moveTo>
                    <a:pt x="1645932" y="1303020"/>
                  </a:moveTo>
                  <a:lnTo>
                    <a:pt x="1630692" y="1303020"/>
                  </a:lnTo>
                  <a:lnTo>
                    <a:pt x="1630692" y="1319784"/>
                  </a:lnTo>
                  <a:lnTo>
                    <a:pt x="1645932" y="1319784"/>
                  </a:lnTo>
                  <a:lnTo>
                    <a:pt x="1645932" y="1303020"/>
                  </a:lnTo>
                  <a:close/>
                </a:path>
                <a:path w="2527300" h="2002789">
                  <a:moveTo>
                    <a:pt x="1645932" y="1272540"/>
                  </a:moveTo>
                  <a:lnTo>
                    <a:pt x="1630692" y="1272540"/>
                  </a:lnTo>
                  <a:lnTo>
                    <a:pt x="1630692" y="1287780"/>
                  </a:lnTo>
                  <a:lnTo>
                    <a:pt x="1645932" y="1287780"/>
                  </a:lnTo>
                  <a:lnTo>
                    <a:pt x="1645932" y="1272540"/>
                  </a:lnTo>
                  <a:close/>
                </a:path>
                <a:path w="2527300" h="2002789">
                  <a:moveTo>
                    <a:pt x="1645932" y="1242060"/>
                  </a:moveTo>
                  <a:lnTo>
                    <a:pt x="1638312" y="1242060"/>
                  </a:lnTo>
                  <a:lnTo>
                    <a:pt x="1638312" y="1234440"/>
                  </a:lnTo>
                  <a:lnTo>
                    <a:pt x="1624596" y="1234440"/>
                  </a:lnTo>
                  <a:lnTo>
                    <a:pt x="1624596" y="1249680"/>
                  </a:lnTo>
                  <a:lnTo>
                    <a:pt x="1630692" y="1249680"/>
                  </a:lnTo>
                  <a:lnTo>
                    <a:pt x="1630692" y="1257300"/>
                  </a:lnTo>
                  <a:lnTo>
                    <a:pt x="1645932" y="1257300"/>
                  </a:lnTo>
                  <a:lnTo>
                    <a:pt x="1645932" y="1249680"/>
                  </a:lnTo>
                  <a:lnTo>
                    <a:pt x="1645932" y="1242060"/>
                  </a:lnTo>
                  <a:close/>
                </a:path>
                <a:path w="2527300" h="2002789">
                  <a:moveTo>
                    <a:pt x="1650504" y="1164336"/>
                  </a:moveTo>
                  <a:lnTo>
                    <a:pt x="1635264" y="1164336"/>
                  </a:lnTo>
                  <a:lnTo>
                    <a:pt x="1635264" y="1181100"/>
                  </a:lnTo>
                  <a:lnTo>
                    <a:pt x="1650504" y="1181100"/>
                  </a:lnTo>
                  <a:lnTo>
                    <a:pt x="1650504" y="1164336"/>
                  </a:lnTo>
                  <a:close/>
                </a:path>
                <a:path w="2527300" h="2002789">
                  <a:moveTo>
                    <a:pt x="1652028" y="0"/>
                  </a:moveTo>
                  <a:lnTo>
                    <a:pt x="1636788" y="0"/>
                  </a:lnTo>
                  <a:lnTo>
                    <a:pt x="1636788" y="15240"/>
                  </a:lnTo>
                  <a:lnTo>
                    <a:pt x="1652028" y="15240"/>
                  </a:lnTo>
                  <a:lnTo>
                    <a:pt x="1652028" y="0"/>
                  </a:lnTo>
                  <a:close/>
                </a:path>
                <a:path w="2527300" h="2002789">
                  <a:moveTo>
                    <a:pt x="1658124" y="342900"/>
                  </a:moveTo>
                  <a:lnTo>
                    <a:pt x="1642884" y="342900"/>
                  </a:lnTo>
                  <a:lnTo>
                    <a:pt x="1642884" y="358140"/>
                  </a:lnTo>
                  <a:lnTo>
                    <a:pt x="1658124" y="358140"/>
                  </a:lnTo>
                  <a:lnTo>
                    <a:pt x="1658124" y="342900"/>
                  </a:lnTo>
                  <a:close/>
                </a:path>
                <a:path w="2527300" h="2002789">
                  <a:moveTo>
                    <a:pt x="1661172" y="821436"/>
                  </a:moveTo>
                  <a:lnTo>
                    <a:pt x="1644408" y="821436"/>
                  </a:lnTo>
                  <a:lnTo>
                    <a:pt x="1644408" y="836676"/>
                  </a:lnTo>
                  <a:lnTo>
                    <a:pt x="1661172" y="836676"/>
                  </a:lnTo>
                  <a:lnTo>
                    <a:pt x="1661172" y="821436"/>
                  </a:lnTo>
                  <a:close/>
                </a:path>
                <a:path w="2527300" h="2002789">
                  <a:moveTo>
                    <a:pt x="1668792" y="754380"/>
                  </a:moveTo>
                  <a:lnTo>
                    <a:pt x="1653552" y="754380"/>
                  </a:lnTo>
                  <a:lnTo>
                    <a:pt x="1653552" y="769620"/>
                  </a:lnTo>
                  <a:lnTo>
                    <a:pt x="1668792" y="769620"/>
                  </a:lnTo>
                  <a:lnTo>
                    <a:pt x="1668792" y="754380"/>
                  </a:lnTo>
                  <a:close/>
                </a:path>
                <a:path w="2527300" h="2002789">
                  <a:moveTo>
                    <a:pt x="1673364" y="411480"/>
                  </a:moveTo>
                  <a:lnTo>
                    <a:pt x="1658124" y="411480"/>
                  </a:lnTo>
                  <a:lnTo>
                    <a:pt x="1658124" y="426720"/>
                  </a:lnTo>
                  <a:lnTo>
                    <a:pt x="1673364" y="426720"/>
                  </a:lnTo>
                  <a:lnTo>
                    <a:pt x="1673364" y="411480"/>
                  </a:lnTo>
                  <a:close/>
                </a:path>
                <a:path w="2527300" h="2002789">
                  <a:moveTo>
                    <a:pt x="1680984" y="1164336"/>
                  </a:moveTo>
                  <a:lnTo>
                    <a:pt x="1665744" y="1164336"/>
                  </a:lnTo>
                  <a:lnTo>
                    <a:pt x="1665744" y="1181100"/>
                  </a:lnTo>
                  <a:lnTo>
                    <a:pt x="1680984" y="1181100"/>
                  </a:lnTo>
                  <a:lnTo>
                    <a:pt x="1680984" y="1164336"/>
                  </a:lnTo>
                  <a:close/>
                </a:path>
                <a:path w="2527300" h="2002789">
                  <a:moveTo>
                    <a:pt x="1682508" y="0"/>
                  </a:moveTo>
                  <a:lnTo>
                    <a:pt x="1667268" y="0"/>
                  </a:lnTo>
                  <a:lnTo>
                    <a:pt x="1667268" y="15240"/>
                  </a:lnTo>
                  <a:lnTo>
                    <a:pt x="1682508" y="15240"/>
                  </a:lnTo>
                  <a:lnTo>
                    <a:pt x="1682508" y="0"/>
                  </a:lnTo>
                  <a:close/>
                </a:path>
                <a:path w="2527300" h="2002789">
                  <a:moveTo>
                    <a:pt x="1690128" y="342900"/>
                  </a:moveTo>
                  <a:lnTo>
                    <a:pt x="1673364" y="342900"/>
                  </a:lnTo>
                  <a:lnTo>
                    <a:pt x="1673364" y="358140"/>
                  </a:lnTo>
                  <a:lnTo>
                    <a:pt x="1690128" y="358140"/>
                  </a:lnTo>
                  <a:lnTo>
                    <a:pt x="1690128" y="342900"/>
                  </a:lnTo>
                  <a:close/>
                </a:path>
                <a:path w="2527300" h="2002789">
                  <a:moveTo>
                    <a:pt x="1691652" y="821436"/>
                  </a:moveTo>
                  <a:lnTo>
                    <a:pt x="1676412" y="821436"/>
                  </a:lnTo>
                  <a:lnTo>
                    <a:pt x="1676412" y="836676"/>
                  </a:lnTo>
                  <a:lnTo>
                    <a:pt x="1691652" y="836676"/>
                  </a:lnTo>
                  <a:lnTo>
                    <a:pt x="1691652" y="821436"/>
                  </a:lnTo>
                  <a:close/>
                </a:path>
                <a:path w="2527300" h="2002789">
                  <a:moveTo>
                    <a:pt x="1699272" y="754380"/>
                  </a:moveTo>
                  <a:lnTo>
                    <a:pt x="1684032" y="754380"/>
                  </a:lnTo>
                  <a:lnTo>
                    <a:pt x="1684032" y="769620"/>
                  </a:lnTo>
                  <a:lnTo>
                    <a:pt x="1699272" y="769620"/>
                  </a:lnTo>
                  <a:lnTo>
                    <a:pt x="1699272" y="754380"/>
                  </a:lnTo>
                  <a:close/>
                </a:path>
                <a:path w="2527300" h="2002789">
                  <a:moveTo>
                    <a:pt x="1703844" y="411480"/>
                  </a:moveTo>
                  <a:lnTo>
                    <a:pt x="1688604" y="411480"/>
                  </a:lnTo>
                  <a:lnTo>
                    <a:pt x="1688604" y="426720"/>
                  </a:lnTo>
                  <a:lnTo>
                    <a:pt x="1703844" y="426720"/>
                  </a:lnTo>
                  <a:lnTo>
                    <a:pt x="1703844" y="411480"/>
                  </a:lnTo>
                  <a:close/>
                </a:path>
                <a:path w="2527300" h="2002789">
                  <a:moveTo>
                    <a:pt x="1712988" y="0"/>
                  </a:moveTo>
                  <a:lnTo>
                    <a:pt x="1697748" y="0"/>
                  </a:lnTo>
                  <a:lnTo>
                    <a:pt x="1697748" y="15240"/>
                  </a:lnTo>
                  <a:lnTo>
                    <a:pt x="1712988" y="15240"/>
                  </a:lnTo>
                  <a:lnTo>
                    <a:pt x="1712988" y="0"/>
                  </a:lnTo>
                  <a:close/>
                </a:path>
                <a:path w="2527300" h="2002789">
                  <a:moveTo>
                    <a:pt x="1716036" y="1168908"/>
                  </a:moveTo>
                  <a:lnTo>
                    <a:pt x="1704606" y="1168908"/>
                  </a:lnTo>
                  <a:lnTo>
                    <a:pt x="1708416" y="1164336"/>
                  </a:lnTo>
                  <a:lnTo>
                    <a:pt x="1696224" y="1164336"/>
                  </a:lnTo>
                  <a:lnTo>
                    <a:pt x="1696224" y="1181100"/>
                  </a:lnTo>
                  <a:lnTo>
                    <a:pt x="1712988" y="1181100"/>
                  </a:lnTo>
                  <a:lnTo>
                    <a:pt x="1716036" y="1176528"/>
                  </a:lnTo>
                  <a:lnTo>
                    <a:pt x="1716036" y="1173480"/>
                  </a:lnTo>
                  <a:lnTo>
                    <a:pt x="1716036" y="1168908"/>
                  </a:lnTo>
                  <a:close/>
                </a:path>
                <a:path w="2527300" h="2002789">
                  <a:moveTo>
                    <a:pt x="1716036" y="1138428"/>
                  </a:moveTo>
                  <a:lnTo>
                    <a:pt x="1700796" y="1138428"/>
                  </a:lnTo>
                  <a:lnTo>
                    <a:pt x="1700796" y="1153668"/>
                  </a:lnTo>
                  <a:lnTo>
                    <a:pt x="1716036" y="1153668"/>
                  </a:lnTo>
                  <a:lnTo>
                    <a:pt x="1716036" y="1138428"/>
                  </a:lnTo>
                  <a:close/>
                </a:path>
                <a:path w="2527300" h="2002789">
                  <a:moveTo>
                    <a:pt x="1716036" y="1107948"/>
                  </a:moveTo>
                  <a:lnTo>
                    <a:pt x="1700796" y="1107948"/>
                  </a:lnTo>
                  <a:lnTo>
                    <a:pt x="1700796" y="1123188"/>
                  </a:lnTo>
                  <a:lnTo>
                    <a:pt x="1716036" y="1123188"/>
                  </a:lnTo>
                  <a:lnTo>
                    <a:pt x="1716036" y="1107948"/>
                  </a:lnTo>
                  <a:close/>
                </a:path>
                <a:path w="2527300" h="2002789">
                  <a:moveTo>
                    <a:pt x="1716036" y="1075944"/>
                  </a:moveTo>
                  <a:lnTo>
                    <a:pt x="1700796" y="1075944"/>
                  </a:lnTo>
                  <a:lnTo>
                    <a:pt x="1700796" y="1091184"/>
                  </a:lnTo>
                  <a:lnTo>
                    <a:pt x="1716036" y="1091184"/>
                  </a:lnTo>
                  <a:lnTo>
                    <a:pt x="1716036" y="1075944"/>
                  </a:lnTo>
                  <a:close/>
                </a:path>
                <a:path w="2527300" h="2002789">
                  <a:moveTo>
                    <a:pt x="1716036" y="1045464"/>
                  </a:moveTo>
                  <a:lnTo>
                    <a:pt x="1700796" y="1045464"/>
                  </a:lnTo>
                  <a:lnTo>
                    <a:pt x="1700796" y="1060704"/>
                  </a:lnTo>
                  <a:lnTo>
                    <a:pt x="1716036" y="1060704"/>
                  </a:lnTo>
                  <a:lnTo>
                    <a:pt x="1716036" y="1045464"/>
                  </a:lnTo>
                  <a:close/>
                </a:path>
                <a:path w="2527300" h="2002789">
                  <a:moveTo>
                    <a:pt x="1716036" y="1014984"/>
                  </a:moveTo>
                  <a:lnTo>
                    <a:pt x="1700796" y="1014984"/>
                  </a:lnTo>
                  <a:lnTo>
                    <a:pt x="1700796" y="1030224"/>
                  </a:lnTo>
                  <a:lnTo>
                    <a:pt x="1716036" y="1030224"/>
                  </a:lnTo>
                  <a:lnTo>
                    <a:pt x="1716036" y="1014984"/>
                  </a:lnTo>
                  <a:close/>
                </a:path>
                <a:path w="2527300" h="2002789">
                  <a:moveTo>
                    <a:pt x="1716036" y="984504"/>
                  </a:moveTo>
                  <a:lnTo>
                    <a:pt x="1700796" y="984504"/>
                  </a:lnTo>
                  <a:lnTo>
                    <a:pt x="1700796" y="999744"/>
                  </a:lnTo>
                  <a:lnTo>
                    <a:pt x="1716036" y="999744"/>
                  </a:lnTo>
                  <a:lnTo>
                    <a:pt x="1716036" y="984504"/>
                  </a:lnTo>
                  <a:close/>
                </a:path>
                <a:path w="2527300" h="2002789">
                  <a:moveTo>
                    <a:pt x="1716036" y="952500"/>
                  </a:moveTo>
                  <a:lnTo>
                    <a:pt x="1700796" y="952500"/>
                  </a:lnTo>
                  <a:lnTo>
                    <a:pt x="1700796" y="967740"/>
                  </a:lnTo>
                  <a:lnTo>
                    <a:pt x="1716036" y="967740"/>
                  </a:lnTo>
                  <a:lnTo>
                    <a:pt x="1716036" y="952500"/>
                  </a:lnTo>
                  <a:close/>
                </a:path>
                <a:path w="2527300" h="2002789">
                  <a:moveTo>
                    <a:pt x="1716036" y="922020"/>
                  </a:moveTo>
                  <a:lnTo>
                    <a:pt x="1700796" y="922020"/>
                  </a:lnTo>
                  <a:lnTo>
                    <a:pt x="1700796" y="937260"/>
                  </a:lnTo>
                  <a:lnTo>
                    <a:pt x="1716036" y="937260"/>
                  </a:lnTo>
                  <a:lnTo>
                    <a:pt x="1716036" y="922020"/>
                  </a:lnTo>
                  <a:close/>
                </a:path>
                <a:path w="2527300" h="2002789">
                  <a:moveTo>
                    <a:pt x="1716036" y="891540"/>
                  </a:moveTo>
                  <a:lnTo>
                    <a:pt x="1700796" y="891540"/>
                  </a:lnTo>
                  <a:lnTo>
                    <a:pt x="1700796" y="906780"/>
                  </a:lnTo>
                  <a:lnTo>
                    <a:pt x="1716036" y="906780"/>
                  </a:lnTo>
                  <a:lnTo>
                    <a:pt x="1716036" y="891540"/>
                  </a:lnTo>
                  <a:close/>
                </a:path>
                <a:path w="2527300" h="2002789">
                  <a:moveTo>
                    <a:pt x="1716036" y="861060"/>
                  </a:moveTo>
                  <a:lnTo>
                    <a:pt x="1700796" y="861060"/>
                  </a:lnTo>
                  <a:lnTo>
                    <a:pt x="1700796" y="876300"/>
                  </a:lnTo>
                  <a:lnTo>
                    <a:pt x="1716036" y="876300"/>
                  </a:lnTo>
                  <a:lnTo>
                    <a:pt x="1716036" y="861060"/>
                  </a:lnTo>
                  <a:close/>
                </a:path>
                <a:path w="2527300" h="2002789">
                  <a:moveTo>
                    <a:pt x="1716036" y="829056"/>
                  </a:moveTo>
                  <a:lnTo>
                    <a:pt x="1708416" y="829056"/>
                  </a:lnTo>
                  <a:lnTo>
                    <a:pt x="1708416" y="821436"/>
                  </a:lnTo>
                  <a:lnTo>
                    <a:pt x="1706892" y="821436"/>
                  </a:lnTo>
                  <a:lnTo>
                    <a:pt x="1706892" y="829056"/>
                  </a:lnTo>
                  <a:lnTo>
                    <a:pt x="1700796" y="829056"/>
                  </a:lnTo>
                  <a:lnTo>
                    <a:pt x="1700796" y="844296"/>
                  </a:lnTo>
                  <a:lnTo>
                    <a:pt x="1716036" y="844296"/>
                  </a:lnTo>
                  <a:lnTo>
                    <a:pt x="1716036" y="836676"/>
                  </a:lnTo>
                  <a:lnTo>
                    <a:pt x="1716036" y="829056"/>
                  </a:lnTo>
                  <a:close/>
                </a:path>
                <a:path w="2527300" h="2002789">
                  <a:moveTo>
                    <a:pt x="1720608" y="342900"/>
                  </a:moveTo>
                  <a:lnTo>
                    <a:pt x="1705368" y="342900"/>
                  </a:lnTo>
                  <a:lnTo>
                    <a:pt x="1705368" y="358140"/>
                  </a:lnTo>
                  <a:lnTo>
                    <a:pt x="1720608" y="358140"/>
                  </a:lnTo>
                  <a:lnTo>
                    <a:pt x="1720608" y="342900"/>
                  </a:lnTo>
                  <a:close/>
                </a:path>
                <a:path w="2527300" h="2002789">
                  <a:moveTo>
                    <a:pt x="1729752" y="754380"/>
                  </a:moveTo>
                  <a:lnTo>
                    <a:pt x="1714512" y="754380"/>
                  </a:lnTo>
                  <a:lnTo>
                    <a:pt x="1714512" y="769620"/>
                  </a:lnTo>
                  <a:lnTo>
                    <a:pt x="1729752" y="769620"/>
                  </a:lnTo>
                  <a:lnTo>
                    <a:pt x="1729752" y="754380"/>
                  </a:lnTo>
                  <a:close/>
                </a:path>
                <a:path w="2527300" h="2002789">
                  <a:moveTo>
                    <a:pt x="1734324" y="411480"/>
                  </a:moveTo>
                  <a:lnTo>
                    <a:pt x="1719084" y="411480"/>
                  </a:lnTo>
                  <a:lnTo>
                    <a:pt x="1719084" y="426720"/>
                  </a:lnTo>
                  <a:lnTo>
                    <a:pt x="1734324" y="426720"/>
                  </a:lnTo>
                  <a:lnTo>
                    <a:pt x="1734324" y="411480"/>
                  </a:lnTo>
                  <a:close/>
                </a:path>
                <a:path w="2527300" h="2002789">
                  <a:moveTo>
                    <a:pt x="1744992" y="0"/>
                  </a:moveTo>
                  <a:lnTo>
                    <a:pt x="1729752" y="0"/>
                  </a:lnTo>
                  <a:lnTo>
                    <a:pt x="1729752" y="15240"/>
                  </a:lnTo>
                  <a:lnTo>
                    <a:pt x="1744992" y="15240"/>
                  </a:lnTo>
                  <a:lnTo>
                    <a:pt x="1744992" y="0"/>
                  </a:lnTo>
                  <a:close/>
                </a:path>
                <a:path w="2527300" h="2002789">
                  <a:moveTo>
                    <a:pt x="1751088" y="342900"/>
                  </a:moveTo>
                  <a:lnTo>
                    <a:pt x="1735848" y="342900"/>
                  </a:lnTo>
                  <a:lnTo>
                    <a:pt x="1735848" y="358140"/>
                  </a:lnTo>
                  <a:lnTo>
                    <a:pt x="1751088" y="358140"/>
                  </a:lnTo>
                  <a:lnTo>
                    <a:pt x="1751088" y="342900"/>
                  </a:lnTo>
                  <a:close/>
                </a:path>
                <a:path w="2527300" h="2002789">
                  <a:moveTo>
                    <a:pt x="1761756" y="754380"/>
                  </a:moveTo>
                  <a:lnTo>
                    <a:pt x="1744992" y="754380"/>
                  </a:lnTo>
                  <a:lnTo>
                    <a:pt x="1744992" y="769620"/>
                  </a:lnTo>
                  <a:lnTo>
                    <a:pt x="1761756" y="769620"/>
                  </a:lnTo>
                  <a:lnTo>
                    <a:pt x="1761756" y="754380"/>
                  </a:lnTo>
                  <a:close/>
                </a:path>
                <a:path w="2527300" h="2002789">
                  <a:moveTo>
                    <a:pt x="1764804" y="411480"/>
                  </a:moveTo>
                  <a:lnTo>
                    <a:pt x="1749564" y="411480"/>
                  </a:lnTo>
                  <a:lnTo>
                    <a:pt x="1749564" y="426720"/>
                  </a:lnTo>
                  <a:lnTo>
                    <a:pt x="1764804" y="426720"/>
                  </a:lnTo>
                  <a:lnTo>
                    <a:pt x="1764804" y="411480"/>
                  </a:lnTo>
                  <a:close/>
                </a:path>
                <a:path w="2527300" h="2002789">
                  <a:moveTo>
                    <a:pt x="1775472" y="0"/>
                  </a:moveTo>
                  <a:lnTo>
                    <a:pt x="1760232" y="0"/>
                  </a:lnTo>
                  <a:lnTo>
                    <a:pt x="1760232" y="15240"/>
                  </a:lnTo>
                  <a:lnTo>
                    <a:pt x="1775472" y="15240"/>
                  </a:lnTo>
                  <a:lnTo>
                    <a:pt x="1775472" y="0"/>
                  </a:lnTo>
                  <a:close/>
                </a:path>
                <a:path w="2527300" h="2002789">
                  <a:moveTo>
                    <a:pt x="1781568" y="342900"/>
                  </a:moveTo>
                  <a:lnTo>
                    <a:pt x="1766328" y="342900"/>
                  </a:lnTo>
                  <a:lnTo>
                    <a:pt x="1766328" y="358140"/>
                  </a:lnTo>
                  <a:lnTo>
                    <a:pt x="1781568" y="358140"/>
                  </a:lnTo>
                  <a:lnTo>
                    <a:pt x="1781568" y="342900"/>
                  </a:lnTo>
                  <a:close/>
                </a:path>
                <a:path w="2527300" h="2002789">
                  <a:moveTo>
                    <a:pt x="1792236" y="754380"/>
                  </a:moveTo>
                  <a:lnTo>
                    <a:pt x="1776996" y="754380"/>
                  </a:lnTo>
                  <a:lnTo>
                    <a:pt x="1776996" y="769620"/>
                  </a:lnTo>
                  <a:lnTo>
                    <a:pt x="1792236" y="769620"/>
                  </a:lnTo>
                  <a:lnTo>
                    <a:pt x="1792236" y="754380"/>
                  </a:lnTo>
                  <a:close/>
                </a:path>
                <a:path w="2527300" h="2002789">
                  <a:moveTo>
                    <a:pt x="1796808" y="411480"/>
                  </a:moveTo>
                  <a:lnTo>
                    <a:pt x="1781568" y="411480"/>
                  </a:lnTo>
                  <a:lnTo>
                    <a:pt x="1781568" y="426720"/>
                  </a:lnTo>
                  <a:lnTo>
                    <a:pt x="1796808" y="426720"/>
                  </a:lnTo>
                  <a:lnTo>
                    <a:pt x="1796808" y="411480"/>
                  </a:lnTo>
                  <a:close/>
                </a:path>
                <a:path w="2527300" h="2002789">
                  <a:moveTo>
                    <a:pt x="1805952" y="0"/>
                  </a:moveTo>
                  <a:lnTo>
                    <a:pt x="1790712" y="0"/>
                  </a:lnTo>
                  <a:lnTo>
                    <a:pt x="1790712" y="15240"/>
                  </a:lnTo>
                  <a:lnTo>
                    <a:pt x="1805952" y="15240"/>
                  </a:lnTo>
                  <a:lnTo>
                    <a:pt x="1805952" y="0"/>
                  </a:lnTo>
                  <a:close/>
                </a:path>
                <a:path w="2527300" h="2002789">
                  <a:moveTo>
                    <a:pt x="1813572" y="342900"/>
                  </a:moveTo>
                  <a:lnTo>
                    <a:pt x="1796808" y="342900"/>
                  </a:lnTo>
                  <a:lnTo>
                    <a:pt x="1796808" y="358140"/>
                  </a:lnTo>
                  <a:lnTo>
                    <a:pt x="1813572" y="358140"/>
                  </a:lnTo>
                  <a:lnTo>
                    <a:pt x="1813572" y="342900"/>
                  </a:lnTo>
                  <a:close/>
                </a:path>
                <a:path w="2527300" h="2002789">
                  <a:moveTo>
                    <a:pt x="1822716" y="754380"/>
                  </a:moveTo>
                  <a:lnTo>
                    <a:pt x="1807476" y="754380"/>
                  </a:lnTo>
                  <a:lnTo>
                    <a:pt x="1807476" y="769620"/>
                  </a:lnTo>
                  <a:lnTo>
                    <a:pt x="1822716" y="769620"/>
                  </a:lnTo>
                  <a:lnTo>
                    <a:pt x="1822716" y="754380"/>
                  </a:lnTo>
                  <a:close/>
                </a:path>
                <a:path w="2527300" h="2002789">
                  <a:moveTo>
                    <a:pt x="1827288" y="411480"/>
                  </a:moveTo>
                  <a:lnTo>
                    <a:pt x="1812048" y="411480"/>
                  </a:lnTo>
                  <a:lnTo>
                    <a:pt x="1812048" y="426720"/>
                  </a:lnTo>
                  <a:lnTo>
                    <a:pt x="1827288" y="426720"/>
                  </a:lnTo>
                  <a:lnTo>
                    <a:pt x="1827288" y="411480"/>
                  </a:lnTo>
                  <a:close/>
                </a:path>
                <a:path w="2527300" h="2002789">
                  <a:moveTo>
                    <a:pt x="1836432" y="0"/>
                  </a:moveTo>
                  <a:lnTo>
                    <a:pt x="1821192" y="0"/>
                  </a:lnTo>
                  <a:lnTo>
                    <a:pt x="1821192" y="15240"/>
                  </a:lnTo>
                  <a:lnTo>
                    <a:pt x="1836432" y="15240"/>
                  </a:lnTo>
                  <a:lnTo>
                    <a:pt x="1836432" y="0"/>
                  </a:lnTo>
                  <a:close/>
                </a:path>
                <a:path w="2527300" h="2002789">
                  <a:moveTo>
                    <a:pt x="1844052" y="342900"/>
                  </a:moveTo>
                  <a:lnTo>
                    <a:pt x="1828812" y="342900"/>
                  </a:lnTo>
                  <a:lnTo>
                    <a:pt x="1828812" y="358140"/>
                  </a:lnTo>
                  <a:lnTo>
                    <a:pt x="1844052" y="358140"/>
                  </a:lnTo>
                  <a:lnTo>
                    <a:pt x="1844052" y="342900"/>
                  </a:lnTo>
                  <a:close/>
                </a:path>
                <a:path w="2527300" h="2002789">
                  <a:moveTo>
                    <a:pt x="1853196" y="754380"/>
                  </a:moveTo>
                  <a:lnTo>
                    <a:pt x="1837956" y="754380"/>
                  </a:lnTo>
                  <a:lnTo>
                    <a:pt x="1837956" y="769620"/>
                  </a:lnTo>
                  <a:lnTo>
                    <a:pt x="1853196" y="769620"/>
                  </a:lnTo>
                  <a:lnTo>
                    <a:pt x="1853196" y="754380"/>
                  </a:lnTo>
                  <a:close/>
                </a:path>
                <a:path w="2527300" h="2002789">
                  <a:moveTo>
                    <a:pt x="1857768" y="411480"/>
                  </a:moveTo>
                  <a:lnTo>
                    <a:pt x="1842528" y="411480"/>
                  </a:lnTo>
                  <a:lnTo>
                    <a:pt x="1842528" y="426720"/>
                  </a:lnTo>
                  <a:lnTo>
                    <a:pt x="1857768" y="426720"/>
                  </a:lnTo>
                  <a:lnTo>
                    <a:pt x="1857768" y="411480"/>
                  </a:lnTo>
                  <a:close/>
                </a:path>
                <a:path w="2527300" h="2002789">
                  <a:moveTo>
                    <a:pt x="1868436" y="0"/>
                  </a:moveTo>
                  <a:lnTo>
                    <a:pt x="1853196" y="0"/>
                  </a:lnTo>
                  <a:lnTo>
                    <a:pt x="1853196" y="15240"/>
                  </a:lnTo>
                  <a:lnTo>
                    <a:pt x="1868436" y="15240"/>
                  </a:lnTo>
                  <a:lnTo>
                    <a:pt x="1868436" y="0"/>
                  </a:lnTo>
                  <a:close/>
                </a:path>
                <a:path w="2527300" h="2002789">
                  <a:moveTo>
                    <a:pt x="1874532" y="342900"/>
                  </a:moveTo>
                  <a:lnTo>
                    <a:pt x="1859292" y="342900"/>
                  </a:lnTo>
                  <a:lnTo>
                    <a:pt x="1859292" y="358140"/>
                  </a:lnTo>
                  <a:lnTo>
                    <a:pt x="1874532" y="358140"/>
                  </a:lnTo>
                  <a:lnTo>
                    <a:pt x="1874532" y="342900"/>
                  </a:lnTo>
                  <a:close/>
                </a:path>
                <a:path w="2527300" h="2002789">
                  <a:moveTo>
                    <a:pt x="1885200" y="754380"/>
                  </a:moveTo>
                  <a:lnTo>
                    <a:pt x="1868436" y="754380"/>
                  </a:lnTo>
                  <a:lnTo>
                    <a:pt x="1868436" y="769620"/>
                  </a:lnTo>
                  <a:lnTo>
                    <a:pt x="1885200" y="769620"/>
                  </a:lnTo>
                  <a:lnTo>
                    <a:pt x="1885200" y="754380"/>
                  </a:lnTo>
                  <a:close/>
                </a:path>
                <a:path w="2527300" h="2002789">
                  <a:moveTo>
                    <a:pt x="1888248" y="411480"/>
                  </a:moveTo>
                  <a:lnTo>
                    <a:pt x="1873008" y="411480"/>
                  </a:lnTo>
                  <a:lnTo>
                    <a:pt x="1873008" y="426720"/>
                  </a:lnTo>
                  <a:lnTo>
                    <a:pt x="1888248" y="426720"/>
                  </a:lnTo>
                  <a:lnTo>
                    <a:pt x="1888248" y="411480"/>
                  </a:lnTo>
                  <a:close/>
                </a:path>
                <a:path w="2527300" h="2002789">
                  <a:moveTo>
                    <a:pt x="1898916" y="0"/>
                  </a:moveTo>
                  <a:lnTo>
                    <a:pt x="1883676" y="0"/>
                  </a:lnTo>
                  <a:lnTo>
                    <a:pt x="1883676" y="15240"/>
                  </a:lnTo>
                  <a:lnTo>
                    <a:pt x="1898916" y="15240"/>
                  </a:lnTo>
                  <a:lnTo>
                    <a:pt x="1898916" y="0"/>
                  </a:lnTo>
                  <a:close/>
                </a:path>
                <a:path w="2527300" h="2002789">
                  <a:moveTo>
                    <a:pt x="1905012" y="342900"/>
                  </a:moveTo>
                  <a:lnTo>
                    <a:pt x="1889772" y="342900"/>
                  </a:lnTo>
                  <a:lnTo>
                    <a:pt x="1889772" y="358140"/>
                  </a:lnTo>
                  <a:lnTo>
                    <a:pt x="1905012" y="358140"/>
                  </a:lnTo>
                  <a:lnTo>
                    <a:pt x="1905012" y="342900"/>
                  </a:lnTo>
                  <a:close/>
                </a:path>
                <a:path w="2527300" h="2002789">
                  <a:moveTo>
                    <a:pt x="1915680" y="754380"/>
                  </a:moveTo>
                  <a:lnTo>
                    <a:pt x="1900440" y="754380"/>
                  </a:lnTo>
                  <a:lnTo>
                    <a:pt x="1900440" y="769620"/>
                  </a:lnTo>
                  <a:lnTo>
                    <a:pt x="1915680" y="769620"/>
                  </a:lnTo>
                  <a:lnTo>
                    <a:pt x="1915680" y="754380"/>
                  </a:lnTo>
                  <a:close/>
                </a:path>
                <a:path w="2527300" h="2002789">
                  <a:moveTo>
                    <a:pt x="1920252" y="411480"/>
                  </a:moveTo>
                  <a:lnTo>
                    <a:pt x="1905012" y="411480"/>
                  </a:lnTo>
                  <a:lnTo>
                    <a:pt x="1905012" y="426720"/>
                  </a:lnTo>
                  <a:lnTo>
                    <a:pt x="1920252" y="426720"/>
                  </a:lnTo>
                  <a:lnTo>
                    <a:pt x="1920252" y="411480"/>
                  </a:lnTo>
                  <a:close/>
                </a:path>
                <a:path w="2527300" h="2002789">
                  <a:moveTo>
                    <a:pt x="1929396" y="0"/>
                  </a:moveTo>
                  <a:lnTo>
                    <a:pt x="1914156" y="0"/>
                  </a:lnTo>
                  <a:lnTo>
                    <a:pt x="1914156" y="15240"/>
                  </a:lnTo>
                  <a:lnTo>
                    <a:pt x="1929396" y="15240"/>
                  </a:lnTo>
                  <a:lnTo>
                    <a:pt x="1929396" y="0"/>
                  </a:lnTo>
                  <a:close/>
                </a:path>
                <a:path w="2527300" h="2002789">
                  <a:moveTo>
                    <a:pt x="1937016" y="342900"/>
                  </a:moveTo>
                  <a:lnTo>
                    <a:pt x="1920252" y="342900"/>
                  </a:lnTo>
                  <a:lnTo>
                    <a:pt x="1920252" y="358140"/>
                  </a:lnTo>
                  <a:lnTo>
                    <a:pt x="1937016" y="358140"/>
                  </a:lnTo>
                  <a:lnTo>
                    <a:pt x="1937016" y="342900"/>
                  </a:lnTo>
                  <a:close/>
                </a:path>
                <a:path w="2527300" h="2002789">
                  <a:moveTo>
                    <a:pt x="1950732" y="757428"/>
                  </a:moveTo>
                  <a:lnTo>
                    <a:pt x="1940064" y="757428"/>
                  </a:lnTo>
                  <a:lnTo>
                    <a:pt x="1943112" y="754380"/>
                  </a:lnTo>
                  <a:lnTo>
                    <a:pt x="1930920" y="754380"/>
                  </a:lnTo>
                  <a:lnTo>
                    <a:pt x="1930920" y="769620"/>
                  </a:lnTo>
                  <a:lnTo>
                    <a:pt x="1946160" y="769620"/>
                  </a:lnTo>
                  <a:lnTo>
                    <a:pt x="1950732" y="766572"/>
                  </a:lnTo>
                  <a:lnTo>
                    <a:pt x="1950732" y="762000"/>
                  </a:lnTo>
                  <a:lnTo>
                    <a:pt x="1950732" y="757428"/>
                  </a:lnTo>
                  <a:close/>
                </a:path>
                <a:path w="2527300" h="2002789">
                  <a:moveTo>
                    <a:pt x="1950732" y="726948"/>
                  </a:moveTo>
                  <a:lnTo>
                    <a:pt x="1935492" y="726948"/>
                  </a:lnTo>
                  <a:lnTo>
                    <a:pt x="1935492" y="742188"/>
                  </a:lnTo>
                  <a:lnTo>
                    <a:pt x="1950732" y="742188"/>
                  </a:lnTo>
                  <a:lnTo>
                    <a:pt x="1950732" y="726948"/>
                  </a:lnTo>
                  <a:close/>
                </a:path>
                <a:path w="2527300" h="2002789">
                  <a:moveTo>
                    <a:pt x="1950732" y="696468"/>
                  </a:moveTo>
                  <a:lnTo>
                    <a:pt x="1935492" y="696468"/>
                  </a:lnTo>
                  <a:lnTo>
                    <a:pt x="1935492" y="711708"/>
                  </a:lnTo>
                  <a:lnTo>
                    <a:pt x="1950732" y="711708"/>
                  </a:lnTo>
                  <a:lnTo>
                    <a:pt x="1950732" y="696468"/>
                  </a:lnTo>
                  <a:close/>
                </a:path>
                <a:path w="2527300" h="2002789">
                  <a:moveTo>
                    <a:pt x="1950732" y="665988"/>
                  </a:moveTo>
                  <a:lnTo>
                    <a:pt x="1935492" y="665988"/>
                  </a:lnTo>
                  <a:lnTo>
                    <a:pt x="1935492" y="681228"/>
                  </a:lnTo>
                  <a:lnTo>
                    <a:pt x="1950732" y="681228"/>
                  </a:lnTo>
                  <a:lnTo>
                    <a:pt x="1950732" y="665988"/>
                  </a:lnTo>
                  <a:close/>
                </a:path>
                <a:path w="2527300" h="2002789">
                  <a:moveTo>
                    <a:pt x="1950732" y="633984"/>
                  </a:moveTo>
                  <a:lnTo>
                    <a:pt x="1935492" y="633984"/>
                  </a:lnTo>
                  <a:lnTo>
                    <a:pt x="1935492" y="649224"/>
                  </a:lnTo>
                  <a:lnTo>
                    <a:pt x="1950732" y="649224"/>
                  </a:lnTo>
                  <a:lnTo>
                    <a:pt x="1950732" y="633984"/>
                  </a:lnTo>
                  <a:close/>
                </a:path>
                <a:path w="2527300" h="2002789">
                  <a:moveTo>
                    <a:pt x="1950732" y="603504"/>
                  </a:moveTo>
                  <a:lnTo>
                    <a:pt x="1935492" y="603504"/>
                  </a:lnTo>
                  <a:lnTo>
                    <a:pt x="1935492" y="618744"/>
                  </a:lnTo>
                  <a:lnTo>
                    <a:pt x="1950732" y="618744"/>
                  </a:lnTo>
                  <a:lnTo>
                    <a:pt x="1950732" y="603504"/>
                  </a:lnTo>
                  <a:close/>
                </a:path>
                <a:path w="2527300" h="2002789">
                  <a:moveTo>
                    <a:pt x="1950732" y="573024"/>
                  </a:moveTo>
                  <a:lnTo>
                    <a:pt x="1935492" y="573024"/>
                  </a:lnTo>
                  <a:lnTo>
                    <a:pt x="1935492" y="588264"/>
                  </a:lnTo>
                  <a:lnTo>
                    <a:pt x="1950732" y="588264"/>
                  </a:lnTo>
                  <a:lnTo>
                    <a:pt x="1950732" y="573024"/>
                  </a:lnTo>
                  <a:close/>
                </a:path>
                <a:path w="2527300" h="2002789">
                  <a:moveTo>
                    <a:pt x="1950732" y="542544"/>
                  </a:moveTo>
                  <a:lnTo>
                    <a:pt x="1935492" y="542544"/>
                  </a:lnTo>
                  <a:lnTo>
                    <a:pt x="1935492" y="557784"/>
                  </a:lnTo>
                  <a:lnTo>
                    <a:pt x="1950732" y="557784"/>
                  </a:lnTo>
                  <a:lnTo>
                    <a:pt x="1950732" y="542544"/>
                  </a:lnTo>
                  <a:close/>
                </a:path>
                <a:path w="2527300" h="2002789">
                  <a:moveTo>
                    <a:pt x="1950732" y="510540"/>
                  </a:moveTo>
                  <a:lnTo>
                    <a:pt x="1935492" y="510540"/>
                  </a:lnTo>
                  <a:lnTo>
                    <a:pt x="1935492" y="525780"/>
                  </a:lnTo>
                  <a:lnTo>
                    <a:pt x="1950732" y="525780"/>
                  </a:lnTo>
                  <a:lnTo>
                    <a:pt x="1950732" y="510540"/>
                  </a:lnTo>
                  <a:close/>
                </a:path>
                <a:path w="2527300" h="2002789">
                  <a:moveTo>
                    <a:pt x="1950732" y="480060"/>
                  </a:moveTo>
                  <a:lnTo>
                    <a:pt x="1935492" y="480060"/>
                  </a:lnTo>
                  <a:lnTo>
                    <a:pt x="1935492" y="495300"/>
                  </a:lnTo>
                  <a:lnTo>
                    <a:pt x="1950732" y="495300"/>
                  </a:lnTo>
                  <a:lnTo>
                    <a:pt x="1950732" y="480060"/>
                  </a:lnTo>
                  <a:close/>
                </a:path>
                <a:path w="2527300" h="2002789">
                  <a:moveTo>
                    <a:pt x="1950732" y="449580"/>
                  </a:moveTo>
                  <a:lnTo>
                    <a:pt x="1935492" y="449580"/>
                  </a:lnTo>
                  <a:lnTo>
                    <a:pt x="1935492" y="464820"/>
                  </a:lnTo>
                  <a:lnTo>
                    <a:pt x="1950732" y="464820"/>
                  </a:lnTo>
                  <a:lnTo>
                    <a:pt x="1950732" y="449580"/>
                  </a:lnTo>
                  <a:close/>
                </a:path>
                <a:path w="2527300" h="2002789">
                  <a:moveTo>
                    <a:pt x="1950732" y="419100"/>
                  </a:moveTo>
                  <a:lnTo>
                    <a:pt x="1943112" y="419100"/>
                  </a:lnTo>
                  <a:lnTo>
                    <a:pt x="1943112" y="411480"/>
                  </a:lnTo>
                  <a:lnTo>
                    <a:pt x="1935492" y="411480"/>
                  </a:lnTo>
                  <a:lnTo>
                    <a:pt x="1935492" y="434340"/>
                  </a:lnTo>
                  <a:lnTo>
                    <a:pt x="1950732" y="434340"/>
                  </a:lnTo>
                  <a:lnTo>
                    <a:pt x="1950732" y="426720"/>
                  </a:lnTo>
                  <a:lnTo>
                    <a:pt x="1950732" y="419100"/>
                  </a:lnTo>
                  <a:close/>
                </a:path>
                <a:path w="2527300" h="2002789">
                  <a:moveTo>
                    <a:pt x="1959876" y="0"/>
                  </a:moveTo>
                  <a:lnTo>
                    <a:pt x="1944636" y="0"/>
                  </a:lnTo>
                  <a:lnTo>
                    <a:pt x="1944636" y="15240"/>
                  </a:lnTo>
                  <a:lnTo>
                    <a:pt x="1959876" y="15240"/>
                  </a:lnTo>
                  <a:lnTo>
                    <a:pt x="1959876" y="0"/>
                  </a:lnTo>
                  <a:close/>
                </a:path>
                <a:path w="2527300" h="2002789">
                  <a:moveTo>
                    <a:pt x="1967496" y="342900"/>
                  </a:moveTo>
                  <a:lnTo>
                    <a:pt x="1952256" y="342900"/>
                  </a:lnTo>
                  <a:lnTo>
                    <a:pt x="1952256" y="358140"/>
                  </a:lnTo>
                  <a:lnTo>
                    <a:pt x="1967496" y="358140"/>
                  </a:lnTo>
                  <a:lnTo>
                    <a:pt x="1967496" y="342900"/>
                  </a:lnTo>
                  <a:close/>
                </a:path>
                <a:path w="2527300" h="2002789">
                  <a:moveTo>
                    <a:pt x="1991880" y="0"/>
                  </a:moveTo>
                  <a:lnTo>
                    <a:pt x="1976640" y="0"/>
                  </a:lnTo>
                  <a:lnTo>
                    <a:pt x="1976640" y="15240"/>
                  </a:lnTo>
                  <a:lnTo>
                    <a:pt x="1991880" y="15240"/>
                  </a:lnTo>
                  <a:lnTo>
                    <a:pt x="1991880" y="0"/>
                  </a:lnTo>
                  <a:close/>
                </a:path>
                <a:path w="2527300" h="2002789">
                  <a:moveTo>
                    <a:pt x="1997976" y="342900"/>
                  </a:moveTo>
                  <a:lnTo>
                    <a:pt x="1982736" y="342900"/>
                  </a:lnTo>
                  <a:lnTo>
                    <a:pt x="1982736" y="358140"/>
                  </a:lnTo>
                  <a:lnTo>
                    <a:pt x="1997976" y="358140"/>
                  </a:lnTo>
                  <a:lnTo>
                    <a:pt x="1997976" y="342900"/>
                  </a:lnTo>
                  <a:close/>
                </a:path>
                <a:path w="2527300" h="2002789">
                  <a:moveTo>
                    <a:pt x="2022360" y="0"/>
                  </a:moveTo>
                  <a:lnTo>
                    <a:pt x="2007120" y="0"/>
                  </a:lnTo>
                  <a:lnTo>
                    <a:pt x="2007120" y="15240"/>
                  </a:lnTo>
                  <a:lnTo>
                    <a:pt x="2022360" y="15240"/>
                  </a:lnTo>
                  <a:lnTo>
                    <a:pt x="2022360" y="0"/>
                  </a:lnTo>
                  <a:close/>
                </a:path>
                <a:path w="2527300" h="2002789">
                  <a:moveTo>
                    <a:pt x="2028456" y="342900"/>
                  </a:moveTo>
                  <a:lnTo>
                    <a:pt x="2013216" y="342900"/>
                  </a:lnTo>
                  <a:lnTo>
                    <a:pt x="2013216" y="358140"/>
                  </a:lnTo>
                  <a:lnTo>
                    <a:pt x="2028456" y="358140"/>
                  </a:lnTo>
                  <a:lnTo>
                    <a:pt x="2028456" y="342900"/>
                  </a:lnTo>
                  <a:close/>
                </a:path>
                <a:path w="2527300" h="2002789">
                  <a:moveTo>
                    <a:pt x="2052840" y="0"/>
                  </a:moveTo>
                  <a:lnTo>
                    <a:pt x="2037600" y="0"/>
                  </a:lnTo>
                  <a:lnTo>
                    <a:pt x="2037600" y="15240"/>
                  </a:lnTo>
                  <a:lnTo>
                    <a:pt x="2052840" y="15240"/>
                  </a:lnTo>
                  <a:lnTo>
                    <a:pt x="2052840" y="0"/>
                  </a:lnTo>
                  <a:close/>
                </a:path>
                <a:path w="2527300" h="2002789">
                  <a:moveTo>
                    <a:pt x="2060460" y="342900"/>
                  </a:moveTo>
                  <a:lnTo>
                    <a:pt x="2043696" y="342900"/>
                  </a:lnTo>
                  <a:lnTo>
                    <a:pt x="2043696" y="358140"/>
                  </a:lnTo>
                  <a:lnTo>
                    <a:pt x="2060460" y="358140"/>
                  </a:lnTo>
                  <a:lnTo>
                    <a:pt x="2060460" y="342900"/>
                  </a:lnTo>
                  <a:close/>
                </a:path>
                <a:path w="2527300" h="2002789">
                  <a:moveTo>
                    <a:pt x="2083320" y="0"/>
                  </a:moveTo>
                  <a:lnTo>
                    <a:pt x="2068080" y="0"/>
                  </a:lnTo>
                  <a:lnTo>
                    <a:pt x="2068080" y="15240"/>
                  </a:lnTo>
                  <a:lnTo>
                    <a:pt x="2083320" y="15240"/>
                  </a:lnTo>
                  <a:lnTo>
                    <a:pt x="2083320" y="0"/>
                  </a:lnTo>
                  <a:close/>
                </a:path>
                <a:path w="2527300" h="2002789">
                  <a:moveTo>
                    <a:pt x="2090940" y="342900"/>
                  </a:moveTo>
                  <a:lnTo>
                    <a:pt x="2075700" y="342900"/>
                  </a:lnTo>
                  <a:lnTo>
                    <a:pt x="2075700" y="358140"/>
                  </a:lnTo>
                  <a:lnTo>
                    <a:pt x="2090940" y="358140"/>
                  </a:lnTo>
                  <a:lnTo>
                    <a:pt x="2090940" y="342900"/>
                  </a:lnTo>
                  <a:close/>
                </a:path>
                <a:path w="2527300" h="2002789">
                  <a:moveTo>
                    <a:pt x="2115324" y="0"/>
                  </a:moveTo>
                  <a:lnTo>
                    <a:pt x="2100084" y="0"/>
                  </a:lnTo>
                  <a:lnTo>
                    <a:pt x="2100084" y="15240"/>
                  </a:lnTo>
                  <a:lnTo>
                    <a:pt x="2115324" y="15240"/>
                  </a:lnTo>
                  <a:lnTo>
                    <a:pt x="2115324" y="0"/>
                  </a:lnTo>
                  <a:close/>
                </a:path>
                <a:path w="2527300" h="2002789">
                  <a:moveTo>
                    <a:pt x="2121420" y="342900"/>
                  </a:moveTo>
                  <a:lnTo>
                    <a:pt x="2106180" y="342900"/>
                  </a:lnTo>
                  <a:lnTo>
                    <a:pt x="2106180" y="358140"/>
                  </a:lnTo>
                  <a:lnTo>
                    <a:pt x="2121420" y="358140"/>
                  </a:lnTo>
                  <a:lnTo>
                    <a:pt x="2121420" y="342900"/>
                  </a:lnTo>
                  <a:close/>
                </a:path>
                <a:path w="2527300" h="2002789">
                  <a:moveTo>
                    <a:pt x="2145804" y="0"/>
                  </a:moveTo>
                  <a:lnTo>
                    <a:pt x="2130564" y="0"/>
                  </a:lnTo>
                  <a:lnTo>
                    <a:pt x="2130564" y="15240"/>
                  </a:lnTo>
                  <a:lnTo>
                    <a:pt x="2145804" y="15240"/>
                  </a:lnTo>
                  <a:lnTo>
                    <a:pt x="2145804" y="0"/>
                  </a:lnTo>
                  <a:close/>
                </a:path>
                <a:path w="2527300" h="2002789">
                  <a:moveTo>
                    <a:pt x="2151900" y="342900"/>
                  </a:moveTo>
                  <a:lnTo>
                    <a:pt x="2136660" y="342900"/>
                  </a:lnTo>
                  <a:lnTo>
                    <a:pt x="2136660" y="358140"/>
                  </a:lnTo>
                  <a:lnTo>
                    <a:pt x="2151900" y="358140"/>
                  </a:lnTo>
                  <a:lnTo>
                    <a:pt x="2151900" y="342900"/>
                  </a:lnTo>
                  <a:close/>
                </a:path>
                <a:path w="2527300" h="2002789">
                  <a:moveTo>
                    <a:pt x="2176284" y="0"/>
                  </a:moveTo>
                  <a:lnTo>
                    <a:pt x="2161044" y="0"/>
                  </a:lnTo>
                  <a:lnTo>
                    <a:pt x="2161044" y="15240"/>
                  </a:lnTo>
                  <a:lnTo>
                    <a:pt x="2176284" y="15240"/>
                  </a:lnTo>
                  <a:lnTo>
                    <a:pt x="2176284" y="0"/>
                  </a:lnTo>
                  <a:close/>
                </a:path>
                <a:path w="2527300" h="2002789">
                  <a:moveTo>
                    <a:pt x="2183904" y="342900"/>
                  </a:moveTo>
                  <a:lnTo>
                    <a:pt x="2167140" y="342900"/>
                  </a:lnTo>
                  <a:lnTo>
                    <a:pt x="2167140" y="358140"/>
                  </a:lnTo>
                  <a:lnTo>
                    <a:pt x="2183904" y="358140"/>
                  </a:lnTo>
                  <a:lnTo>
                    <a:pt x="2183904" y="342900"/>
                  </a:lnTo>
                  <a:close/>
                </a:path>
                <a:path w="2527300" h="2002789">
                  <a:moveTo>
                    <a:pt x="2206764" y="0"/>
                  </a:moveTo>
                  <a:lnTo>
                    <a:pt x="2191524" y="0"/>
                  </a:lnTo>
                  <a:lnTo>
                    <a:pt x="2191524" y="15240"/>
                  </a:lnTo>
                  <a:lnTo>
                    <a:pt x="2206764" y="15240"/>
                  </a:lnTo>
                  <a:lnTo>
                    <a:pt x="2206764" y="0"/>
                  </a:lnTo>
                  <a:close/>
                </a:path>
                <a:path w="2527300" h="2002789">
                  <a:moveTo>
                    <a:pt x="2214384" y="342900"/>
                  </a:moveTo>
                  <a:lnTo>
                    <a:pt x="2199144" y="342900"/>
                  </a:lnTo>
                  <a:lnTo>
                    <a:pt x="2199144" y="358140"/>
                  </a:lnTo>
                  <a:lnTo>
                    <a:pt x="2214384" y="358140"/>
                  </a:lnTo>
                  <a:lnTo>
                    <a:pt x="2214384" y="342900"/>
                  </a:lnTo>
                  <a:close/>
                </a:path>
                <a:path w="2527300" h="2002789">
                  <a:moveTo>
                    <a:pt x="2238768" y="0"/>
                  </a:moveTo>
                  <a:lnTo>
                    <a:pt x="2223528" y="0"/>
                  </a:lnTo>
                  <a:lnTo>
                    <a:pt x="2223528" y="15240"/>
                  </a:lnTo>
                  <a:lnTo>
                    <a:pt x="2238768" y="15240"/>
                  </a:lnTo>
                  <a:lnTo>
                    <a:pt x="2238768" y="0"/>
                  </a:lnTo>
                  <a:close/>
                </a:path>
                <a:path w="2527300" h="2002789">
                  <a:moveTo>
                    <a:pt x="2244864" y="342900"/>
                  </a:moveTo>
                  <a:lnTo>
                    <a:pt x="2229624" y="342900"/>
                  </a:lnTo>
                  <a:lnTo>
                    <a:pt x="2229624" y="358140"/>
                  </a:lnTo>
                  <a:lnTo>
                    <a:pt x="2244864" y="358140"/>
                  </a:lnTo>
                  <a:lnTo>
                    <a:pt x="2244864" y="342900"/>
                  </a:lnTo>
                  <a:close/>
                </a:path>
                <a:path w="2527300" h="2002789">
                  <a:moveTo>
                    <a:pt x="2269248" y="0"/>
                  </a:moveTo>
                  <a:lnTo>
                    <a:pt x="2254008" y="0"/>
                  </a:lnTo>
                  <a:lnTo>
                    <a:pt x="2254008" y="15240"/>
                  </a:lnTo>
                  <a:lnTo>
                    <a:pt x="2269248" y="15240"/>
                  </a:lnTo>
                  <a:lnTo>
                    <a:pt x="2269248" y="0"/>
                  </a:lnTo>
                  <a:close/>
                </a:path>
                <a:path w="2527300" h="2002789">
                  <a:moveTo>
                    <a:pt x="2275344" y="342900"/>
                  </a:moveTo>
                  <a:lnTo>
                    <a:pt x="2260104" y="342900"/>
                  </a:lnTo>
                  <a:lnTo>
                    <a:pt x="2260104" y="358140"/>
                  </a:lnTo>
                  <a:lnTo>
                    <a:pt x="2275344" y="358140"/>
                  </a:lnTo>
                  <a:lnTo>
                    <a:pt x="2275344" y="342900"/>
                  </a:lnTo>
                  <a:close/>
                </a:path>
                <a:path w="2527300" h="2002789">
                  <a:moveTo>
                    <a:pt x="2299728" y="0"/>
                  </a:moveTo>
                  <a:lnTo>
                    <a:pt x="2284488" y="0"/>
                  </a:lnTo>
                  <a:lnTo>
                    <a:pt x="2284488" y="15240"/>
                  </a:lnTo>
                  <a:lnTo>
                    <a:pt x="2299728" y="15240"/>
                  </a:lnTo>
                  <a:lnTo>
                    <a:pt x="2299728" y="0"/>
                  </a:lnTo>
                  <a:close/>
                </a:path>
                <a:path w="2527300" h="2002789">
                  <a:moveTo>
                    <a:pt x="2307348" y="342900"/>
                  </a:moveTo>
                  <a:lnTo>
                    <a:pt x="2290584" y="342900"/>
                  </a:lnTo>
                  <a:lnTo>
                    <a:pt x="2290584" y="358140"/>
                  </a:lnTo>
                  <a:lnTo>
                    <a:pt x="2307348" y="358140"/>
                  </a:lnTo>
                  <a:lnTo>
                    <a:pt x="2307348" y="342900"/>
                  </a:lnTo>
                  <a:close/>
                </a:path>
                <a:path w="2527300" h="2002789">
                  <a:moveTo>
                    <a:pt x="2330208" y="0"/>
                  </a:moveTo>
                  <a:lnTo>
                    <a:pt x="2314968" y="0"/>
                  </a:lnTo>
                  <a:lnTo>
                    <a:pt x="2314968" y="15240"/>
                  </a:lnTo>
                  <a:lnTo>
                    <a:pt x="2330208" y="15240"/>
                  </a:lnTo>
                  <a:lnTo>
                    <a:pt x="2330208" y="0"/>
                  </a:lnTo>
                  <a:close/>
                </a:path>
                <a:path w="2527300" h="2002789">
                  <a:moveTo>
                    <a:pt x="2337828" y="342900"/>
                  </a:moveTo>
                  <a:lnTo>
                    <a:pt x="2322588" y="342900"/>
                  </a:lnTo>
                  <a:lnTo>
                    <a:pt x="2322588" y="358140"/>
                  </a:lnTo>
                  <a:lnTo>
                    <a:pt x="2337828" y="358140"/>
                  </a:lnTo>
                  <a:lnTo>
                    <a:pt x="2337828" y="342900"/>
                  </a:lnTo>
                  <a:close/>
                </a:path>
                <a:path w="2527300" h="2002789">
                  <a:moveTo>
                    <a:pt x="2362212" y="0"/>
                  </a:moveTo>
                  <a:lnTo>
                    <a:pt x="2346972" y="0"/>
                  </a:lnTo>
                  <a:lnTo>
                    <a:pt x="2346972" y="15240"/>
                  </a:lnTo>
                  <a:lnTo>
                    <a:pt x="2362212" y="15240"/>
                  </a:lnTo>
                  <a:lnTo>
                    <a:pt x="2362212" y="0"/>
                  </a:lnTo>
                  <a:close/>
                </a:path>
                <a:path w="2527300" h="2002789">
                  <a:moveTo>
                    <a:pt x="2368308" y="342900"/>
                  </a:moveTo>
                  <a:lnTo>
                    <a:pt x="2353068" y="342900"/>
                  </a:lnTo>
                  <a:lnTo>
                    <a:pt x="2353068" y="358140"/>
                  </a:lnTo>
                  <a:lnTo>
                    <a:pt x="2368308" y="358140"/>
                  </a:lnTo>
                  <a:lnTo>
                    <a:pt x="2368308" y="342900"/>
                  </a:lnTo>
                  <a:close/>
                </a:path>
                <a:path w="2527300" h="2002789">
                  <a:moveTo>
                    <a:pt x="2392692" y="0"/>
                  </a:moveTo>
                  <a:lnTo>
                    <a:pt x="2377452" y="0"/>
                  </a:lnTo>
                  <a:lnTo>
                    <a:pt x="2377452" y="15240"/>
                  </a:lnTo>
                  <a:lnTo>
                    <a:pt x="2392692" y="15240"/>
                  </a:lnTo>
                  <a:lnTo>
                    <a:pt x="2392692" y="0"/>
                  </a:lnTo>
                  <a:close/>
                </a:path>
                <a:path w="2527300" h="2002789">
                  <a:moveTo>
                    <a:pt x="2398788" y="342900"/>
                  </a:moveTo>
                  <a:lnTo>
                    <a:pt x="2383548" y="342900"/>
                  </a:lnTo>
                  <a:lnTo>
                    <a:pt x="2383548" y="358140"/>
                  </a:lnTo>
                  <a:lnTo>
                    <a:pt x="2398788" y="358140"/>
                  </a:lnTo>
                  <a:lnTo>
                    <a:pt x="2398788" y="342900"/>
                  </a:lnTo>
                  <a:close/>
                </a:path>
                <a:path w="2527300" h="2002789">
                  <a:moveTo>
                    <a:pt x="2423172" y="0"/>
                  </a:moveTo>
                  <a:lnTo>
                    <a:pt x="2407932" y="0"/>
                  </a:lnTo>
                  <a:lnTo>
                    <a:pt x="2407932" y="15240"/>
                  </a:lnTo>
                  <a:lnTo>
                    <a:pt x="2423172" y="15240"/>
                  </a:lnTo>
                  <a:lnTo>
                    <a:pt x="2423172" y="0"/>
                  </a:lnTo>
                  <a:close/>
                </a:path>
                <a:path w="2527300" h="2002789">
                  <a:moveTo>
                    <a:pt x="2430792" y="342900"/>
                  </a:moveTo>
                  <a:lnTo>
                    <a:pt x="2414028" y="342900"/>
                  </a:lnTo>
                  <a:lnTo>
                    <a:pt x="2414028" y="358140"/>
                  </a:lnTo>
                  <a:lnTo>
                    <a:pt x="2430792" y="358140"/>
                  </a:lnTo>
                  <a:lnTo>
                    <a:pt x="2430792" y="342900"/>
                  </a:lnTo>
                  <a:close/>
                </a:path>
                <a:path w="2527300" h="2002789">
                  <a:moveTo>
                    <a:pt x="2453652" y="0"/>
                  </a:moveTo>
                  <a:lnTo>
                    <a:pt x="2438412" y="0"/>
                  </a:lnTo>
                  <a:lnTo>
                    <a:pt x="2438412" y="15240"/>
                  </a:lnTo>
                  <a:lnTo>
                    <a:pt x="2453652" y="15240"/>
                  </a:lnTo>
                  <a:lnTo>
                    <a:pt x="2453652" y="0"/>
                  </a:lnTo>
                  <a:close/>
                </a:path>
                <a:path w="2527300" h="2002789">
                  <a:moveTo>
                    <a:pt x="2461272" y="342900"/>
                  </a:moveTo>
                  <a:lnTo>
                    <a:pt x="2446032" y="342900"/>
                  </a:lnTo>
                  <a:lnTo>
                    <a:pt x="2446032" y="358140"/>
                  </a:lnTo>
                  <a:lnTo>
                    <a:pt x="2461272" y="358140"/>
                  </a:lnTo>
                  <a:lnTo>
                    <a:pt x="2461272" y="342900"/>
                  </a:lnTo>
                  <a:close/>
                </a:path>
                <a:path w="2527300" h="2002789">
                  <a:moveTo>
                    <a:pt x="2485656" y="0"/>
                  </a:moveTo>
                  <a:lnTo>
                    <a:pt x="2470416" y="0"/>
                  </a:lnTo>
                  <a:lnTo>
                    <a:pt x="2470416" y="15240"/>
                  </a:lnTo>
                  <a:lnTo>
                    <a:pt x="2485656" y="15240"/>
                  </a:lnTo>
                  <a:lnTo>
                    <a:pt x="2485656" y="0"/>
                  </a:lnTo>
                  <a:close/>
                </a:path>
                <a:path w="2527300" h="2002789">
                  <a:moveTo>
                    <a:pt x="2491752" y="342900"/>
                  </a:moveTo>
                  <a:lnTo>
                    <a:pt x="2476512" y="342900"/>
                  </a:lnTo>
                  <a:lnTo>
                    <a:pt x="2476512" y="358140"/>
                  </a:lnTo>
                  <a:lnTo>
                    <a:pt x="2491752" y="358140"/>
                  </a:lnTo>
                  <a:lnTo>
                    <a:pt x="2491752" y="342900"/>
                  </a:lnTo>
                  <a:close/>
                </a:path>
                <a:path w="2527300" h="2002789">
                  <a:moveTo>
                    <a:pt x="2526804" y="347472"/>
                  </a:moveTo>
                  <a:lnTo>
                    <a:pt x="2514612" y="347472"/>
                  </a:lnTo>
                  <a:lnTo>
                    <a:pt x="2519184" y="342900"/>
                  </a:lnTo>
                  <a:lnTo>
                    <a:pt x="2506992" y="342900"/>
                  </a:lnTo>
                  <a:lnTo>
                    <a:pt x="2506992" y="358140"/>
                  </a:lnTo>
                  <a:lnTo>
                    <a:pt x="2523756" y="358140"/>
                  </a:lnTo>
                  <a:lnTo>
                    <a:pt x="2526804" y="355092"/>
                  </a:lnTo>
                  <a:lnTo>
                    <a:pt x="2526804" y="350520"/>
                  </a:lnTo>
                  <a:lnTo>
                    <a:pt x="2526804" y="347472"/>
                  </a:lnTo>
                  <a:close/>
                </a:path>
                <a:path w="2527300" h="2002789">
                  <a:moveTo>
                    <a:pt x="2526804" y="315468"/>
                  </a:moveTo>
                  <a:lnTo>
                    <a:pt x="2511564" y="315468"/>
                  </a:lnTo>
                  <a:lnTo>
                    <a:pt x="2511564" y="332232"/>
                  </a:lnTo>
                  <a:lnTo>
                    <a:pt x="2526804" y="332232"/>
                  </a:lnTo>
                  <a:lnTo>
                    <a:pt x="2526804" y="315468"/>
                  </a:lnTo>
                  <a:close/>
                </a:path>
                <a:path w="2527300" h="2002789">
                  <a:moveTo>
                    <a:pt x="2526804" y="284988"/>
                  </a:moveTo>
                  <a:lnTo>
                    <a:pt x="2511564" y="284988"/>
                  </a:lnTo>
                  <a:lnTo>
                    <a:pt x="2511564" y="300228"/>
                  </a:lnTo>
                  <a:lnTo>
                    <a:pt x="2526804" y="300228"/>
                  </a:lnTo>
                  <a:lnTo>
                    <a:pt x="2526804" y="284988"/>
                  </a:lnTo>
                  <a:close/>
                </a:path>
                <a:path w="2527300" h="2002789">
                  <a:moveTo>
                    <a:pt x="2526804" y="254508"/>
                  </a:moveTo>
                  <a:lnTo>
                    <a:pt x="2511564" y="254508"/>
                  </a:lnTo>
                  <a:lnTo>
                    <a:pt x="2511564" y="269748"/>
                  </a:lnTo>
                  <a:lnTo>
                    <a:pt x="2526804" y="269748"/>
                  </a:lnTo>
                  <a:lnTo>
                    <a:pt x="2526804" y="254508"/>
                  </a:lnTo>
                  <a:close/>
                </a:path>
                <a:path w="2527300" h="2002789">
                  <a:moveTo>
                    <a:pt x="2526804" y="224028"/>
                  </a:moveTo>
                  <a:lnTo>
                    <a:pt x="2511564" y="224028"/>
                  </a:lnTo>
                  <a:lnTo>
                    <a:pt x="2511564" y="239268"/>
                  </a:lnTo>
                  <a:lnTo>
                    <a:pt x="2526804" y="239268"/>
                  </a:lnTo>
                  <a:lnTo>
                    <a:pt x="2526804" y="224028"/>
                  </a:lnTo>
                  <a:close/>
                </a:path>
                <a:path w="2527300" h="2002789">
                  <a:moveTo>
                    <a:pt x="2526804" y="192024"/>
                  </a:moveTo>
                  <a:lnTo>
                    <a:pt x="2511564" y="192024"/>
                  </a:lnTo>
                  <a:lnTo>
                    <a:pt x="2511564" y="208788"/>
                  </a:lnTo>
                  <a:lnTo>
                    <a:pt x="2526804" y="208788"/>
                  </a:lnTo>
                  <a:lnTo>
                    <a:pt x="2526804" y="192024"/>
                  </a:lnTo>
                  <a:close/>
                </a:path>
                <a:path w="2527300" h="2002789">
                  <a:moveTo>
                    <a:pt x="2526804" y="161544"/>
                  </a:moveTo>
                  <a:lnTo>
                    <a:pt x="2511564" y="161544"/>
                  </a:lnTo>
                  <a:lnTo>
                    <a:pt x="2511564" y="176784"/>
                  </a:lnTo>
                  <a:lnTo>
                    <a:pt x="2526804" y="176784"/>
                  </a:lnTo>
                  <a:lnTo>
                    <a:pt x="2526804" y="161544"/>
                  </a:lnTo>
                  <a:close/>
                </a:path>
                <a:path w="2527300" h="2002789">
                  <a:moveTo>
                    <a:pt x="2526804" y="131064"/>
                  </a:moveTo>
                  <a:lnTo>
                    <a:pt x="2511564" y="131064"/>
                  </a:lnTo>
                  <a:lnTo>
                    <a:pt x="2511564" y="146304"/>
                  </a:lnTo>
                  <a:lnTo>
                    <a:pt x="2526804" y="146304"/>
                  </a:lnTo>
                  <a:lnTo>
                    <a:pt x="2526804" y="131064"/>
                  </a:lnTo>
                  <a:close/>
                </a:path>
                <a:path w="2527300" h="2002789">
                  <a:moveTo>
                    <a:pt x="2526804" y="100584"/>
                  </a:moveTo>
                  <a:lnTo>
                    <a:pt x="2511564" y="100584"/>
                  </a:lnTo>
                  <a:lnTo>
                    <a:pt x="2511564" y="115824"/>
                  </a:lnTo>
                  <a:lnTo>
                    <a:pt x="2526804" y="115824"/>
                  </a:lnTo>
                  <a:lnTo>
                    <a:pt x="2526804" y="100584"/>
                  </a:lnTo>
                  <a:close/>
                </a:path>
                <a:path w="2527300" h="2002789">
                  <a:moveTo>
                    <a:pt x="2526804" y="68580"/>
                  </a:moveTo>
                  <a:lnTo>
                    <a:pt x="2511564" y="68580"/>
                  </a:lnTo>
                  <a:lnTo>
                    <a:pt x="2511564" y="85344"/>
                  </a:lnTo>
                  <a:lnTo>
                    <a:pt x="2526804" y="85344"/>
                  </a:lnTo>
                  <a:lnTo>
                    <a:pt x="2526804" y="68580"/>
                  </a:lnTo>
                  <a:close/>
                </a:path>
                <a:path w="2527300" h="2002789">
                  <a:moveTo>
                    <a:pt x="2526804" y="38100"/>
                  </a:moveTo>
                  <a:lnTo>
                    <a:pt x="2511564" y="38100"/>
                  </a:lnTo>
                  <a:lnTo>
                    <a:pt x="2511564" y="53340"/>
                  </a:lnTo>
                  <a:lnTo>
                    <a:pt x="2526804" y="53340"/>
                  </a:lnTo>
                  <a:lnTo>
                    <a:pt x="2526804" y="38100"/>
                  </a:lnTo>
                  <a:close/>
                </a:path>
                <a:path w="2527300" h="2002789">
                  <a:moveTo>
                    <a:pt x="2526804" y="7620"/>
                  </a:moveTo>
                  <a:lnTo>
                    <a:pt x="2516136" y="7620"/>
                  </a:lnTo>
                  <a:lnTo>
                    <a:pt x="2516136" y="0"/>
                  </a:lnTo>
                  <a:lnTo>
                    <a:pt x="2500896" y="0"/>
                  </a:lnTo>
                  <a:lnTo>
                    <a:pt x="2500896" y="15240"/>
                  </a:lnTo>
                  <a:lnTo>
                    <a:pt x="2511564" y="15240"/>
                  </a:lnTo>
                  <a:lnTo>
                    <a:pt x="2511564" y="22860"/>
                  </a:lnTo>
                  <a:lnTo>
                    <a:pt x="2526804" y="22860"/>
                  </a:lnTo>
                  <a:lnTo>
                    <a:pt x="2526804" y="15240"/>
                  </a:lnTo>
                  <a:lnTo>
                    <a:pt x="2526804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55494" y="1394396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572970" y="2663888"/>
            <a:ext cx="382905" cy="34163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3302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476958" y="2250884"/>
            <a:ext cx="478790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12890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90446" y="1840928"/>
            <a:ext cx="76517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41592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02410" y="1429448"/>
            <a:ext cx="105346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674484" y="3968252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74484" y="35568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74484" y="314541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7%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59304" y="2663888"/>
            <a:ext cx="40640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959304" y="2250884"/>
            <a:ext cx="406400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9304" y="1840928"/>
            <a:ext cx="58928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9304" y="1501321"/>
            <a:ext cx="145478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265879" y="395908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87791" y="3547656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06509" y="3136316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92759" y="272488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77914" y="2313460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930672" y="190203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97180" y="1490674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4058" y="4803584"/>
            <a:ext cx="803147" cy="571715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6558" y="4733480"/>
            <a:ext cx="806195" cy="641819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2795532" y="4995436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114657" y="4995436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8116365" y="4140236"/>
            <a:ext cx="1096645" cy="1097280"/>
            <a:chOff x="8116365" y="4140236"/>
            <a:chExt cx="1096645" cy="1097280"/>
          </a:xfrm>
        </p:grpSpPr>
        <p:sp>
          <p:nvSpPr>
            <p:cNvPr id="32" name="object 32" descr=""/>
            <p:cNvSpPr/>
            <p:nvPr/>
          </p:nvSpPr>
          <p:spPr>
            <a:xfrm>
              <a:off x="8116365" y="4233608"/>
              <a:ext cx="548640" cy="929640"/>
            </a:xfrm>
            <a:custGeom>
              <a:avLst/>
              <a:gdLst/>
              <a:ahLst/>
              <a:cxnLst/>
              <a:rect l="l" t="t" r="r" b="b"/>
              <a:pathLst>
                <a:path w="548640" h="929639">
                  <a:moveTo>
                    <a:pt x="274225" y="929639"/>
                  </a:moveTo>
                  <a:lnTo>
                    <a:pt x="234277" y="904322"/>
                  </a:lnTo>
                  <a:lnTo>
                    <a:pt x="197252" y="876165"/>
                  </a:lnTo>
                  <a:lnTo>
                    <a:pt x="163209" y="845394"/>
                  </a:lnTo>
                  <a:lnTo>
                    <a:pt x="132208" y="812234"/>
                  </a:lnTo>
                  <a:lnTo>
                    <a:pt x="104310" y="776910"/>
                  </a:lnTo>
                  <a:lnTo>
                    <a:pt x="79573" y="739647"/>
                  </a:lnTo>
                  <a:lnTo>
                    <a:pt x="58059" y="700672"/>
                  </a:lnTo>
                  <a:lnTo>
                    <a:pt x="39827" y="660209"/>
                  </a:lnTo>
                  <a:lnTo>
                    <a:pt x="24937" y="618483"/>
                  </a:lnTo>
                  <a:lnTo>
                    <a:pt x="13450" y="575720"/>
                  </a:lnTo>
                  <a:lnTo>
                    <a:pt x="5424" y="532145"/>
                  </a:lnTo>
                  <a:lnTo>
                    <a:pt x="921" y="487984"/>
                  </a:lnTo>
                  <a:lnTo>
                    <a:pt x="0" y="443461"/>
                  </a:lnTo>
                  <a:lnTo>
                    <a:pt x="2720" y="398803"/>
                  </a:lnTo>
                  <a:lnTo>
                    <a:pt x="9143" y="354233"/>
                  </a:lnTo>
                  <a:lnTo>
                    <a:pt x="19329" y="309979"/>
                  </a:lnTo>
                  <a:lnTo>
                    <a:pt x="33336" y="266264"/>
                  </a:lnTo>
                  <a:lnTo>
                    <a:pt x="51225" y="223314"/>
                  </a:lnTo>
                  <a:lnTo>
                    <a:pt x="73057" y="181355"/>
                  </a:lnTo>
                  <a:lnTo>
                    <a:pt x="100452" y="138940"/>
                  </a:lnTo>
                  <a:lnTo>
                    <a:pt x="131286" y="99523"/>
                  </a:lnTo>
                  <a:lnTo>
                    <a:pt x="165338" y="63178"/>
                  </a:lnTo>
                  <a:lnTo>
                    <a:pt x="202390" y="29980"/>
                  </a:lnTo>
                  <a:lnTo>
                    <a:pt x="242221" y="0"/>
                  </a:lnTo>
                  <a:lnTo>
                    <a:pt x="548545" y="455675"/>
                  </a:lnTo>
                  <a:lnTo>
                    <a:pt x="274225" y="929639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8358586" y="4140236"/>
              <a:ext cx="854075" cy="1097280"/>
            </a:xfrm>
            <a:custGeom>
              <a:avLst/>
              <a:gdLst/>
              <a:ahLst/>
              <a:cxnLst/>
              <a:rect l="l" t="t" r="r" b="b"/>
              <a:pathLst>
                <a:path w="854075" h="1097279">
                  <a:moveTo>
                    <a:pt x="301242" y="1096843"/>
                  </a:moveTo>
                  <a:lnTo>
                    <a:pt x="254908" y="1094471"/>
                  </a:lnTo>
                  <a:lnTo>
                    <a:pt x="208821" y="1088137"/>
                  </a:lnTo>
                  <a:lnTo>
                    <a:pt x="163233" y="1077832"/>
                  </a:lnTo>
                  <a:lnTo>
                    <a:pt x="118398" y="1063549"/>
                  </a:lnTo>
                  <a:lnTo>
                    <a:pt x="74570" y="1045278"/>
                  </a:lnTo>
                  <a:lnTo>
                    <a:pt x="32004" y="1023012"/>
                  </a:lnTo>
                  <a:lnTo>
                    <a:pt x="306323" y="549048"/>
                  </a:lnTo>
                  <a:lnTo>
                    <a:pt x="0" y="93372"/>
                  </a:lnTo>
                  <a:lnTo>
                    <a:pt x="40412" y="68617"/>
                  </a:lnTo>
                  <a:lnTo>
                    <a:pt x="82089" y="47744"/>
                  </a:lnTo>
                  <a:lnTo>
                    <a:pt x="124799" y="30705"/>
                  </a:lnTo>
                  <a:lnTo>
                    <a:pt x="168312" y="17457"/>
                  </a:lnTo>
                  <a:lnTo>
                    <a:pt x="212396" y="7953"/>
                  </a:lnTo>
                  <a:lnTo>
                    <a:pt x="256822" y="2149"/>
                  </a:lnTo>
                  <a:lnTo>
                    <a:pt x="301358" y="0"/>
                  </a:lnTo>
                  <a:lnTo>
                    <a:pt x="345775" y="1458"/>
                  </a:lnTo>
                  <a:lnTo>
                    <a:pt x="389841" y="6481"/>
                  </a:lnTo>
                  <a:lnTo>
                    <a:pt x="433325" y="15021"/>
                  </a:lnTo>
                  <a:lnTo>
                    <a:pt x="475998" y="27035"/>
                  </a:lnTo>
                  <a:lnTo>
                    <a:pt x="517628" y="42476"/>
                  </a:lnTo>
                  <a:lnTo>
                    <a:pt x="557985" y="61299"/>
                  </a:lnTo>
                  <a:lnTo>
                    <a:pt x="596838" y="83458"/>
                  </a:lnTo>
                  <a:lnTo>
                    <a:pt x="633957" y="108910"/>
                  </a:lnTo>
                  <a:lnTo>
                    <a:pt x="669111" y="137607"/>
                  </a:lnTo>
                  <a:lnTo>
                    <a:pt x="702069" y="169506"/>
                  </a:lnTo>
                  <a:lnTo>
                    <a:pt x="732601" y="204560"/>
                  </a:lnTo>
                  <a:lnTo>
                    <a:pt x="760476" y="242724"/>
                  </a:lnTo>
                  <a:lnTo>
                    <a:pt x="785230" y="283137"/>
                  </a:lnTo>
                  <a:lnTo>
                    <a:pt x="806104" y="324814"/>
                  </a:lnTo>
                  <a:lnTo>
                    <a:pt x="823142" y="367524"/>
                  </a:lnTo>
                  <a:lnTo>
                    <a:pt x="836391" y="411036"/>
                  </a:lnTo>
                  <a:lnTo>
                    <a:pt x="845894" y="455121"/>
                  </a:lnTo>
                  <a:lnTo>
                    <a:pt x="851698" y="499547"/>
                  </a:lnTo>
                  <a:lnTo>
                    <a:pt x="853848" y="544083"/>
                  </a:lnTo>
                  <a:lnTo>
                    <a:pt x="852389" y="588499"/>
                  </a:lnTo>
                  <a:lnTo>
                    <a:pt x="847367" y="632565"/>
                  </a:lnTo>
                  <a:lnTo>
                    <a:pt x="838826" y="676050"/>
                  </a:lnTo>
                  <a:lnTo>
                    <a:pt x="826813" y="718722"/>
                  </a:lnTo>
                  <a:lnTo>
                    <a:pt x="811372" y="760353"/>
                  </a:lnTo>
                  <a:lnTo>
                    <a:pt x="792549" y="800710"/>
                  </a:lnTo>
                  <a:lnTo>
                    <a:pt x="770389" y="839563"/>
                  </a:lnTo>
                  <a:lnTo>
                    <a:pt x="744938" y="876682"/>
                  </a:lnTo>
                  <a:lnTo>
                    <a:pt x="716240" y="911835"/>
                  </a:lnTo>
                  <a:lnTo>
                    <a:pt x="684342" y="944794"/>
                  </a:lnTo>
                  <a:lnTo>
                    <a:pt x="649288" y="975325"/>
                  </a:lnTo>
                  <a:lnTo>
                    <a:pt x="611124" y="1003200"/>
                  </a:lnTo>
                  <a:lnTo>
                    <a:pt x="570180" y="1028331"/>
                  </a:lnTo>
                  <a:lnTo>
                    <a:pt x="527705" y="1049558"/>
                  </a:lnTo>
                  <a:lnTo>
                    <a:pt x="483952" y="1066873"/>
                  </a:lnTo>
                  <a:lnTo>
                    <a:pt x="439176" y="1080267"/>
                  </a:lnTo>
                  <a:lnTo>
                    <a:pt x="393629" y="1089732"/>
                  </a:lnTo>
                  <a:lnTo>
                    <a:pt x="347567" y="1095260"/>
                  </a:lnTo>
                  <a:lnTo>
                    <a:pt x="301242" y="1096843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8193471" y="4573713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32%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742119" y="4555358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68%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3802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 DE</a:t>
            </a:r>
            <a:r>
              <a:rPr dirty="0" spc="-15"/>
              <a:t> </a:t>
            </a:r>
            <a:r>
              <a:rPr dirty="0"/>
              <a:t>PROTOCOLOS</a:t>
            </a:r>
            <a:r>
              <a:rPr dirty="0" spc="30"/>
              <a:t> </a:t>
            </a:r>
            <a:r>
              <a:rPr dirty="0"/>
              <a:t>POR</a:t>
            </a:r>
            <a:r>
              <a:rPr dirty="0" spc="5"/>
              <a:t> </a:t>
            </a:r>
            <a:r>
              <a:rPr dirty="0" spc="-10"/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/>
              <a:t>(pessoa física</a:t>
            </a:r>
            <a:r>
              <a:rPr dirty="0" spc="10"/>
              <a:t> </a:t>
            </a:r>
            <a:r>
              <a:rPr dirty="0"/>
              <a:t>+</a:t>
            </a:r>
            <a:r>
              <a:rPr dirty="0" spc="-30"/>
              <a:t> </a:t>
            </a:r>
            <a:r>
              <a:rPr dirty="0"/>
              <a:t>pessoa</a:t>
            </a:r>
            <a:r>
              <a:rPr dirty="0" spc="30"/>
              <a:t> </a:t>
            </a:r>
            <a:r>
              <a:rPr dirty="0" spc="-10"/>
              <a:t>jurídica)</a:t>
            </a:r>
          </a:p>
        </p:txBody>
      </p:sp>
      <p:sp>
        <p:nvSpPr>
          <p:cNvPr id="37" name="object 37" descr=""/>
          <p:cNvSpPr/>
          <p:nvPr/>
        </p:nvSpPr>
        <p:spPr>
          <a:xfrm>
            <a:off x="275290" y="335216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512504" y="924408"/>
            <a:ext cx="48704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FEV</a:t>
            </a:r>
            <a:r>
              <a:rPr dirty="0" sz="1150" spc="2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39" name="object 3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7754" y="1447736"/>
            <a:ext cx="309371" cy="286512"/>
          </a:xfrm>
          <a:prstGeom prst="rect">
            <a:avLst/>
          </a:prstGeom>
        </p:spPr>
      </p:pic>
      <p:pic>
        <p:nvPicPr>
          <p:cNvPr id="40" name="object 4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97754" y="2276792"/>
            <a:ext cx="309371" cy="286512"/>
          </a:xfrm>
          <a:prstGeom prst="rect">
            <a:avLst/>
          </a:prstGeom>
        </p:spPr>
      </p:pic>
      <p:pic>
        <p:nvPicPr>
          <p:cNvPr id="41" name="object 4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97754" y="2689796"/>
            <a:ext cx="309371" cy="286512"/>
          </a:xfrm>
          <a:prstGeom prst="rect">
            <a:avLst/>
          </a:prstGeom>
        </p:spPr>
      </p:pic>
      <p:pic>
        <p:nvPicPr>
          <p:cNvPr id="42" name="object 4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97754" y="3104324"/>
            <a:ext cx="309371" cy="286512"/>
          </a:xfrm>
          <a:prstGeom prst="rect">
            <a:avLst/>
          </a:prstGeom>
        </p:spPr>
      </p:pic>
      <p:pic>
        <p:nvPicPr>
          <p:cNvPr id="43" name="object 4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19914" y="1447736"/>
            <a:ext cx="309371" cy="143255"/>
          </a:xfrm>
          <a:prstGeom prst="rect">
            <a:avLst/>
          </a:prstGeom>
        </p:spPr>
      </p:pic>
      <p:grpSp>
        <p:nvGrpSpPr>
          <p:cNvPr id="44" name="object 44" descr=""/>
          <p:cNvGrpSpPr/>
          <p:nvPr/>
        </p:nvGrpSpPr>
        <p:grpSpPr>
          <a:xfrm>
            <a:off x="7796230" y="1862264"/>
            <a:ext cx="311150" cy="287020"/>
            <a:chOff x="7796230" y="1862264"/>
            <a:chExt cx="311150" cy="287020"/>
          </a:xfrm>
        </p:grpSpPr>
        <p:pic>
          <p:nvPicPr>
            <p:cNvPr id="45" name="object 4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97754" y="1862264"/>
              <a:ext cx="309371" cy="286512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7796230" y="1869884"/>
              <a:ext cx="307975" cy="274320"/>
            </a:xfrm>
            <a:custGeom>
              <a:avLst/>
              <a:gdLst/>
              <a:ahLst/>
              <a:cxnLst/>
              <a:rect l="l" t="t" r="r" b="b"/>
              <a:pathLst>
                <a:path w="307975" h="274319">
                  <a:moveTo>
                    <a:pt x="307848" y="274320"/>
                  </a:moveTo>
                  <a:lnTo>
                    <a:pt x="0" y="274320"/>
                  </a:lnTo>
                  <a:lnTo>
                    <a:pt x="0" y="0"/>
                  </a:lnTo>
                  <a:lnTo>
                    <a:pt x="307848" y="0"/>
                  </a:lnTo>
                  <a:lnTo>
                    <a:pt x="307848" y="27432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7" name="object 47" descr=""/>
          <p:cNvGrpSpPr/>
          <p:nvPr/>
        </p:nvGrpSpPr>
        <p:grpSpPr>
          <a:xfrm>
            <a:off x="7797754" y="3518852"/>
            <a:ext cx="669290" cy="789940"/>
            <a:chOff x="7797754" y="3518852"/>
            <a:chExt cx="669290" cy="789940"/>
          </a:xfrm>
        </p:grpSpPr>
        <p:pic>
          <p:nvPicPr>
            <p:cNvPr id="48" name="object 4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97754" y="3931856"/>
              <a:ext cx="309371" cy="286512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7754" y="3518852"/>
              <a:ext cx="309371" cy="286512"/>
            </a:xfrm>
            <a:prstGeom prst="rect">
              <a:avLst/>
            </a:prstGeom>
          </p:spPr>
        </p:pic>
        <p:sp>
          <p:nvSpPr>
            <p:cNvPr id="50" name="object 50" descr=""/>
            <p:cNvSpPr/>
            <p:nvPr/>
          </p:nvSpPr>
          <p:spPr>
            <a:xfrm>
              <a:off x="7854142" y="3604196"/>
              <a:ext cx="612775" cy="704215"/>
            </a:xfrm>
            <a:custGeom>
              <a:avLst/>
              <a:gdLst/>
              <a:ahLst/>
              <a:cxnLst/>
              <a:rect l="l" t="t" r="r" b="b"/>
              <a:pathLst>
                <a:path w="612775" h="704214">
                  <a:moveTo>
                    <a:pt x="612648" y="0"/>
                  </a:moveTo>
                  <a:lnTo>
                    <a:pt x="4572" y="0"/>
                  </a:lnTo>
                  <a:lnTo>
                    <a:pt x="4572" y="414528"/>
                  </a:lnTo>
                  <a:lnTo>
                    <a:pt x="0" y="414528"/>
                  </a:lnTo>
                  <a:lnTo>
                    <a:pt x="0" y="704088"/>
                  </a:lnTo>
                  <a:lnTo>
                    <a:pt x="300228" y="704088"/>
                  </a:lnTo>
                  <a:lnTo>
                    <a:pt x="300228" y="548640"/>
                  </a:lnTo>
                  <a:lnTo>
                    <a:pt x="612648" y="548640"/>
                  </a:lnTo>
                  <a:lnTo>
                    <a:pt x="612648" y="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7814" y="4707572"/>
            <a:ext cx="1437131" cy="66772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002799" y="5009237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80573" y="5009237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440638" y="1537652"/>
            <a:ext cx="3122930" cy="2595880"/>
            <a:chOff x="3440638" y="1537652"/>
            <a:chExt cx="3122930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838134" y="2680652"/>
              <a:ext cx="117475" cy="1050290"/>
            </a:xfrm>
            <a:custGeom>
              <a:avLst/>
              <a:gdLst/>
              <a:ahLst/>
              <a:cxnLst/>
              <a:rect l="l" t="t" r="r" b="b"/>
              <a:pathLst>
                <a:path w="117475" h="1050289">
                  <a:moveTo>
                    <a:pt x="117348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117348" y="1050036"/>
                  </a:lnTo>
                  <a:lnTo>
                    <a:pt x="117348" y="742188"/>
                  </a:lnTo>
                  <a:close/>
                </a:path>
                <a:path w="117475" h="1050289">
                  <a:moveTo>
                    <a:pt x="117348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17348" y="309372"/>
                  </a:lnTo>
                  <a:lnTo>
                    <a:pt x="117348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55482" y="1568132"/>
              <a:ext cx="1607820" cy="1422400"/>
            </a:xfrm>
            <a:custGeom>
              <a:avLst/>
              <a:gdLst/>
              <a:ahLst/>
              <a:cxnLst/>
              <a:rect l="l" t="t" r="r" b="b"/>
              <a:pathLst>
                <a:path w="1607820" h="1422400">
                  <a:moveTo>
                    <a:pt x="114300" y="1112520"/>
                  </a:moveTo>
                  <a:lnTo>
                    <a:pt x="0" y="1112520"/>
                  </a:lnTo>
                  <a:lnTo>
                    <a:pt x="0" y="1421892"/>
                  </a:lnTo>
                  <a:lnTo>
                    <a:pt x="114300" y="1421892"/>
                  </a:lnTo>
                  <a:lnTo>
                    <a:pt x="114300" y="1112520"/>
                  </a:lnTo>
                  <a:close/>
                </a:path>
                <a:path w="1607820" h="1422400">
                  <a:moveTo>
                    <a:pt x="160782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607820" y="309372"/>
                  </a:lnTo>
                  <a:lnTo>
                    <a:pt x="160782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40625" y="1560512"/>
              <a:ext cx="3028315" cy="2178050"/>
            </a:xfrm>
            <a:custGeom>
              <a:avLst/>
              <a:gdLst/>
              <a:ahLst/>
              <a:cxnLst/>
              <a:rect l="l" t="t" r="r" b="b"/>
              <a:pathLst>
                <a:path w="3028315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3028315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3028315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3028315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3028315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3028315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3028315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3028315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3028315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3028315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3028315" h="2178050">
                  <a:moveTo>
                    <a:pt x="32004" y="0"/>
                  </a:moveTo>
                  <a:lnTo>
                    <a:pt x="15240" y="0"/>
                  </a:lnTo>
                  <a:lnTo>
                    <a:pt x="15240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32004" y="15240"/>
                  </a:lnTo>
                  <a:lnTo>
                    <a:pt x="32004" y="0"/>
                  </a:lnTo>
                  <a:close/>
                </a:path>
                <a:path w="3028315" h="2178050">
                  <a:moveTo>
                    <a:pt x="53340" y="309372"/>
                  </a:moveTo>
                  <a:lnTo>
                    <a:pt x="38100" y="309372"/>
                  </a:lnTo>
                  <a:lnTo>
                    <a:pt x="38100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3028315" h="2178050">
                  <a:moveTo>
                    <a:pt x="62484" y="0"/>
                  </a:moveTo>
                  <a:lnTo>
                    <a:pt x="47244" y="0"/>
                  </a:lnTo>
                  <a:lnTo>
                    <a:pt x="47244" y="15240"/>
                  </a:lnTo>
                  <a:lnTo>
                    <a:pt x="62484" y="15240"/>
                  </a:lnTo>
                  <a:lnTo>
                    <a:pt x="62484" y="0"/>
                  </a:lnTo>
                  <a:close/>
                </a:path>
                <a:path w="3028315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3028315" h="2178050">
                  <a:moveTo>
                    <a:pt x="92964" y="0"/>
                  </a:moveTo>
                  <a:lnTo>
                    <a:pt x="77724" y="0"/>
                  </a:lnTo>
                  <a:lnTo>
                    <a:pt x="77724" y="15240"/>
                  </a:lnTo>
                  <a:lnTo>
                    <a:pt x="92964" y="15240"/>
                  </a:lnTo>
                  <a:lnTo>
                    <a:pt x="92964" y="0"/>
                  </a:lnTo>
                  <a:close/>
                </a:path>
                <a:path w="3028315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3028315" h="2178050">
                  <a:moveTo>
                    <a:pt x="123444" y="0"/>
                  </a:moveTo>
                  <a:lnTo>
                    <a:pt x="108204" y="0"/>
                  </a:lnTo>
                  <a:lnTo>
                    <a:pt x="108204" y="15240"/>
                  </a:lnTo>
                  <a:lnTo>
                    <a:pt x="123444" y="15240"/>
                  </a:lnTo>
                  <a:lnTo>
                    <a:pt x="123444" y="0"/>
                  </a:lnTo>
                  <a:close/>
                </a:path>
                <a:path w="3028315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3028315" h="2178050">
                  <a:moveTo>
                    <a:pt x="155448" y="0"/>
                  </a:moveTo>
                  <a:lnTo>
                    <a:pt x="138684" y="0"/>
                  </a:lnTo>
                  <a:lnTo>
                    <a:pt x="138684" y="15240"/>
                  </a:lnTo>
                  <a:lnTo>
                    <a:pt x="155448" y="15240"/>
                  </a:lnTo>
                  <a:lnTo>
                    <a:pt x="155448" y="0"/>
                  </a:lnTo>
                  <a:close/>
                </a:path>
                <a:path w="3028315" h="2178050">
                  <a:moveTo>
                    <a:pt x="176784" y="309372"/>
                  </a:moveTo>
                  <a:lnTo>
                    <a:pt x="161544" y="309372"/>
                  </a:lnTo>
                  <a:lnTo>
                    <a:pt x="161544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3028315" h="2178050">
                  <a:moveTo>
                    <a:pt x="185928" y="0"/>
                  </a:moveTo>
                  <a:lnTo>
                    <a:pt x="170688" y="0"/>
                  </a:lnTo>
                  <a:lnTo>
                    <a:pt x="170688" y="15240"/>
                  </a:lnTo>
                  <a:lnTo>
                    <a:pt x="185928" y="15240"/>
                  </a:lnTo>
                  <a:lnTo>
                    <a:pt x="185928" y="0"/>
                  </a:lnTo>
                  <a:close/>
                </a:path>
                <a:path w="3028315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3028315" h="2178050">
                  <a:moveTo>
                    <a:pt x="216408" y="0"/>
                  </a:moveTo>
                  <a:lnTo>
                    <a:pt x="201168" y="0"/>
                  </a:lnTo>
                  <a:lnTo>
                    <a:pt x="201168" y="15240"/>
                  </a:lnTo>
                  <a:lnTo>
                    <a:pt x="216408" y="15240"/>
                  </a:lnTo>
                  <a:lnTo>
                    <a:pt x="216408" y="0"/>
                  </a:lnTo>
                  <a:close/>
                </a:path>
                <a:path w="3028315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3028315" h="2178050">
                  <a:moveTo>
                    <a:pt x="246888" y="0"/>
                  </a:moveTo>
                  <a:lnTo>
                    <a:pt x="231648" y="0"/>
                  </a:lnTo>
                  <a:lnTo>
                    <a:pt x="231648" y="15240"/>
                  </a:lnTo>
                  <a:lnTo>
                    <a:pt x="246888" y="15240"/>
                  </a:lnTo>
                  <a:lnTo>
                    <a:pt x="246888" y="0"/>
                  </a:lnTo>
                  <a:close/>
                </a:path>
                <a:path w="3028315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3028315" h="2178050">
                  <a:moveTo>
                    <a:pt x="278892" y="0"/>
                  </a:moveTo>
                  <a:lnTo>
                    <a:pt x="262128" y="0"/>
                  </a:lnTo>
                  <a:lnTo>
                    <a:pt x="262128" y="15240"/>
                  </a:lnTo>
                  <a:lnTo>
                    <a:pt x="278892" y="15240"/>
                  </a:lnTo>
                  <a:lnTo>
                    <a:pt x="278892" y="0"/>
                  </a:lnTo>
                  <a:close/>
                </a:path>
                <a:path w="3028315" h="2178050">
                  <a:moveTo>
                    <a:pt x="300228" y="309372"/>
                  </a:moveTo>
                  <a:lnTo>
                    <a:pt x="284988" y="309372"/>
                  </a:lnTo>
                  <a:lnTo>
                    <a:pt x="284988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3028315" h="2178050">
                  <a:moveTo>
                    <a:pt x="309372" y="0"/>
                  </a:moveTo>
                  <a:lnTo>
                    <a:pt x="294132" y="0"/>
                  </a:lnTo>
                  <a:lnTo>
                    <a:pt x="294132" y="15240"/>
                  </a:lnTo>
                  <a:lnTo>
                    <a:pt x="309372" y="15240"/>
                  </a:lnTo>
                  <a:lnTo>
                    <a:pt x="309372" y="0"/>
                  </a:lnTo>
                  <a:close/>
                </a:path>
                <a:path w="3028315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3028315" h="2178050">
                  <a:moveTo>
                    <a:pt x="339852" y="0"/>
                  </a:moveTo>
                  <a:lnTo>
                    <a:pt x="324612" y="0"/>
                  </a:lnTo>
                  <a:lnTo>
                    <a:pt x="324612" y="15240"/>
                  </a:lnTo>
                  <a:lnTo>
                    <a:pt x="339852" y="15240"/>
                  </a:lnTo>
                  <a:lnTo>
                    <a:pt x="339852" y="0"/>
                  </a:lnTo>
                  <a:close/>
                </a:path>
                <a:path w="3028315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3028315" h="2178050">
                  <a:moveTo>
                    <a:pt x="370332" y="0"/>
                  </a:moveTo>
                  <a:lnTo>
                    <a:pt x="355092" y="0"/>
                  </a:lnTo>
                  <a:lnTo>
                    <a:pt x="355092" y="15240"/>
                  </a:lnTo>
                  <a:lnTo>
                    <a:pt x="370332" y="15240"/>
                  </a:lnTo>
                  <a:lnTo>
                    <a:pt x="370332" y="0"/>
                  </a:lnTo>
                  <a:close/>
                </a:path>
                <a:path w="3028315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3028315" h="2178050">
                  <a:moveTo>
                    <a:pt x="402336" y="0"/>
                  </a:moveTo>
                  <a:lnTo>
                    <a:pt x="385572" y="0"/>
                  </a:lnTo>
                  <a:lnTo>
                    <a:pt x="385572" y="15240"/>
                  </a:lnTo>
                  <a:lnTo>
                    <a:pt x="402336" y="15240"/>
                  </a:lnTo>
                  <a:lnTo>
                    <a:pt x="402336" y="0"/>
                  </a:lnTo>
                  <a:close/>
                </a:path>
                <a:path w="3028315" h="2178050">
                  <a:moveTo>
                    <a:pt x="423672" y="309372"/>
                  </a:moveTo>
                  <a:lnTo>
                    <a:pt x="408432" y="309372"/>
                  </a:lnTo>
                  <a:lnTo>
                    <a:pt x="408432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3028315" h="2178050">
                  <a:moveTo>
                    <a:pt x="432816" y="0"/>
                  </a:moveTo>
                  <a:lnTo>
                    <a:pt x="417576" y="0"/>
                  </a:lnTo>
                  <a:lnTo>
                    <a:pt x="417576" y="15240"/>
                  </a:lnTo>
                  <a:lnTo>
                    <a:pt x="432816" y="15240"/>
                  </a:lnTo>
                  <a:lnTo>
                    <a:pt x="432816" y="0"/>
                  </a:lnTo>
                  <a:close/>
                </a:path>
                <a:path w="3028315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3028315" h="2178050">
                  <a:moveTo>
                    <a:pt x="463296" y="0"/>
                  </a:moveTo>
                  <a:lnTo>
                    <a:pt x="448056" y="0"/>
                  </a:lnTo>
                  <a:lnTo>
                    <a:pt x="448056" y="15240"/>
                  </a:lnTo>
                  <a:lnTo>
                    <a:pt x="463296" y="15240"/>
                  </a:lnTo>
                  <a:lnTo>
                    <a:pt x="463296" y="0"/>
                  </a:lnTo>
                  <a:close/>
                </a:path>
                <a:path w="3028315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3028315" h="2178050">
                  <a:moveTo>
                    <a:pt x="493776" y="0"/>
                  </a:moveTo>
                  <a:lnTo>
                    <a:pt x="478536" y="0"/>
                  </a:lnTo>
                  <a:lnTo>
                    <a:pt x="478536" y="15240"/>
                  </a:lnTo>
                  <a:lnTo>
                    <a:pt x="493776" y="15240"/>
                  </a:lnTo>
                  <a:lnTo>
                    <a:pt x="493776" y="0"/>
                  </a:lnTo>
                  <a:close/>
                </a:path>
                <a:path w="3028315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3028315" h="2178050">
                  <a:moveTo>
                    <a:pt x="525780" y="0"/>
                  </a:moveTo>
                  <a:lnTo>
                    <a:pt x="509016" y="0"/>
                  </a:lnTo>
                  <a:lnTo>
                    <a:pt x="509016" y="15240"/>
                  </a:lnTo>
                  <a:lnTo>
                    <a:pt x="525780" y="15240"/>
                  </a:lnTo>
                  <a:lnTo>
                    <a:pt x="525780" y="0"/>
                  </a:lnTo>
                  <a:close/>
                </a:path>
                <a:path w="3028315" h="2178050">
                  <a:moveTo>
                    <a:pt x="547116" y="309372"/>
                  </a:moveTo>
                  <a:lnTo>
                    <a:pt x="531876" y="309372"/>
                  </a:lnTo>
                  <a:lnTo>
                    <a:pt x="531876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3028315" h="2178050">
                  <a:moveTo>
                    <a:pt x="556260" y="0"/>
                  </a:moveTo>
                  <a:lnTo>
                    <a:pt x="541020" y="0"/>
                  </a:lnTo>
                  <a:lnTo>
                    <a:pt x="541020" y="15240"/>
                  </a:lnTo>
                  <a:lnTo>
                    <a:pt x="556260" y="15240"/>
                  </a:lnTo>
                  <a:lnTo>
                    <a:pt x="556260" y="0"/>
                  </a:lnTo>
                  <a:close/>
                </a:path>
                <a:path w="3028315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3028315" h="2178050">
                  <a:moveTo>
                    <a:pt x="586740" y="0"/>
                  </a:moveTo>
                  <a:lnTo>
                    <a:pt x="571500" y="0"/>
                  </a:lnTo>
                  <a:lnTo>
                    <a:pt x="571500" y="15240"/>
                  </a:lnTo>
                  <a:lnTo>
                    <a:pt x="586740" y="15240"/>
                  </a:lnTo>
                  <a:lnTo>
                    <a:pt x="586740" y="0"/>
                  </a:lnTo>
                  <a:close/>
                </a:path>
                <a:path w="3028315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3028315" h="2178050">
                  <a:moveTo>
                    <a:pt x="617220" y="0"/>
                  </a:moveTo>
                  <a:lnTo>
                    <a:pt x="601980" y="0"/>
                  </a:lnTo>
                  <a:lnTo>
                    <a:pt x="601980" y="15240"/>
                  </a:lnTo>
                  <a:lnTo>
                    <a:pt x="617220" y="15240"/>
                  </a:lnTo>
                  <a:lnTo>
                    <a:pt x="617220" y="0"/>
                  </a:lnTo>
                  <a:close/>
                </a:path>
                <a:path w="3028315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3028315" h="2178050">
                  <a:moveTo>
                    <a:pt x="649224" y="0"/>
                  </a:moveTo>
                  <a:lnTo>
                    <a:pt x="632460" y="0"/>
                  </a:lnTo>
                  <a:lnTo>
                    <a:pt x="632460" y="15240"/>
                  </a:lnTo>
                  <a:lnTo>
                    <a:pt x="649224" y="15240"/>
                  </a:lnTo>
                  <a:lnTo>
                    <a:pt x="649224" y="0"/>
                  </a:lnTo>
                  <a:close/>
                </a:path>
                <a:path w="3028315" h="2178050">
                  <a:moveTo>
                    <a:pt x="670560" y="309372"/>
                  </a:moveTo>
                  <a:lnTo>
                    <a:pt x="655320" y="309372"/>
                  </a:lnTo>
                  <a:lnTo>
                    <a:pt x="655320" y="324612"/>
                  </a:lnTo>
                  <a:lnTo>
                    <a:pt x="670560" y="324612"/>
                  </a:lnTo>
                  <a:lnTo>
                    <a:pt x="670560" y="309372"/>
                  </a:lnTo>
                  <a:close/>
                </a:path>
                <a:path w="3028315" h="2178050">
                  <a:moveTo>
                    <a:pt x="679704" y="0"/>
                  </a:moveTo>
                  <a:lnTo>
                    <a:pt x="664464" y="0"/>
                  </a:lnTo>
                  <a:lnTo>
                    <a:pt x="664464" y="15240"/>
                  </a:lnTo>
                  <a:lnTo>
                    <a:pt x="679704" y="15240"/>
                  </a:lnTo>
                  <a:lnTo>
                    <a:pt x="679704" y="0"/>
                  </a:lnTo>
                  <a:close/>
                </a:path>
                <a:path w="3028315" h="2178050">
                  <a:moveTo>
                    <a:pt x="701040" y="309372"/>
                  </a:moveTo>
                  <a:lnTo>
                    <a:pt x="685800" y="309372"/>
                  </a:lnTo>
                  <a:lnTo>
                    <a:pt x="685800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3028315" h="2178050">
                  <a:moveTo>
                    <a:pt x="710184" y="0"/>
                  </a:moveTo>
                  <a:lnTo>
                    <a:pt x="694944" y="0"/>
                  </a:lnTo>
                  <a:lnTo>
                    <a:pt x="694944" y="15240"/>
                  </a:lnTo>
                  <a:lnTo>
                    <a:pt x="710184" y="15240"/>
                  </a:lnTo>
                  <a:lnTo>
                    <a:pt x="710184" y="0"/>
                  </a:lnTo>
                  <a:close/>
                </a:path>
                <a:path w="3028315" h="217805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3028315" h="2178050">
                  <a:moveTo>
                    <a:pt x="740664" y="0"/>
                  </a:moveTo>
                  <a:lnTo>
                    <a:pt x="725424" y="0"/>
                  </a:lnTo>
                  <a:lnTo>
                    <a:pt x="725424" y="15240"/>
                  </a:lnTo>
                  <a:lnTo>
                    <a:pt x="740664" y="15240"/>
                  </a:lnTo>
                  <a:lnTo>
                    <a:pt x="740664" y="0"/>
                  </a:lnTo>
                  <a:close/>
                </a:path>
                <a:path w="3028315" h="2178050">
                  <a:moveTo>
                    <a:pt x="762000" y="309372"/>
                  </a:moveTo>
                  <a:lnTo>
                    <a:pt x="746760" y="309372"/>
                  </a:lnTo>
                  <a:lnTo>
                    <a:pt x="746760" y="324612"/>
                  </a:lnTo>
                  <a:lnTo>
                    <a:pt x="762000" y="324612"/>
                  </a:lnTo>
                  <a:lnTo>
                    <a:pt x="762000" y="309372"/>
                  </a:lnTo>
                  <a:close/>
                </a:path>
                <a:path w="3028315" h="2178050">
                  <a:moveTo>
                    <a:pt x="772668" y="0"/>
                  </a:moveTo>
                  <a:lnTo>
                    <a:pt x="755904" y="0"/>
                  </a:lnTo>
                  <a:lnTo>
                    <a:pt x="755904" y="15240"/>
                  </a:lnTo>
                  <a:lnTo>
                    <a:pt x="772668" y="15240"/>
                  </a:lnTo>
                  <a:lnTo>
                    <a:pt x="772668" y="0"/>
                  </a:lnTo>
                  <a:close/>
                </a:path>
                <a:path w="3028315" h="2178050">
                  <a:moveTo>
                    <a:pt x="794004" y="309372"/>
                  </a:moveTo>
                  <a:lnTo>
                    <a:pt x="778764" y="309372"/>
                  </a:lnTo>
                  <a:lnTo>
                    <a:pt x="778764" y="324612"/>
                  </a:lnTo>
                  <a:lnTo>
                    <a:pt x="794004" y="324612"/>
                  </a:lnTo>
                  <a:lnTo>
                    <a:pt x="794004" y="309372"/>
                  </a:lnTo>
                  <a:close/>
                </a:path>
                <a:path w="3028315" h="2178050">
                  <a:moveTo>
                    <a:pt x="803148" y="0"/>
                  </a:moveTo>
                  <a:lnTo>
                    <a:pt x="787908" y="0"/>
                  </a:lnTo>
                  <a:lnTo>
                    <a:pt x="787908" y="15240"/>
                  </a:lnTo>
                  <a:lnTo>
                    <a:pt x="803148" y="15240"/>
                  </a:lnTo>
                  <a:lnTo>
                    <a:pt x="803148" y="0"/>
                  </a:lnTo>
                  <a:close/>
                </a:path>
                <a:path w="3028315" h="2178050">
                  <a:moveTo>
                    <a:pt x="824484" y="309372"/>
                  </a:moveTo>
                  <a:lnTo>
                    <a:pt x="809244" y="309372"/>
                  </a:lnTo>
                  <a:lnTo>
                    <a:pt x="809244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3028315" h="2178050">
                  <a:moveTo>
                    <a:pt x="826008" y="656844"/>
                  </a:moveTo>
                  <a:lnTo>
                    <a:pt x="810768" y="656844"/>
                  </a:lnTo>
                  <a:lnTo>
                    <a:pt x="810768" y="672084"/>
                  </a:lnTo>
                  <a:lnTo>
                    <a:pt x="826008" y="672084"/>
                  </a:lnTo>
                  <a:lnTo>
                    <a:pt x="826008" y="656844"/>
                  </a:lnTo>
                  <a:close/>
                </a:path>
                <a:path w="3028315" h="2178050">
                  <a:moveTo>
                    <a:pt x="826008" y="626364"/>
                  </a:moveTo>
                  <a:lnTo>
                    <a:pt x="810768" y="626364"/>
                  </a:lnTo>
                  <a:lnTo>
                    <a:pt x="810768" y="641604"/>
                  </a:lnTo>
                  <a:lnTo>
                    <a:pt x="826008" y="641604"/>
                  </a:lnTo>
                  <a:lnTo>
                    <a:pt x="826008" y="626364"/>
                  </a:lnTo>
                  <a:close/>
                </a:path>
                <a:path w="3028315" h="2178050">
                  <a:moveTo>
                    <a:pt x="826008" y="595884"/>
                  </a:moveTo>
                  <a:lnTo>
                    <a:pt x="810768" y="595884"/>
                  </a:lnTo>
                  <a:lnTo>
                    <a:pt x="810768" y="611124"/>
                  </a:lnTo>
                  <a:lnTo>
                    <a:pt x="826008" y="611124"/>
                  </a:lnTo>
                  <a:lnTo>
                    <a:pt x="826008" y="595884"/>
                  </a:lnTo>
                  <a:close/>
                </a:path>
                <a:path w="3028315" h="2178050">
                  <a:moveTo>
                    <a:pt x="826008" y="563880"/>
                  </a:moveTo>
                  <a:lnTo>
                    <a:pt x="810768" y="563880"/>
                  </a:lnTo>
                  <a:lnTo>
                    <a:pt x="810768" y="579120"/>
                  </a:lnTo>
                  <a:lnTo>
                    <a:pt x="826008" y="579120"/>
                  </a:lnTo>
                  <a:lnTo>
                    <a:pt x="826008" y="563880"/>
                  </a:lnTo>
                  <a:close/>
                </a:path>
                <a:path w="3028315" h="2178050">
                  <a:moveTo>
                    <a:pt x="826008" y="533400"/>
                  </a:moveTo>
                  <a:lnTo>
                    <a:pt x="810768" y="533400"/>
                  </a:lnTo>
                  <a:lnTo>
                    <a:pt x="810768" y="548640"/>
                  </a:lnTo>
                  <a:lnTo>
                    <a:pt x="826008" y="548640"/>
                  </a:lnTo>
                  <a:lnTo>
                    <a:pt x="826008" y="533400"/>
                  </a:lnTo>
                  <a:close/>
                </a:path>
                <a:path w="3028315" h="2178050">
                  <a:moveTo>
                    <a:pt x="826008" y="502920"/>
                  </a:moveTo>
                  <a:lnTo>
                    <a:pt x="810768" y="502920"/>
                  </a:lnTo>
                  <a:lnTo>
                    <a:pt x="810768" y="518160"/>
                  </a:lnTo>
                  <a:lnTo>
                    <a:pt x="826008" y="518160"/>
                  </a:lnTo>
                  <a:lnTo>
                    <a:pt x="826008" y="502920"/>
                  </a:lnTo>
                  <a:close/>
                </a:path>
                <a:path w="3028315" h="2178050">
                  <a:moveTo>
                    <a:pt x="826008" y="472440"/>
                  </a:moveTo>
                  <a:lnTo>
                    <a:pt x="810768" y="472440"/>
                  </a:lnTo>
                  <a:lnTo>
                    <a:pt x="810768" y="487680"/>
                  </a:lnTo>
                  <a:lnTo>
                    <a:pt x="826008" y="487680"/>
                  </a:lnTo>
                  <a:lnTo>
                    <a:pt x="826008" y="472440"/>
                  </a:lnTo>
                  <a:close/>
                </a:path>
                <a:path w="3028315" h="2178050">
                  <a:moveTo>
                    <a:pt x="826008" y="440436"/>
                  </a:moveTo>
                  <a:lnTo>
                    <a:pt x="810768" y="440436"/>
                  </a:lnTo>
                  <a:lnTo>
                    <a:pt x="810768" y="455676"/>
                  </a:lnTo>
                  <a:lnTo>
                    <a:pt x="826008" y="455676"/>
                  </a:lnTo>
                  <a:lnTo>
                    <a:pt x="826008" y="440436"/>
                  </a:lnTo>
                  <a:close/>
                </a:path>
                <a:path w="3028315" h="2178050">
                  <a:moveTo>
                    <a:pt x="826008" y="409956"/>
                  </a:moveTo>
                  <a:lnTo>
                    <a:pt x="810768" y="409956"/>
                  </a:lnTo>
                  <a:lnTo>
                    <a:pt x="810768" y="425196"/>
                  </a:lnTo>
                  <a:lnTo>
                    <a:pt x="826008" y="425196"/>
                  </a:lnTo>
                  <a:lnTo>
                    <a:pt x="826008" y="409956"/>
                  </a:lnTo>
                  <a:close/>
                </a:path>
                <a:path w="3028315" h="2178050">
                  <a:moveTo>
                    <a:pt x="826008" y="379476"/>
                  </a:moveTo>
                  <a:lnTo>
                    <a:pt x="822960" y="379476"/>
                  </a:lnTo>
                  <a:lnTo>
                    <a:pt x="822960" y="371856"/>
                  </a:lnTo>
                  <a:lnTo>
                    <a:pt x="818388" y="371856"/>
                  </a:lnTo>
                  <a:lnTo>
                    <a:pt x="818388" y="379476"/>
                  </a:lnTo>
                  <a:lnTo>
                    <a:pt x="810768" y="379476"/>
                  </a:lnTo>
                  <a:lnTo>
                    <a:pt x="810768" y="394716"/>
                  </a:lnTo>
                  <a:lnTo>
                    <a:pt x="826008" y="394716"/>
                  </a:lnTo>
                  <a:lnTo>
                    <a:pt x="826008" y="387096"/>
                  </a:lnTo>
                  <a:lnTo>
                    <a:pt x="826008" y="379476"/>
                  </a:lnTo>
                  <a:close/>
                </a:path>
                <a:path w="3028315" h="2178050">
                  <a:moveTo>
                    <a:pt x="833628" y="679704"/>
                  </a:moveTo>
                  <a:lnTo>
                    <a:pt x="818388" y="679704"/>
                  </a:lnTo>
                  <a:lnTo>
                    <a:pt x="818388" y="694944"/>
                  </a:lnTo>
                  <a:lnTo>
                    <a:pt x="833628" y="694944"/>
                  </a:lnTo>
                  <a:lnTo>
                    <a:pt x="833628" y="679704"/>
                  </a:lnTo>
                  <a:close/>
                </a:path>
                <a:path w="3028315" h="2178050">
                  <a:moveTo>
                    <a:pt x="833628" y="0"/>
                  </a:moveTo>
                  <a:lnTo>
                    <a:pt x="818388" y="0"/>
                  </a:lnTo>
                  <a:lnTo>
                    <a:pt x="818388" y="15240"/>
                  </a:lnTo>
                  <a:lnTo>
                    <a:pt x="833628" y="15240"/>
                  </a:lnTo>
                  <a:lnTo>
                    <a:pt x="833628" y="0"/>
                  </a:lnTo>
                  <a:close/>
                </a:path>
                <a:path w="3028315" h="2178050">
                  <a:moveTo>
                    <a:pt x="853440" y="371856"/>
                  </a:moveTo>
                  <a:lnTo>
                    <a:pt x="838200" y="371856"/>
                  </a:lnTo>
                  <a:lnTo>
                    <a:pt x="838200" y="387096"/>
                  </a:lnTo>
                  <a:lnTo>
                    <a:pt x="853440" y="387096"/>
                  </a:lnTo>
                  <a:lnTo>
                    <a:pt x="853440" y="371856"/>
                  </a:lnTo>
                  <a:close/>
                </a:path>
                <a:path w="3028315" h="2178050">
                  <a:moveTo>
                    <a:pt x="854964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64" y="324612"/>
                  </a:lnTo>
                  <a:lnTo>
                    <a:pt x="854964" y="309372"/>
                  </a:lnTo>
                  <a:close/>
                </a:path>
                <a:path w="3028315" h="2178050">
                  <a:moveTo>
                    <a:pt x="864108" y="0"/>
                  </a:moveTo>
                  <a:lnTo>
                    <a:pt x="848868" y="0"/>
                  </a:lnTo>
                  <a:lnTo>
                    <a:pt x="848868" y="15240"/>
                  </a:lnTo>
                  <a:lnTo>
                    <a:pt x="864108" y="15240"/>
                  </a:lnTo>
                  <a:lnTo>
                    <a:pt x="864108" y="0"/>
                  </a:lnTo>
                  <a:close/>
                </a:path>
                <a:path w="3028315" h="2178050">
                  <a:moveTo>
                    <a:pt x="865632" y="679704"/>
                  </a:moveTo>
                  <a:lnTo>
                    <a:pt x="850392" y="679704"/>
                  </a:lnTo>
                  <a:lnTo>
                    <a:pt x="850392" y="694944"/>
                  </a:lnTo>
                  <a:lnTo>
                    <a:pt x="865632" y="694944"/>
                  </a:lnTo>
                  <a:lnTo>
                    <a:pt x="865632" y="679704"/>
                  </a:lnTo>
                  <a:close/>
                </a:path>
                <a:path w="3028315" h="2178050">
                  <a:moveTo>
                    <a:pt x="883920" y="371856"/>
                  </a:moveTo>
                  <a:lnTo>
                    <a:pt x="868680" y="371856"/>
                  </a:lnTo>
                  <a:lnTo>
                    <a:pt x="868680" y="387096"/>
                  </a:lnTo>
                  <a:lnTo>
                    <a:pt x="883920" y="387096"/>
                  </a:lnTo>
                  <a:lnTo>
                    <a:pt x="883920" y="371856"/>
                  </a:lnTo>
                  <a:close/>
                </a:path>
                <a:path w="3028315" h="2178050">
                  <a:moveTo>
                    <a:pt x="885444" y="309372"/>
                  </a:moveTo>
                  <a:lnTo>
                    <a:pt x="870204" y="309372"/>
                  </a:lnTo>
                  <a:lnTo>
                    <a:pt x="870204" y="324612"/>
                  </a:lnTo>
                  <a:lnTo>
                    <a:pt x="885444" y="324612"/>
                  </a:lnTo>
                  <a:lnTo>
                    <a:pt x="885444" y="309372"/>
                  </a:lnTo>
                  <a:close/>
                </a:path>
                <a:path w="3028315" h="2178050">
                  <a:moveTo>
                    <a:pt x="896112" y="679704"/>
                  </a:moveTo>
                  <a:lnTo>
                    <a:pt x="880872" y="679704"/>
                  </a:lnTo>
                  <a:lnTo>
                    <a:pt x="880872" y="694944"/>
                  </a:lnTo>
                  <a:lnTo>
                    <a:pt x="896112" y="694944"/>
                  </a:lnTo>
                  <a:lnTo>
                    <a:pt x="896112" y="679704"/>
                  </a:lnTo>
                  <a:close/>
                </a:path>
                <a:path w="3028315" h="2178050">
                  <a:moveTo>
                    <a:pt x="896112" y="0"/>
                  </a:moveTo>
                  <a:lnTo>
                    <a:pt x="879348" y="0"/>
                  </a:lnTo>
                  <a:lnTo>
                    <a:pt x="879348" y="15240"/>
                  </a:lnTo>
                  <a:lnTo>
                    <a:pt x="896112" y="15240"/>
                  </a:lnTo>
                  <a:lnTo>
                    <a:pt x="896112" y="0"/>
                  </a:lnTo>
                  <a:close/>
                </a:path>
                <a:path w="3028315" h="2178050">
                  <a:moveTo>
                    <a:pt x="914400" y="371856"/>
                  </a:moveTo>
                  <a:lnTo>
                    <a:pt x="899160" y="371856"/>
                  </a:lnTo>
                  <a:lnTo>
                    <a:pt x="899160" y="387096"/>
                  </a:lnTo>
                  <a:lnTo>
                    <a:pt x="914400" y="387096"/>
                  </a:lnTo>
                  <a:lnTo>
                    <a:pt x="914400" y="371856"/>
                  </a:lnTo>
                  <a:close/>
                </a:path>
                <a:path w="3028315" h="2178050">
                  <a:moveTo>
                    <a:pt x="917448" y="309372"/>
                  </a:moveTo>
                  <a:lnTo>
                    <a:pt x="902208" y="309372"/>
                  </a:lnTo>
                  <a:lnTo>
                    <a:pt x="902208" y="324612"/>
                  </a:lnTo>
                  <a:lnTo>
                    <a:pt x="917448" y="324612"/>
                  </a:lnTo>
                  <a:lnTo>
                    <a:pt x="917448" y="309372"/>
                  </a:lnTo>
                  <a:close/>
                </a:path>
                <a:path w="3028315" h="2178050">
                  <a:moveTo>
                    <a:pt x="926592" y="679704"/>
                  </a:moveTo>
                  <a:lnTo>
                    <a:pt x="911352" y="679704"/>
                  </a:lnTo>
                  <a:lnTo>
                    <a:pt x="911352" y="694944"/>
                  </a:lnTo>
                  <a:lnTo>
                    <a:pt x="926592" y="694944"/>
                  </a:lnTo>
                  <a:lnTo>
                    <a:pt x="926592" y="679704"/>
                  </a:lnTo>
                  <a:close/>
                </a:path>
                <a:path w="3028315" h="2178050">
                  <a:moveTo>
                    <a:pt x="926592" y="0"/>
                  </a:moveTo>
                  <a:lnTo>
                    <a:pt x="911352" y="0"/>
                  </a:lnTo>
                  <a:lnTo>
                    <a:pt x="911352" y="15240"/>
                  </a:lnTo>
                  <a:lnTo>
                    <a:pt x="926592" y="15240"/>
                  </a:lnTo>
                  <a:lnTo>
                    <a:pt x="926592" y="0"/>
                  </a:lnTo>
                  <a:close/>
                </a:path>
                <a:path w="3028315" h="2178050">
                  <a:moveTo>
                    <a:pt x="946404" y="371856"/>
                  </a:moveTo>
                  <a:lnTo>
                    <a:pt x="931164" y="371856"/>
                  </a:lnTo>
                  <a:lnTo>
                    <a:pt x="931164" y="387096"/>
                  </a:lnTo>
                  <a:lnTo>
                    <a:pt x="946404" y="387096"/>
                  </a:lnTo>
                  <a:lnTo>
                    <a:pt x="946404" y="371856"/>
                  </a:lnTo>
                  <a:close/>
                </a:path>
                <a:path w="3028315" h="2178050">
                  <a:moveTo>
                    <a:pt x="947928" y="309372"/>
                  </a:moveTo>
                  <a:lnTo>
                    <a:pt x="932688" y="309372"/>
                  </a:lnTo>
                  <a:lnTo>
                    <a:pt x="932688" y="324612"/>
                  </a:lnTo>
                  <a:lnTo>
                    <a:pt x="947928" y="324612"/>
                  </a:lnTo>
                  <a:lnTo>
                    <a:pt x="947928" y="309372"/>
                  </a:lnTo>
                  <a:close/>
                </a:path>
                <a:path w="3028315" h="2178050">
                  <a:moveTo>
                    <a:pt x="957072" y="679704"/>
                  </a:moveTo>
                  <a:lnTo>
                    <a:pt x="941832" y="679704"/>
                  </a:lnTo>
                  <a:lnTo>
                    <a:pt x="941832" y="694944"/>
                  </a:lnTo>
                  <a:lnTo>
                    <a:pt x="957072" y="694944"/>
                  </a:lnTo>
                  <a:lnTo>
                    <a:pt x="957072" y="679704"/>
                  </a:lnTo>
                  <a:close/>
                </a:path>
                <a:path w="3028315" h="2178050">
                  <a:moveTo>
                    <a:pt x="957072" y="0"/>
                  </a:moveTo>
                  <a:lnTo>
                    <a:pt x="941832" y="0"/>
                  </a:lnTo>
                  <a:lnTo>
                    <a:pt x="941832" y="15240"/>
                  </a:lnTo>
                  <a:lnTo>
                    <a:pt x="957072" y="15240"/>
                  </a:lnTo>
                  <a:lnTo>
                    <a:pt x="957072" y="0"/>
                  </a:lnTo>
                  <a:close/>
                </a:path>
                <a:path w="3028315" h="2178050">
                  <a:moveTo>
                    <a:pt x="976884" y="371856"/>
                  </a:moveTo>
                  <a:lnTo>
                    <a:pt x="961644" y="371856"/>
                  </a:lnTo>
                  <a:lnTo>
                    <a:pt x="961644" y="387096"/>
                  </a:lnTo>
                  <a:lnTo>
                    <a:pt x="976884" y="387096"/>
                  </a:lnTo>
                  <a:lnTo>
                    <a:pt x="976884" y="371856"/>
                  </a:lnTo>
                  <a:close/>
                </a:path>
                <a:path w="3028315" h="2178050">
                  <a:moveTo>
                    <a:pt x="978408" y="309372"/>
                  </a:moveTo>
                  <a:lnTo>
                    <a:pt x="963168" y="309372"/>
                  </a:lnTo>
                  <a:lnTo>
                    <a:pt x="963168" y="324612"/>
                  </a:lnTo>
                  <a:lnTo>
                    <a:pt x="978408" y="324612"/>
                  </a:lnTo>
                  <a:lnTo>
                    <a:pt x="978408" y="309372"/>
                  </a:lnTo>
                  <a:close/>
                </a:path>
                <a:path w="3028315" h="2178050">
                  <a:moveTo>
                    <a:pt x="987552" y="0"/>
                  </a:moveTo>
                  <a:lnTo>
                    <a:pt x="972312" y="0"/>
                  </a:lnTo>
                  <a:lnTo>
                    <a:pt x="972312" y="15240"/>
                  </a:lnTo>
                  <a:lnTo>
                    <a:pt x="987552" y="15240"/>
                  </a:lnTo>
                  <a:lnTo>
                    <a:pt x="987552" y="0"/>
                  </a:lnTo>
                  <a:close/>
                </a:path>
                <a:path w="3028315" h="2178050">
                  <a:moveTo>
                    <a:pt x="989076" y="679704"/>
                  </a:moveTo>
                  <a:lnTo>
                    <a:pt x="973836" y="679704"/>
                  </a:lnTo>
                  <a:lnTo>
                    <a:pt x="973836" y="694944"/>
                  </a:lnTo>
                  <a:lnTo>
                    <a:pt x="989076" y="694944"/>
                  </a:lnTo>
                  <a:lnTo>
                    <a:pt x="989076" y="679704"/>
                  </a:lnTo>
                  <a:close/>
                </a:path>
                <a:path w="3028315" h="2178050">
                  <a:moveTo>
                    <a:pt x="1007364" y="371856"/>
                  </a:moveTo>
                  <a:lnTo>
                    <a:pt x="992124" y="371856"/>
                  </a:lnTo>
                  <a:lnTo>
                    <a:pt x="992124" y="387096"/>
                  </a:lnTo>
                  <a:lnTo>
                    <a:pt x="1007364" y="387096"/>
                  </a:lnTo>
                  <a:lnTo>
                    <a:pt x="1007364" y="371856"/>
                  </a:lnTo>
                  <a:close/>
                </a:path>
                <a:path w="3028315" h="2178050">
                  <a:moveTo>
                    <a:pt x="1008888" y="309372"/>
                  </a:moveTo>
                  <a:lnTo>
                    <a:pt x="993648" y="309372"/>
                  </a:lnTo>
                  <a:lnTo>
                    <a:pt x="993648" y="324612"/>
                  </a:lnTo>
                  <a:lnTo>
                    <a:pt x="1008888" y="324612"/>
                  </a:lnTo>
                  <a:lnTo>
                    <a:pt x="1008888" y="309372"/>
                  </a:lnTo>
                  <a:close/>
                </a:path>
                <a:path w="3028315" h="2178050">
                  <a:moveTo>
                    <a:pt x="1019556" y="679704"/>
                  </a:moveTo>
                  <a:lnTo>
                    <a:pt x="1004316" y="679704"/>
                  </a:lnTo>
                  <a:lnTo>
                    <a:pt x="1004316" y="694944"/>
                  </a:lnTo>
                  <a:lnTo>
                    <a:pt x="1019556" y="694944"/>
                  </a:lnTo>
                  <a:lnTo>
                    <a:pt x="1019556" y="679704"/>
                  </a:lnTo>
                  <a:close/>
                </a:path>
                <a:path w="3028315" h="2178050">
                  <a:moveTo>
                    <a:pt x="1019556" y="0"/>
                  </a:moveTo>
                  <a:lnTo>
                    <a:pt x="1002792" y="0"/>
                  </a:lnTo>
                  <a:lnTo>
                    <a:pt x="1002792" y="15240"/>
                  </a:lnTo>
                  <a:lnTo>
                    <a:pt x="1019556" y="15240"/>
                  </a:lnTo>
                  <a:lnTo>
                    <a:pt x="1019556" y="0"/>
                  </a:lnTo>
                  <a:close/>
                </a:path>
                <a:path w="3028315" h="2178050">
                  <a:moveTo>
                    <a:pt x="1028700" y="1027176"/>
                  </a:moveTo>
                  <a:lnTo>
                    <a:pt x="1013460" y="1027176"/>
                  </a:lnTo>
                  <a:lnTo>
                    <a:pt x="1013460" y="1042416"/>
                  </a:lnTo>
                  <a:lnTo>
                    <a:pt x="1028700" y="1042416"/>
                  </a:lnTo>
                  <a:lnTo>
                    <a:pt x="1028700" y="1027176"/>
                  </a:lnTo>
                  <a:close/>
                </a:path>
                <a:path w="3028315" h="2178050">
                  <a:moveTo>
                    <a:pt x="1028700" y="996696"/>
                  </a:moveTo>
                  <a:lnTo>
                    <a:pt x="1013460" y="996696"/>
                  </a:lnTo>
                  <a:lnTo>
                    <a:pt x="1013460" y="1011936"/>
                  </a:lnTo>
                  <a:lnTo>
                    <a:pt x="1028700" y="1011936"/>
                  </a:lnTo>
                  <a:lnTo>
                    <a:pt x="1028700" y="996696"/>
                  </a:lnTo>
                  <a:close/>
                </a:path>
                <a:path w="3028315" h="2178050">
                  <a:moveTo>
                    <a:pt x="1028700" y="966216"/>
                  </a:moveTo>
                  <a:lnTo>
                    <a:pt x="1013460" y="966216"/>
                  </a:lnTo>
                  <a:lnTo>
                    <a:pt x="1013460" y="981456"/>
                  </a:lnTo>
                  <a:lnTo>
                    <a:pt x="1028700" y="981456"/>
                  </a:lnTo>
                  <a:lnTo>
                    <a:pt x="1028700" y="966216"/>
                  </a:lnTo>
                  <a:close/>
                </a:path>
                <a:path w="3028315" h="2178050">
                  <a:moveTo>
                    <a:pt x="1028700" y="934212"/>
                  </a:moveTo>
                  <a:lnTo>
                    <a:pt x="1013460" y="934212"/>
                  </a:lnTo>
                  <a:lnTo>
                    <a:pt x="1013460" y="949452"/>
                  </a:lnTo>
                  <a:lnTo>
                    <a:pt x="1028700" y="949452"/>
                  </a:lnTo>
                  <a:lnTo>
                    <a:pt x="1028700" y="934212"/>
                  </a:lnTo>
                  <a:close/>
                </a:path>
                <a:path w="3028315" h="2178050">
                  <a:moveTo>
                    <a:pt x="1028700" y="903732"/>
                  </a:moveTo>
                  <a:lnTo>
                    <a:pt x="1013460" y="903732"/>
                  </a:lnTo>
                  <a:lnTo>
                    <a:pt x="1013460" y="918972"/>
                  </a:lnTo>
                  <a:lnTo>
                    <a:pt x="1028700" y="918972"/>
                  </a:lnTo>
                  <a:lnTo>
                    <a:pt x="1028700" y="903732"/>
                  </a:lnTo>
                  <a:close/>
                </a:path>
                <a:path w="3028315" h="2178050">
                  <a:moveTo>
                    <a:pt x="1028700" y="873252"/>
                  </a:moveTo>
                  <a:lnTo>
                    <a:pt x="1013460" y="873252"/>
                  </a:lnTo>
                  <a:lnTo>
                    <a:pt x="1013460" y="888492"/>
                  </a:lnTo>
                  <a:lnTo>
                    <a:pt x="1028700" y="888492"/>
                  </a:lnTo>
                  <a:lnTo>
                    <a:pt x="1028700" y="873252"/>
                  </a:lnTo>
                  <a:close/>
                </a:path>
                <a:path w="3028315" h="2178050">
                  <a:moveTo>
                    <a:pt x="1028700" y="842772"/>
                  </a:moveTo>
                  <a:lnTo>
                    <a:pt x="1013460" y="842772"/>
                  </a:lnTo>
                  <a:lnTo>
                    <a:pt x="1013460" y="858012"/>
                  </a:lnTo>
                  <a:lnTo>
                    <a:pt x="1028700" y="858012"/>
                  </a:lnTo>
                  <a:lnTo>
                    <a:pt x="1028700" y="842772"/>
                  </a:lnTo>
                  <a:close/>
                </a:path>
                <a:path w="3028315" h="2178050">
                  <a:moveTo>
                    <a:pt x="1028700" y="810768"/>
                  </a:moveTo>
                  <a:lnTo>
                    <a:pt x="1013460" y="810768"/>
                  </a:lnTo>
                  <a:lnTo>
                    <a:pt x="1013460" y="826008"/>
                  </a:lnTo>
                  <a:lnTo>
                    <a:pt x="1028700" y="826008"/>
                  </a:lnTo>
                  <a:lnTo>
                    <a:pt x="1028700" y="810768"/>
                  </a:lnTo>
                  <a:close/>
                </a:path>
                <a:path w="3028315" h="2178050">
                  <a:moveTo>
                    <a:pt x="1028700" y="780288"/>
                  </a:moveTo>
                  <a:lnTo>
                    <a:pt x="1013460" y="780288"/>
                  </a:lnTo>
                  <a:lnTo>
                    <a:pt x="1013460" y="795528"/>
                  </a:lnTo>
                  <a:lnTo>
                    <a:pt x="1028700" y="795528"/>
                  </a:lnTo>
                  <a:lnTo>
                    <a:pt x="1028700" y="780288"/>
                  </a:lnTo>
                  <a:close/>
                </a:path>
                <a:path w="3028315" h="2178050">
                  <a:moveTo>
                    <a:pt x="1028700" y="749808"/>
                  </a:moveTo>
                  <a:lnTo>
                    <a:pt x="1013460" y="749808"/>
                  </a:lnTo>
                  <a:lnTo>
                    <a:pt x="1013460" y="765048"/>
                  </a:lnTo>
                  <a:lnTo>
                    <a:pt x="1028700" y="765048"/>
                  </a:lnTo>
                  <a:lnTo>
                    <a:pt x="1028700" y="749808"/>
                  </a:lnTo>
                  <a:close/>
                </a:path>
                <a:path w="3028315" h="2178050">
                  <a:moveTo>
                    <a:pt x="1036320" y="1050036"/>
                  </a:moveTo>
                  <a:lnTo>
                    <a:pt x="1021080" y="1050036"/>
                  </a:lnTo>
                  <a:lnTo>
                    <a:pt x="1021080" y="1065276"/>
                  </a:lnTo>
                  <a:lnTo>
                    <a:pt x="1036320" y="1065276"/>
                  </a:lnTo>
                  <a:lnTo>
                    <a:pt x="1036320" y="1050036"/>
                  </a:lnTo>
                  <a:close/>
                </a:path>
                <a:path w="3028315" h="2178050">
                  <a:moveTo>
                    <a:pt x="1037844" y="371856"/>
                  </a:moveTo>
                  <a:lnTo>
                    <a:pt x="1022604" y="371856"/>
                  </a:lnTo>
                  <a:lnTo>
                    <a:pt x="1022604" y="387096"/>
                  </a:lnTo>
                  <a:lnTo>
                    <a:pt x="1037844" y="387096"/>
                  </a:lnTo>
                  <a:lnTo>
                    <a:pt x="1037844" y="371856"/>
                  </a:lnTo>
                  <a:close/>
                </a:path>
                <a:path w="3028315" h="2178050">
                  <a:moveTo>
                    <a:pt x="1040892" y="309372"/>
                  </a:moveTo>
                  <a:lnTo>
                    <a:pt x="1025652" y="309372"/>
                  </a:lnTo>
                  <a:lnTo>
                    <a:pt x="1025652" y="324612"/>
                  </a:lnTo>
                  <a:lnTo>
                    <a:pt x="1040892" y="324612"/>
                  </a:lnTo>
                  <a:lnTo>
                    <a:pt x="1040892" y="309372"/>
                  </a:lnTo>
                  <a:close/>
                </a:path>
                <a:path w="3028315" h="2178050">
                  <a:moveTo>
                    <a:pt x="1050036" y="679704"/>
                  </a:moveTo>
                  <a:lnTo>
                    <a:pt x="1034796" y="679704"/>
                  </a:lnTo>
                  <a:lnTo>
                    <a:pt x="1034796" y="694944"/>
                  </a:lnTo>
                  <a:lnTo>
                    <a:pt x="1050036" y="694944"/>
                  </a:lnTo>
                  <a:lnTo>
                    <a:pt x="1050036" y="679704"/>
                  </a:lnTo>
                  <a:close/>
                </a:path>
                <a:path w="3028315" h="2178050">
                  <a:moveTo>
                    <a:pt x="1050036" y="0"/>
                  </a:moveTo>
                  <a:lnTo>
                    <a:pt x="1034796" y="0"/>
                  </a:lnTo>
                  <a:lnTo>
                    <a:pt x="1034796" y="15240"/>
                  </a:lnTo>
                  <a:lnTo>
                    <a:pt x="1050036" y="15240"/>
                  </a:lnTo>
                  <a:lnTo>
                    <a:pt x="1050036" y="0"/>
                  </a:lnTo>
                  <a:close/>
                </a:path>
                <a:path w="3028315" h="2178050">
                  <a:moveTo>
                    <a:pt x="1051560" y="742188"/>
                  </a:moveTo>
                  <a:lnTo>
                    <a:pt x="1036320" y="742188"/>
                  </a:lnTo>
                  <a:lnTo>
                    <a:pt x="1036320" y="757428"/>
                  </a:lnTo>
                  <a:lnTo>
                    <a:pt x="1051560" y="757428"/>
                  </a:lnTo>
                  <a:lnTo>
                    <a:pt x="1051560" y="742188"/>
                  </a:lnTo>
                  <a:close/>
                </a:path>
                <a:path w="3028315" h="2178050">
                  <a:moveTo>
                    <a:pt x="1068324" y="1050036"/>
                  </a:moveTo>
                  <a:lnTo>
                    <a:pt x="1051560" y="1050036"/>
                  </a:lnTo>
                  <a:lnTo>
                    <a:pt x="1051560" y="1065276"/>
                  </a:lnTo>
                  <a:lnTo>
                    <a:pt x="1068324" y="1065276"/>
                  </a:lnTo>
                  <a:lnTo>
                    <a:pt x="1068324" y="1050036"/>
                  </a:lnTo>
                  <a:close/>
                </a:path>
                <a:path w="3028315" h="2178050">
                  <a:moveTo>
                    <a:pt x="1069848" y="371856"/>
                  </a:moveTo>
                  <a:lnTo>
                    <a:pt x="1054608" y="371856"/>
                  </a:lnTo>
                  <a:lnTo>
                    <a:pt x="1054608" y="387096"/>
                  </a:lnTo>
                  <a:lnTo>
                    <a:pt x="1069848" y="387096"/>
                  </a:lnTo>
                  <a:lnTo>
                    <a:pt x="1069848" y="371856"/>
                  </a:lnTo>
                  <a:close/>
                </a:path>
                <a:path w="3028315" h="2178050">
                  <a:moveTo>
                    <a:pt x="1071372" y="309372"/>
                  </a:moveTo>
                  <a:lnTo>
                    <a:pt x="1056132" y="309372"/>
                  </a:lnTo>
                  <a:lnTo>
                    <a:pt x="1056132" y="324612"/>
                  </a:lnTo>
                  <a:lnTo>
                    <a:pt x="1071372" y="324612"/>
                  </a:lnTo>
                  <a:lnTo>
                    <a:pt x="1071372" y="309372"/>
                  </a:lnTo>
                  <a:close/>
                </a:path>
                <a:path w="3028315" h="2178050">
                  <a:moveTo>
                    <a:pt x="1080516" y="679704"/>
                  </a:moveTo>
                  <a:lnTo>
                    <a:pt x="1065276" y="679704"/>
                  </a:lnTo>
                  <a:lnTo>
                    <a:pt x="1065276" y="694944"/>
                  </a:lnTo>
                  <a:lnTo>
                    <a:pt x="1080516" y="694944"/>
                  </a:lnTo>
                  <a:lnTo>
                    <a:pt x="1080516" y="679704"/>
                  </a:lnTo>
                  <a:close/>
                </a:path>
                <a:path w="3028315" h="2178050">
                  <a:moveTo>
                    <a:pt x="1080516" y="0"/>
                  </a:moveTo>
                  <a:lnTo>
                    <a:pt x="1065276" y="0"/>
                  </a:lnTo>
                  <a:lnTo>
                    <a:pt x="1065276" y="15240"/>
                  </a:lnTo>
                  <a:lnTo>
                    <a:pt x="1080516" y="15240"/>
                  </a:lnTo>
                  <a:lnTo>
                    <a:pt x="1080516" y="0"/>
                  </a:lnTo>
                  <a:close/>
                </a:path>
                <a:path w="3028315" h="2178050">
                  <a:moveTo>
                    <a:pt x="1083564" y="742188"/>
                  </a:moveTo>
                  <a:lnTo>
                    <a:pt x="1068324" y="742188"/>
                  </a:lnTo>
                  <a:lnTo>
                    <a:pt x="1068324" y="757428"/>
                  </a:lnTo>
                  <a:lnTo>
                    <a:pt x="1083564" y="757428"/>
                  </a:lnTo>
                  <a:lnTo>
                    <a:pt x="1083564" y="742188"/>
                  </a:lnTo>
                  <a:close/>
                </a:path>
                <a:path w="3028315" h="2178050">
                  <a:moveTo>
                    <a:pt x="1098804" y="1050036"/>
                  </a:moveTo>
                  <a:lnTo>
                    <a:pt x="1083564" y="1050036"/>
                  </a:lnTo>
                  <a:lnTo>
                    <a:pt x="1083564" y="1065276"/>
                  </a:lnTo>
                  <a:lnTo>
                    <a:pt x="1098804" y="1065276"/>
                  </a:lnTo>
                  <a:lnTo>
                    <a:pt x="1098804" y="1050036"/>
                  </a:lnTo>
                  <a:close/>
                </a:path>
                <a:path w="3028315" h="2178050">
                  <a:moveTo>
                    <a:pt x="1100328" y="371856"/>
                  </a:moveTo>
                  <a:lnTo>
                    <a:pt x="1085088" y="371856"/>
                  </a:lnTo>
                  <a:lnTo>
                    <a:pt x="1085088" y="387096"/>
                  </a:lnTo>
                  <a:lnTo>
                    <a:pt x="1100328" y="387096"/>
                  </a:lnTo>
                  <a:lnTo>
                    <a:pt x="1100328" y="371856"/>
                  </a:lnTo>
                  <a:close/>
                </a:path>
                <a:path w="3028315" h="2178050">
                  <a:moveTo>
                    <a:pt x="1101852" y="309372"/>
                  </a:moveTo>
                  <a:lnTo>
                    <a:pt x="1086612" y="309372"/>
                  </a:lnTo>
                  <a:lnTo>
                    <a:pt x="1086612" y="324612"/>
                  </a:lnTo>
                  <a:lnTo>
                    <a:pt x="1101852" y="324612"/>
                  </a:lnTo>
                  <a:lnTo>
                    <a:pt x="1101852" y="309372"/>
                  </a:lnTo>
                  <a:close/>
                </a:path>
                <a:path w="3028315" h="2178050">
                  <a:moveTo>
                    <a:pt x="1110996" y="0"/>
                  </a:moveTo>
                  <a:lnTo>
                    <a:pt x="1095756" y="0"/>
                  </a:lnTo>
                  <a:lnTo>
                    <a:pt x="1095756" y="15240"/>
                  </a:lnTo>
                  <a:lnTo>
                    <a:pt x="1110996" y="15240"/>
                  </a:lnTo>
                  <a:lnTo>
                    <a:pt x="1110996" y="0"/>
                  </a:lnTo>
                  <a:close/>
                </a:path>
                <a:path w="3028315" h="2178050">
                  <a:moveTo>
                    <a:pt x="1112520" y="679704"/>
                  </a:moveTo>
                  <a:lnTo>
                    <a:pt x="1097280" y="679704"/>
                  </a:lnTo>
                  <a:lnTo>
                    <a:pt x="1097280" y="694944"/>
                  </a:lnTo>
                  <a:lnTo>
                    <a:pt x="1112520" y="694944"/>
                  </a:lnTo>
                  <a:lnTo>
                    <a:pt x="1112520" y="679704"/>
                  </a:lnTo>
                  <a:close/>
                </a:path>
                <a:path w="3028315" h="2178050">
                  <a:moveTo>
                    <a:pt x="1114044" y="742188"/>
                  </a:moveTo>
                  <a:lnTo>
                    <a:pt x="1098804" y="742188"/>
                  </a:lnTo>
                  <a:lnTo>
                    <a:pt x="1098804" y="757428"/>
                  </a:lnTo>
                  <a:lnTo>
                    <a:pt x="1114044" y="757428"/>
                  </a:lnTo>
                  <a:lnTo>
                    <a:pt x="1114044" y="742188"/>
                  </a:lnTo>
                  <a:close/>
                </a:path>
                <a:path w="3028315" h="2178050">
                  <a:moveTo>
                    <a:pt x="1129284" y="1050036"/>
                  </a:moveTo>
                  <a:lnTo>
                    <a:pt x="1114044" y="1050036"/>
                  </a:lnTo>
                  <a:lnTo>
                    <a:pt x="1114044" y="1065276"/>
                  </a:lnTo>
                  <a:lnTo>
                    <a:pt x="1129284" y="1065276"/>
                  </a:lnTo>
                  <a:lnTo>
                    <a:pt x="1129284" y="1050036"/>
                  </a:lnTo>
                  <a:close/>
                </a:path>
                <a:path w="3028315" h="2178050">
                  <a:moveTo>
                    <a:pt x="1130808" y="371856"/>
                  </a:moveTo>
                  <a:lnTo>
                    <a:pt x="1115568" y="371856"/>
                  </a:lnTo>
                  <a:lnTo>
                    <a:pt x="1115568" y="387096"/>
                  </a:lnTo>
                  <a:lnTo>
                    <a:pt x="1130808" y="387096"/>
                  </a:lnTo>
                  <a:lnTo>
                    <a:pt x="1130808" y="371856"/>
                  </a:lnTo>
                  <a:close/>
                </a:path>
                <a:path w="3028315" h="2178050">
                  <a:moveTo>
                    <a:pt x="1132332" y="309372"/>
                  </a:moveTo>
                  <a:lnTo>
                    <a:pt x="1117092" y="309372"/>
                  </a:lnTo>
                  <a:lnTo>
                    <a:pt x="1117092" y="324612"/>
                  </a:lnTo>
                  <a:lnTo>
                    <a:pt x="1132332" y="324612"/>
                  </a:lnTo>
                  <a:lnTo>
                    <a:pt x="1132332" y="309372"/>
                  </a:lnTo>
                  <a:close/>
                </a:path>
                <a:path w="3028315" h="2178050">
                  <a:moveTo>
                    <a:pt x="1143000" y="679704"/>
                  </a:moveTo>
                  <a:lnTo>
                    <a:pt x="1127760" y="679704"/>
                  </a:lnTo>
                  <a:lnTo>
                    <a:pt x="1127760" y="694944"/>
                  </a:lnTo>
                  <a:lnTo>
                    <a:pt x="1143000" y="694944"/>
                  </a:lnTo>
                  <a:lnTo>
                    <a:pt x="1143000" y="679704"/>
                  </a:lnTo>
                  <a:close/>
                </a:path>
                <a:path w="3028315" h="2178050">
                  <a:moveTo>
                    <a:pt x="1143000" y="0"/>
                  </a:moveTo>
                  <a:lnTo>
                    <a:pt x="1126236" y="0"/>
                  </a:lnTo>
                  <a:lnTo>
                    <a:pt x="1126236" y="15240"/>
                  </a:lnTo>
                  <a:lnTo>
                    <a:pt x="1143000" y="15240"/>
                  </a:lnTo>
                  <a:lnTo>
                    <a:pt x="1143000" y="0"/>
                  </a:lnTo>
                  <a:close/>
                </a:path>
                <a:path w="3028315" h="2178050">
                  <a:moveTo>
                    <a:pt x="1144524" y="742188"/>
                  </a:moveTo>
                  <a:lnTo>
                    <a:pt x="1129284" y="742188"/>
                  </a:lnTo>
                  <a:lnTo>
                    <a:pt x="1129284" y="757428"/>
                  </a:lnTo>
                  <a:lnTo>
                    <a:pt x="1144524" y="757428"/>
                  </a:lnTo>
                  <a:lnTo>
                    <a:pt x="1144524" y="742188"/>
                  </a:lnTo>
                  <a:close/>
                </a:path>
                <a:path w="3028315" h="2178050">
                  <a:moveTo>
                    <a:pt x="1159764" y="1050036"/>
                  </a:moveTo>
                  <a:lnTo>
                    <a:pt x="1144524" y="1050036"/>
                  </a:lnTo>
                  <a:lnTo>
                    <a:pt x="1144524" y="1065276"/>
                  </a:lnTo>
                  <a:lnTo>
                    <a:pt x="1159764" y="1065276"/>
                  </a:lnTo>
                  <a:lnTo>
                    <a:pt x="1159764" y="1050036"/>
                  </a:lnTo>
                  <a:close/>
                </a:path>
                <a:path w="3028315" h="2178050">
                  <a:moveTo>
                    <a:pt x="1161288" y="371856"/>
                  </a:moveTo>
                  <a:lnTo>
                    <a:pt x="1146048" y="371856"/>
                  </a:lnTo>
                  <a:lnTo>
                    <a:pt x="1146048" y="387096"/>
                  </a:lnTo>
                  <a:lnTo>
                    <a:pt x="1161288" y="387096"/>
                  </a:lnTo>
                  <a:lnTo>
                    <a:pt x="1161288" y="371856"/>
                  </a:lnTo>
                  <a:close/>
                </a:path>
                <a:path w="3028315" h="2178050">
                  <a:moveTo>
                    <a:pt x="1164336" y="309372"/>
                  </a:moveTo>
                  <a:lnTo>
                    <a:pt x="1149096" y="309372"/>
                  </a:lnTo>
                  <a:lnTo>
                    <a:pt x="1149096" y="324612"/>
                  </a:lnTo>
                  <a:lnTo>
                    <a:pt x="1164336" y="324612"/>
                  </a:lnTo>
                  <a:lnTo>
                    <a:pt x="1164336" y="309372"/>
                  </a:lnTo>
                  <a:close/>
                </a:path>
                <a:path w="3028315" h="2178050">
                  <a:moveTo>
                    <a:pt x="1173480" y="679704"/>
                  </a:moveTo>
                  <a:lnTo>
                    <a:pt x="1158240" y="679704"/>
                  </a:lnTo>
                  <a:lnTo>
                    <a:pt x="1158240" y="694944"/>
                  </a:lnTo>
                  <a:lnTo>
                    <a:pt x="1173480" y="694944"/>
                  </a:lnTo>
                  <a:lnTo>
                    <a:pt x="1173480" y="679704"/>
                  </a:lnTo>
                  <a:close/>
                </a:path>
                <a:path w="3028315" h="2178050">
                  <a:moveTo>
                    <a:pt x="1173480" y="0"/>
                  </a:moveTo>
                  <a:lnTo>
                    <a:pt x="1158240" y="0"/>
                  </a:lnTo>
                  <a:lnTo>
                    <a:pt x="1158240" y="15240"/>
                  </a:lnTo>
                  <a:lnTo>
                    <a:pt x="1173480" y="15240"/>
                  </a:lnTo>
                  <a:lnTo>
                    <a:pt x="1173480" y="0"/>
                  </a:lnTo>
                  <a:close/>
                </a:path>
                <a:path w="3028315" h="2178050">
                  <a:moveTo>
                    <a:pt x="1175004" y="742188"/>
                  </a:moveTo>
                  <a:lnTo>
                    <a:pt x="1159764" y="742188"/>
                  </a:lnTo>
                  <a:lnTo>
                    <a:pt x="1159764" y="757428"/>
                  </a:lnTo>
                  <a:lnTo>
                    <a:pt x="1175004" y="757428"/>
                  </a:lnTo>
                  <a:lnTo>
                    <a:pt x="1175004" y="742188"/>
                  </a:lnTo>
                  <a:close/>
                </a:path>
                <a:path w="3028315" h="2178050">
                  <a:moveTo>
                    <a:pt x="1191768" y="1050036"/>
                  </a:moveTo>
                  <a:lnTo>
                    <a:pt x="1175004" y="1050036"/>
                  </a:lnTo>
                  <a:lnTo>
                    <a:pt x="1175004" y="1065276"/>
                  </a:lnTo>
                  <a:lnTo>
                    <a:pt x="1191768" y="1065276"/>
                  </a:lnTo>
                  <a:lnTo>
                    <a:pt x="1191768" y="1050036"/>
                  </a:lnTo>
                  <a:close/>
                </a:path>
                <a:path w="3028315" h="2178050">
                  <a:moveTo>
                    <a:pt x="1193292" y="371856"/>
                  </a:moveTo>
                  <a:lnTo>
                    <a:pt x="1178052" y="371856"/>
                  </a:lnTo>
                  <a:lnTo>
                    <a:pt x="1178052" y="387096"/>
                  </a:lnTo>
                  <a:lnTo>
                    <a:pt x="1193292" y="387096"/>
                  </a:lnTo>
                  <a:lnTo>
                    <a:pt x="1193292" y="371856"/>
                  </a:lnTo>
                  <a:close/>
                </a:path>
                <a:path w="3028315" h="2178050">
                  <a:moveTo>
                    <a:pt x="1194816" y="309372"/>
                  </a:moveTo>
                  <a:lnTo>
                    <a:pt x="1179576" y="309372"/>
                  </a:lnTo>
                  <a:lnTo>
                    <a:pt x="1179576" y="324612"/>
                  </a:lnTo>
                  <a:lnTo>
                    <a:pt x="1194816" y="324612"/>
                  </a:lnTo>
                  <a:lnTo>
                    <a:pt x="1194816" y="309372"/>
                  </a:lnTo>
                  <a:close/>
                </a:path>
                <a:path w="3028315" h="2178050">
                  <a:moveTo>
                    <a:pt x="1203960" y="679704"/>
                  </a:moveTo>
                  <a:lnTo>
                    <a:pt x="1188720" y="679704"/>
                  </a:lnTo>
                  <a:lnTo>
                    <a:pt x="1188720" y="694944"/>
                  </a:lnTo>
                  <a:lnTo>
                    <a:pt x="1203960" y="694944"/>
                  </a:lnTo>
                  <a:lnTo>
                    <a:pt x="1203960" y="679704"/>
                  </a:lnTo>
                  <a:close/>
                </a:path>
                <a:path w="3028315" h="2178050">
                  <a:moveTo>
                    <a:pt x="1203960" y="0"/>
                  </a:moveTo>
                  <a:lnTo>
                    <a:pt x="1188720" y="0"/>
                  </a:lnTo>
                  <a:lnTo>
                    <a:pt x="1188720" y="15240"/>
                  </a:lnTo>
                  <a:lnTo>
                    <a:pt x="1203960" y="15240"/>
                  </a:lnTo>
                  <a:lnTo>
                    <a:pt x="1203960" y="0"/>
                  </a:lnTo>
                  <a:close/>
                </a:path>
                <a:path w="3028315" h="2178050">
                  <a:moveTo>
                    <a:pt x="1207008" y="742188"/>
                  </a:moveTo>
                  <a:lnTo>
                    <a:pt x="1191768" y="742188"/>
                  </a:lnTo>
                  <a:lnTo>
                    <a:pt x="1191768" y="757428"/>
                  </a:lnTo>
                  <a:lnTo>
                    <a:pt x="1207008" y="757428"/>
                  </a:lnTo>
                  <a:lnTo>
                    <a:pt x="1207008" y="742188"/>
                  </a:lnTo>
                  <a:close/>
                </a:path>
                <a:path w="3028315" h="2178050">
                  <a:moveTo>
                    <a:pt x="1222248" y="1050036"/>
                  </a:moveTo>
                  <a:lnTo>
                    <a:pt x="1207008" y="1050036"/>
                  </a:lnTo>
                  <a:lnTo>
                    <a:pt x="1207008" y="1065276"/>
                  </a:lnTo>
                  <a:lnTo>
                    <a:pt x="1222248" y="1065276"/>
                  </a:lnTo>
                  <a:lnTo>
                    <a:pt x="1222248" y="1050036"/>
                  </a:lnTo>
                  <a:close/>
                </a:path>
                <a:path w="3028315" h="2178050">
                  <a:moveTo>
                    <a:pt x="1223772" y="371856"/>
                  </a:moveTo>
                  <a:lnTo>
                    <a:pt x="1208532" y="371856"/>
                  </a:lnTo>
                  <a:lnTo>
                    <a:pt x="1208532" y="387096"/>
                  </a:lnTo>
                  <a:lnTo>
                    <a:pt x="1223772" y="387096"/>
                  </a:lnTo>
                  <a:lnTo>
                    <a:pt x="1223772" y="371856"/>
                  </a:lnTo>
                  <a:close/>
                </a:path>
                <a:path w="3028315" h="2178050">
                  <a:moveTo>
                    <a:pt x="1225296" y="309372"/>
                  </a:moveTo>
                  <a:lnTo>
                    <a:pt x="1210056" y="309372"/>
                  </a:lnTo>
                  <a:lnTo>
                    <a:pt x="1210056" y="324612"/>
                  </a:lnTo>
                  <a:lnTo>
                    <a:pt x="1225296" y="324612"/>
                  </a:lnTo>
                  <a:lnTo>
                    <a:pt x="1225296" y="309372"/>
                  </a:lnTo>
                  <a:close/>
                </a:path>
                <a:path w="3028315" h="2178050">
                  <a:moveTo>
                    <a:pt x="1234440" y="0"/>
                  </a:moveTo>
                  <a:lnTo>
                    <a:pt x="1219200" y="0"/>
                  </a:lnTo>
                  <a:lnTo>
                    <a:pt x="1219200" y="15240"/>
                  </a:lnTo>
                  <a:lnTo>
                    <a:pt x="1234440" y="15240"/>
                  </a:lnTo>
                  <a:lnTo>
                    <a:pt x="1234440" y="0"/>
                  </a:lnTo>
                  <a:close/>
                </a:path>
                <a:path w="3028315" h="2178050">
                  <a:moveTo>
                    <a:pt x="1235964" y="679704"/>
                  </a:moveTo>
                  <a:lnTo>
                    <a:pt x="1220724" y="679704"/>
                  </a:lnTo>
                  <a:lnTo>
                    <a:pt x="1220724" y="694944"/>
                  </a:lnTo>
                  <a:lnTo>
                    <a:pt x="1235964" y="694944"/>
                  </a:lnTo>
                  <a:lnTo>
                    <a:pt x="1235964" y="679704"/>
                  </a:lnTo>
                  <a:close/>
                </a:path>
                <a:path w="3028315" h="2178050">
                  <a:moveTo>
                    <a:pt x="1237488" y="742188"/>
                  </a:moveTo>
                  <a:lnTo>
                    <a:pt x="1222248" y="742188"/>
                  </a:lnTo>
                  <a:lnTo>
                    <a:pt x="1222248" y="757428"/>
                  </a:lnTo>
                  <a:lnTo>
                    <a:pt x="1237488" y="757428"/>
                  </a:lnTo>
                  <a:lnTo>
                    <a:pt x="1237488" y="742188"/>
                  </a:lnTo>
                  <a:close/>
                </a:path>
                <a:path w="3028315" h="2178050">
                  <a:moveTo>
                    <a:pt x="1252728" y="1050036"/>
                  </a:moveTo>
                  <a:lnTo>
                    <a:pt x="1237488" y="1050036"/>
                  </a:lnTo>
                  <a:lnTo>
                    <a:pt x="1237488" y="1065276"/>
                  </a:lnTo>
                  <a:lnTo>
                    <a:pt x="1252728" y="1065276"/>
                  </a:lnTo>
                  <a:lnTo>
                    <a:pt x="1252728" y="1050036"/>
                  </a:lnTo>
                  <a:close/>
                </a:path>
                <a:path w="3028315" h="2178050">
                  <a:moveTo>
                    <a:pt x="1254252" y="371856"/>
                  </a:moveTo>
                  <a:lnTo>
                    <a:pt x="1239012" y="371856"/>
                  </a:lnTo>
                  <a:lnTo>
                    <a:pt x="1239012" y="387096"/>
                  </a:lnTo>
                  <a:lnTo>
                    <a:pt x="1254252" y="387096"/>
                  </a:lnTo>
                  <a:lnTo>
                    <a:pt x="1254252" y="371856"/>
                  </a:lnTo>
                  <a:close/>
                </a:path>
                <a:path w="3028315" h="2178050">
                  <a:moveTo>
                    <a:pt x="1255776" y="309372"/>
                  </a:moveTo>
                  <a:lnTo>
                    <a:pt x="1240536" y="309372"/>
                  </a:lnTo>
                  <a:lnTo>
                    <a:pt x="1240536" y="324612"/>
                  </a:lnTo>
                  <a:lnTo>
                    <a:pt x="1255776" y="324612"/>
                  </a:lnTo>
                  <a:lnTo>
                    <a:pt x="1255776" y="309372"/>
                  </a:lnTo>
                  <a:close/>
                </a:path>
                <a:path w="3028315" h="2178050">
                  <a:moveTo>
                    <a:pt x="1266444" y="679704"/>
                  </a:moveTo>
                  <a:lnTo>
                    <a:pt x="1251204" y="679704"/>
                  </a:lnTo>
                  <a:lnTo>
                    <a:pt x="1251204" y="694944"/>
                  </a:lnTo>
                  <a:lnTo>
                    <a:pt x="1266444" y="694944"/>
                  </a:lnTo>
                  <a:lnTo>
                    <a:pt x="1266444" y="679704"/>
                  </a:lnTo>
                  <a:close/>
                </a:path>
                <a:path w="3028315" h="2178050">
                  <a:moveTo>
                    <a:pt x="1266444" y="0"/>
                  </a:moveTo>
                  <a:lnTo>
                    <a:pt x="1249680" y="0"/>
                  </a:lnTo>
                  <a:lnTo>
                    <a:pt x="1249680" y="15240"/>
                  </a:lnTo>
                  <a:lnTo>
                    <a:pt x="1266444" y="15240"/>
                  </a:lnTo>
                  <a:lnTo>
                    <a:pt x="1266444" y="0"/>
                  </a:lnTo>
                  <a:close/>
                </a:path>
                <a:path w="3028315" h="2178050">
                  <a:moveTo>
                    <a:pt x="1267968" y="742188"/>
                  </a:moveTo>
                  <a:lnTo>
                    <a:pt x="1252728" y="742188"/>
                  </a:lnTo>
                  <a:lnTo>
                    <a:pt x="1252728" y="757428"/>
                  </a:lnTo>
                  <a:lnTo>
                    <a:pt x="1267968" y="757428"/>
                  </a:lnTo>
                  <a:lnTo>
                    <a:pt x="1267968" y="742188"/>
                  </a:lnTo>
                  <a:close/>
                </a:path>
                <a:path w="3028315" h="2178050">
                  <a:moveTo>
                    <a:pt x="1283208" y="1050036"/>
                  </a:moveTo>
                  <a:lnTo>
                    <a:pt x="1267968" y="1050036"/>
                  </a:lnTo>
                  <a:lnTo>
                    <a:pt x="1267968" y="1065276"/>
                  </a:lnTo>
                  <a:lnTo>
                    <a:pt x="1283208" y="1065276"/>
                  </a:lnTo>
                  <a:lnTo>
                    <a:pt x="1283208" y="1050036"/>
                  </a:lnTo>
                  <a:close/>
                </a:path>
                <a:path w="3028315" h="2178050">
                  <a:moveTo>
                    <a:pt x="1284732" y="371856"/>
                  </a:moveTo>
                  <a:lnTo>
                    <a:pt x="1269492" y="371856"/>
                  </a:lnTo>
                  <a:lnTo>
                    <a:pt x="1269492" y="387096"/>
                  </a:lnTo>
                  <a:lnTo>
                    <a:pt x="1284732" y="387096"/>
                  </a:lnTo>
                  <a:lnTo>
                    <a:pt x="1284732" y="371856"/>
                  </a:lnTo>
                  <a:close/>
                </a:path>
                <a:path w="3028315" h="2178050">
                  <a:moveTo>
                    <a:pt x="1287780" y="309372"/>
                  </a:moveTo>
                  <a:lnTo>
                    <a:pt x="1272540" y="309372"/>
                  </a:lnTo>
                  <a:lnTo>
                    <a:pt x="1272540" y="324612"/>
                  </a:lnTo>
                  <a:lnTo>
                    <a:pt x="1287780" y="324612"/>
                  </a:lnTo>
                  <a:lnTo>
                    <a:pt x="1287780" y="309372"/>
                  </a:lnTo>
                  <a:close/>
                </a:path>
                <a:path w="3028315" h="2178050">
                  <a:moveTo>
                    <a:pt x="1296924" y="679704"/>
                  </a:moveTo>
                  <a:lnTo>
                    <a:pt x="1281684" y="679704"/>
                  </a:lnTo>
                  <a:lnTo>
                    <a:pt x="1281684" y="694944"/>
                  </a:lnTo>
                  <a:lnTo>
                    <a:pt x="1296924" y="694944"/>
                  </a:lnTo>
                  <a:lnTo>
                    <a:pt x="1296924" y="679704"/>
                  </a:lnTo>
                  <a:close/>
                </a:path>
                <a:path w="3028315" h="2178050">
                  <a:moveTo>
                    <a:pt x="1296924" y="0"/>
                  </a:moveTo>
                  <a:lnTo>
                    <a:pt x="1281684" y="0"/>
                  </a:lnTo>
                  <a:lnTo>
                    <a:pt x="1281684" y="15240"/>
                  </a:lnTo>
                  <a:lnTo>
                    <a:pt x="1296924" y="15240"/>
                  </a:lnTo>
                  <a:lnTo>
                    <a:pt x="1296924" y="0"/>
                  </a:lnTo>
                  <a:close/>
                </a:path>
                <a:path w="3028315" h="2178050">
                  <a:moveTo>
                    <a:pt x="1298448" y="742188"/>
                  </a:moveTo>
                  <a:lnTo>
                    <a:pt x="1283208" y="742188"/>
                  </a:lnTo>
                  <a:lnTo>
                    <a:pt x="1283208" y="757428"/>
                  </a:lnTo>
                  <a:lnTo>
                    <a:pt x="1298448" y="757428"/>
                  </a:lnTo>
                  <a:lnTo>
                    <a:pt x="1298448" y="742188"/>
                  </a:lnTo>
                  <a:close/>
                </a:path>
                <a:path w="3028315" h="2178050">
                  <a:moveTo>
                    <a:pt x="1315212" y="1050036"/>
                  </a:moveTo>
                  <a:lnTo>
                    <a:pt x="1298448" y="1050036"/>
                  </a:lnTo>
                  <a:lnTo>
                    <a:pt x="1298448" y="1065276"/>
                  </a:lnTo>
                  <a:lnTo>
                    <a:pt x="1315212" y="1065276"/>
                  </a:lnTo>
                  <a:lnTo>
                    <a:pt x="1315212" y="1050036"/>
                  </a:lnTo>
                  <a:close/>
                </a:path>
                <a:path w="3028315" h="2178050">
                  <a:moveTo>
                    <a:pt x="1316736" y="371856"/>
                  </a:moveTo>
                  <a:lnTo>
                    <a:pt x="1301496" y="371856"/>
                  </a:lnTo>
                  <a:lnTo>
                    <a:pt x="1301496" y="387096"/>
                  </a:lnTo>
                  <a:lnTo>
                    <a:pt x="1316736" y="387096"/>
                  </a:lnTo>
                  <a:lnTo>
                    <a:pt x="1316736" y="371856"/>
                  </a:lnTo>
                  <a:close/>
                </a:path>
                <a:path w="3028315" h="2178050">
                  <a:moveTo>
                    <a:pt x="1318260" y="309372"/>
                  </a:moveTo>
                  <a:lnTo>
                    <a:pt x="1303020" y="309372"/>
                  </a:lnTo>
                  <a:lnTo>
                    <a:pt x="1303020" y="324612"/>
                  </a:lnTo>
                  <a:lnTo>
                    <a:pt x="1318260" y="324612"/>
                  </a:lnTo>
                  <a:lnTo>
                    <a:pt x="1318260" y="309372"/>
                  </a:lnTo>
                  <a:close/>
                </a:path>
                <a:path w="3028315" h="2178050">
                  <a:moveTo>
                    <a:pt x="1327404" y="679704"/>
                  </a:moveTo>
                  <a:lnTo>
                    <a:pt x="1312164" y="679704"/>
                  </a:lnTo>
                  <a:lnTo>
                    <a:pt x="1312164" y="694944"/>
                  </a:lnTo>
                  <a:lnTo>
                    <a:pt x="1327404" y="694944"/>
                  </a:lnTo>
                  <a:lnTo>
                    <a:pt x="1327404" y="679704"/>
                  </a:lnTo>
                  <a:close/>
                </a:path>
                <a:path w="3028315" h="2178050">
                  <a:moveTo>
                    <a:pt x="1327404" y="0"/>
                  </a:moveTo>
                  <a:lnTo>
                    <a:pt x="1312164" y="0"/>
                  </a:lnTo>
                  <a:lnTo>
                    <a:pt x="1312164" y="15240"/>
                  </a:lnTo>
                  <a:lnTo>
                    <a:pt x="1327404" y="15240"/>
                  </a:lnTo>
                  <a:lnTo>
                    <a:pt x="1327404" y="0"/>
                  </a:lnTo>
                  <a:close/>
                </a:path>
                <a:path w="3028315" h="2178050">
                  <a:moveTo>
                    <a:pt x="1330452" y="742188"/>
                  </a:moveTo>
                  <a:lnTo>
                    <a:pt x="1315212" y="742188"/>
                  </a:lnTo>
                  <a:lnTo>
                    <a:pt x="1315212" y="757428"/>
                  </a:lnTo>
                  <a:lnTo>
                    <a:pt x="1330452" y="757428"/>
                  </a:lnTo>
                  <a:lnTo>
                    <a:pt x="1330452" y="742188"/>
                  </a:lnTo>
                  <a:close/>
                </a:path>
                <a:path w="3028315" h="2178050">
                  <a:moveTo>
                    <a:pt x="1345692" y="1050036"/>
                  </a:moveTo>
                  <a:lnTo>
                    <a:pt x="1330452" y="1050036"/>
                  </a:lnTo>
                  <a:lnTo>
                    <a:pt x="1330452" y="1065276"/>
                  </a:lnTo>
                  <a:lnTo>
                    <a:pt x="1345692" y="1065276"/>
                  </a:lnTo>
                  <a:lnTo>
                    <a:pt x="1345692" y="1050036"/>
                  </a:lnTo>
                  <a:close/>
                </a:path>
                <a:path w="3028315" h="2178050">
                  <a:moveTo>
                    <a:pt x="1347216" y="371856"/>
                  </a:moveTo>
                  <a:lnTo>
                    <a:pt x="1331976" y="371856"/>
                  </a:lnTo>
                  <a:lnTo>
                    <a:pt x="1331976" y="387096"/>
                  </a:lnTo>
                  <a:lnTo>
                    <a:pt x="1347216" y="387096"/>
                  </a:lnTo>
                  <a:lnTo>
                    <a:pt x="1347216" y="371856"/>
                  </a:lnTo>
                  <a:close/>
                </a:path>
                <a:path w="3028315" h="2178050">
                  <a:moveTo>
                    <a:pt x="1348740" y="309372"/>
                  </a:moveTo>
                  <a:lnTo>
                    <a:pt x="1333500" y="309372"/>
                  </a:lnTo>
                  <a:lnTo>
                    <a:pt x="1333500" y="324612"/>
                  </a:lnTo>
                  <a:lnTo>
                    <a:pt x="1348740" y="324612"/>
                  </a:lnTo>
                  <a:lnTo>
                    <a:pt x="1348740" y="309372"/>
                  </a:lnTo>
                  <a:close/>
                </a:path>
                <a:path w="3028315" h="2178050">
                  <a:moveTo>
                    <a:pt x="1357884" y="0"/>
                  </a:moveTo>
                  <a:lnTo>
                    <a:pt x="1342644" y="0"/>
                  </a:lnTo>
                  <a:lnTo>
                    <a:pt x="1342644" y="15240"/>
                  </a:lnTo>
                  <a:lnTo>
                    <a:pt x="1357884" y="15240"/>
                  </a:lnTo>
                  <a:lnTo>
                    <a:pt x="1357884" y="0"/>
                  </a:lnTo>
                  <a:close/>
                </a:path>
                <a:path w="3028315" h="2178050">
                  <a:moveTo>
                    <a:pt x="1359408" y="679704"/>
                  </a:moveTo>
                  <a:lnTo>
                    <a:pt x="1344168" y="679704"/>
                  </a:lnTo>
                  <a:lnTo>
                    <a:pt x="1344168" y="694944"/>
                  </a:lnTo>
                  <a:lnTo>
                    <a:pt x="1359408" y="694944"/>
                  </a:lnTo>
                  <a:lnTo>
                    <a:pt x="1359408" y="679704"/>
                  </a:lnTo>
                  <a:close/>
                </a:path>
                <a:path w="3028315" h="2178050">
                  <a:moveTo>
                    <a:pt x="1360932" y="742188"/>
                  </a:moveTo>
                  <a:lnTo>
                    <a:pt x="1345692" y="742188"/>
                  </a:lnTo>
                  <a:lnTo>
                    <a:pt x="1345692" y="757428"/>
                  </a:lnTo>
                  <a:lnTo>
                    <a:pt x="1360932" y="757428"/>
                  </a:lnTo>
                  <a:lnTo>
                    <a:pt x="1360932" y="742188"/>
                  </a:lnTo>
                  <a:close/>
                </a:path>
                <a:path w="3028315" h="2178050">
                  <a:moveTo>
                    <a:pt x="1376172" y="1050036"/>
                  </a:moveTo>
                  <a:lnTo>
                    <a:pt x="1360932" y="1050036"/>
                  </a:lnTo>
                  <a:lnTo>
                    <a:pt x="1360932" y="1065276"/>
                  </a:lnTo>
                  <a:lnTo>
                    <a:pt x="1376172" y="1065276"/>
                  </a:lnTo>
                  <a:lnTo>
                    <a:pt x="1376172" y="1050036"/>
                  </a:lnTo>
                  <a:close/>
                </a:path>
                <a:path w="3028315" h="2178050">
                  <a:moveTo>
                    <a:pt x="1377696" y="371856"/>
                  </a:moveTo>
                  <a:lnTo>
                    <a:pt x="1362456" y="371856"/>
                  </a:lnTo>
                  <a:lnTo>
                    <a:pt x="1362456" y="387096"/>
                  </a:lnTo>
                  <a:lnTo>
                    <a:pt x="1377696" y="387096"/>
                  </a:lnTo>
                  <a:lnTo>
                    <a:pt x="1377696" y="371856"/>
                  </a:lnTo>
                  <a:close/>
                </a:path>
                <a:path w="3028315" h="2178050">
                  <a:moveTo>
                    <a:pt x="1379220" y="309372"/>
                  </a:moveTo>
                  <a:lnTo>
                    <a:pt x="1363980" y="309372"/>
                  </a:lnTo>
                  <a:lnTo>
                    <a:pt x="1363980" y="324612"/>
                  </a:lnTo>
                  <a:lnTo>
                    <a:pt x="1379220" y="324612"/>
                  </a:lnTo>
                  <a:lnTo>
                    <a:pt x="1379220" y="309372"/>
                  </a:lnTo>
                  <a:close/>
                </a:path>
                <a:path w="3028315" h="2178050">
                  <a:moveTo>
                    <a:pt x="1389888" y="679704"/>
                  </a:moveTo>
                  <a:lnTo>
                    <a:pt x="1374648" y="679704"/>
                  </a:lnTo>
                  <a:lnTo>
                    <a:pt x="1374648" y="694944"/>
                  </a:lnTo>
                  <a:lnTo>
                    <a:pt x="1389888" y="694944"/>
                  </a:lnTo>
                  <a:lnTo>
                    <a:pt x="1389888" y="679704"/>
                  </a:lnTo>
                  <a:close/>
                </a:path>
                <a:path w="3028315" h="2178050">
                  <a:moveTo>
                    <a:pt x="1389888" y="0"/>
                  </a:moveTo>
                  <a:lnTo>
                    <a:pt x="1373124" y="0"/>
                  </a:lnTo>
                  <a:lnTo>
                    <a:pt x="1373124" y="15240"/>
                  </a:lnTo>
                  <a:lnTo>
                    <a:pt x="1389888" y="15240"/>
                  </a:lnTo>
                  <a:lnTo>
                    <a:pt x="1389888" y="0"/>
                  </a:lnTo>
                  <a:close/>
                </a:path>
                <a:path w="3028315" h="2178050">
                  <a:moveTo>
                    <a:pt x="1391412" y="742188"/>
                  </a:moveTo>
                  <a:lnTo>
                    <a:pt x="1376172" y="742188"/>
                  </a:lnTo>
                  <a:lnTo>
                    <a:pt x="1376172" y="757428"/>
                  </a:lnTo>
                  <a:lnTo>
                    <a:pt x="1391412" y="757428"/>
                  </a:lnTo>
                  <a:lnTo>
                    <a:pt x="1391412" y="742188"/>
                  </a:lnTo>
                  <a:close/>
                </a:path>
                <a:path w="3028315" h="2178050">
                  <a:moveTo>
                    <a:pt x="1406652" y="1397520"/>
                  </a:moveTo>
                  <a:lnTo>
                    <a:pt x="1391412" y="1397520"/>
                  </a:lnTo>
                  <a:lnTo>
                    <a:pt x="1391412" y="1414284"/>
                  </a:lnTo>
                  <a:lnTo>
                    <a:pt x="1406652" y="1414284"/>
                  </a:lnTo>
                  <a:lnTo>
                    <a:pt x="1406652" y="1397520"/>
                  </a:lnTo>
                  <a:close/>
                </a:path>
                <a:path w="3028315" h="2178050">
                  <a:moveTo>
                    <a:pt x="1406652" y="1367040"/>
                  </a:moveTo>
                  <a:lnTo>
                    <a:pt x="1391412" y="1367040"/>
                  </a:lnTo>
                  <a:lnTo>
                    <a:pt x="1391412" y="1382280"/>
                  </a:lnTo>
                  <a:lnTo>
                    <a:pt x="1406652" y="1382280"/>
                  </a:lnTo>
                  <a:lnTo>
                    <a:pt x="1406652" y="1367040"/>
                  </a:lnTo>
                  <a:close/>
                </a:path>
                <a:path w="3028315" h="2178050">
                  <a:moveTo>
                    <a:pt x="1406652" y="1336560"/>
                  </a:moveTo>
                  <a:lnTo>
                    <a:pt x="1391412" y="1336560"/>
                  </a:lnTo>
                  <a:lnTo>
                    <a:pt x="1391412" y="1351800"/>
                  </a:lnTo>
                  <a:lnTo>
                    <a:pt x="1406652" y="1351800"/>
                  </a:lnTo>
                  <a:lnTo>
                    <a:pt x="1406652" y="1336560"/>
                  </a:lnTo>
                  <a:close/>
                </a:path>
                <a:path w="3028315" h="2178050">
                  <a:moveTo>
                    <a:pt x="1406652" y="1306080"/>
                  </a:moveTo>
                  <a:lnTo>
                    <a:pt x="1391412" y="1306080"/>
                  </a:lnTo>
                  <a:lnTo>
                    <a:pt x="1391412" y="1321320"/>
                  </a:lnTo>
                  <a:lnTo>
                    <a:pt x="1406652" y="1321320"/>
                  </a:lnTo>
                  <a:lnTo>
                    <a:pt x="1406652" y="1306080"/>
                  </a:lnTo>
                  <a:close/>
                </a:path>
                <a:path w="3028315" h="2178050">
                  <a:moveTo>
                    <a:pt x="1406652" y="1274076"/>
                  </a:moveTo>
                  <a:lnTo>
                    <a:pt x="1391412" y="1274076"/>
                  </a:lnTo>
                  <a:lnTo>
                    <a:pt x="1391412" y="1290840"/>
                  </a:lnTo>
                  <a:lnTo>
                    <a:pt x="1406652" y="1290840"/>
                  </a:lnTo>
                  <a:lnTo>
                    <a:pt x="1406652" y="1274076"/>
                  </a:lnTo>
                  <a:close/>
                </a:path>
                <a:path w="3028315" h="2178050">
                  <a:moveTo>
                    <a:pt x="1406652" y="1243596"/>
                  </a:moveTo>
                  <a:lnTo>
                    <a:pt x="1391412" y="1243596"/>
                  </a:lnTo>
                  <a:lnTo>
                    <a:pt x="1391412" y="1258836"/>
                  </a:lnTo>
                  <a:lnTo>
                    <a:pt x="1406652" y="1258836"/>
                  </a:lnTo>
                  <a:lnTo>
                    <a:pt x="1406652" y="1243596"/>
                  </a:lnTo>
                  <a:close/>
                </a:path>
                <a:path w="3028315" h="2178050">
                  <a:moveTo>
                    <a:pt x="1406652" y="1213116"/>
                  </a:moveTo>
                  <a:lnTo>
                    <a:pt x="1391412" y="1213116"/>
                  </a:lnTo>
                  <a:lnTo>
                    <a:pt x="1391412" y="1228356"/>
                  </a:lnTo>
                  <a:lnTo>
                    <a:pt x="1406652" y="1228356"/>
                  </a:lnTo>
                  <a:lnTo>
                    <a:pt x="1406652" y="1213116"/>
                  </a:lnTo>
                  <a:close/>
                </a:path>
                <a:path w="3028315" h="2178050">
                  <a:moveTo>
                    <a:pt x="1406652" y="1182636"/>
                  </a:moveTo>
                  <a:lnTo>
                    <a:pt x="1391412" y="1182636"/>
                  </a:lnTo>
                  <a:lnTo>
                    <a:pt x="1391412" y="1197876"/>
                  </a:lnTo>
                  <a:lnTo>
                    <a:pt x="1406652" y="1197876"/>
                  </a:lnTo>
                  <a:lnTo>
                    <a:pt x="1406652" y="1182636"/>
                  </a:lnTo>
                  <a:close/>
                </a:path>
                <a:path w="3028315" h="2178050">
                  <a:moveTo>
                    <a:pt x="1406652" y="1150632"/>
                  </a:moveTo>
                  <a:lnTo>
                    <a:pt x="1391412" y="1150632"/>
                  </a:lnTo>
                  <a:lnTo>
                    <a:pt x="1391412" y="1167396"/>
                  </a:lnTo>
                  <a:lnTo>
                    <a:pt x="1406652" y="1167396"/>
                  </a:lnTo>
                  <a:lnTo>
                    <a:pt x="1406652" y="1150632"/>
                  </a:lnTo>
                  <a:close/>
                </a:path>
                <a:path w="3028315" h="2178050">
                  <a:moveTo>
                    <a:pt x="1406652" y="1050036"/>
                  </a:moveTo>
                  <a:lnTo>
                    <a:pt x="1391412" y="1050036"/>
                  </a:lnTo>
                  <a:lnTo>
                    <a:pt x="1391412" y="1065276"/>
                  </a:lnTo>
                  <a:lnTo>
                    <a:pt x="1406652" y="1065276"/>
                  </a:lnTo>
                  <a:lnTo>
                    <a:pt x="1406652" y="1050036"/>
                  </a:lnTo>
                  <a:close/>
                </a:path>
                <a:path w="3028315" h="2178050">
                  <a:moveTo>
                    <a:pt x="1408176" y="371856"/>
                  </a:moveTo>
                  <a:lnTo>
                    <a:pt x="1392936" y="371856"/>
                  </a:lnTo>
                  <a:lnTo>
                    <a:pt x="1392936" y="387096"/>
                  </a:lnTo>
                  <a:lnTo>
                    <a:pt x="1408176" y="387096"/>
                  </a:lnTo>
                  <a:lnTo>
                    <a:pt x="1408176" y="371856"/>
                  </a:lnTo>
                  <a:close/>
                </a:path>
                <a:path w="3028315" h="2178050">
                  <a:moveTo>
                    <a:pt x="1411224" y="309372"/>
                  </a:moveTo>
                  <a:lnTo>
                    <a:pt x="1395984" y="309372"/>
                  </a:lnTo>
                  <a:lnTo>
                    <a:pt x="1395984" y="324612"/>
                  </a:lnTo>
                  <a:lnTo>
                    <a:pt x="1411224" y="324612"/>
                  </a:lnTo>
                  <a:lnTo>
                    <a:pt x="1411224" y="309372"/>
                  </a:lnTo>
                  <a:close/>
                </a:path>
                <a:path w="3028315" h="2178050">
                  <a:moveTo>
                    <a:pt x="1414272" y="1421904"/>
                  </a:moveTo>
                  <a:lnTo>
                    <a:pt x="1399032" y="1421904"/>
                  </a:lnTo>
                  <a:lnTo>
                    <a:pt x="1406652" y="1429524"/>
                  </a:lnTo>
                  <a:lnTo>
                    <a:pt x="1391412" y="1429524"/>
                  </a:lnTo>
                  <a:lnTo>
                    <a:pt x="1391412" y="1434096"/>
                  </a:lnTo>
                  <a:lnTo>
                    <a:pt x="1394460" y="1437144"/>
                  </a:lnTo>
                  <a:lnTo>
                    <a:pt x="1414272" y="1437144"/>
                  </a:lnTo>
                  <a:lnTo>
                    <a:pt x="1414272" y="1421904"/>
                  </a:lnTo>
                  <a:close/>
                </a:path>
                <a:path w="3028315" h="2178050">
                  <a:moveTo>
                    <a:pt x="1415796" y="1112532"/>
                  </a:moveTo>
                  <a:lnTo>
                    <a:pt x="1400556" y="1112532"/>
                  </a:lnTo>
                  <a:lnTo>
                    <a:pt x="1400556" y="1120152"/>
                  </a:lnTo>
                  <a:lnTo>
                    <a:pt x="1391412" y="1120152"/>
                  </a:lnTo>
                  <a:lnTo>
                    <a:pt x="1391412" y="1135392"/>
                  </a:lnTo>
                  <a:lnTo>
                    <a:pt x="1406652" y="1135392"/>
                  </a:lnTo>
                  <a:lnTo>
                    <a:pt x="1406652" y="1127772"/>
                  </a:lnTo>
                  <a:lnTo>
                    <a:pt x="1415796" y="1127772"/>
                  </a:lnTo>
                  <a:lnTo>
                    <a:pt x="1415796" y="1120152"/>
                  </a:lnTo>
                  <a:lnTo>
                    <a:pt x="1415796" y="1112532"/>
                  </a:lnTo>
                  <a:close/>
                </a:path>
                <a:path w="3028315" h="2178050">
                  <a:moveTo>
                    <a:pt x="1420368" y="679704"/>
                  </a:moveTo>
                  <a:lnTo>
                    <a:pt x="1405128" y="679704"/>
                  </a:lnTo>
                  <a:lnTo>
                    <a:pt x="1405128" y="694944"/>
                  </a:lnTo>
                  <a:lnTo>
                    <a:pt x="1420368" y="694944"/>
                  </a:lnTo>
                  <a:lnTo>
                    <a:pt x="1420368" y="679704"/>
                  </a:lnTo>
                  <a:close/>
                </a:path>
                <a:path w="3028315" h="2178050">
                  <a:moveTo>
                    <a:pt x="1420368" y="0"/>
                  </a:moveTo>
                  <a:lnTo>
                    <a:pt x="1405128" y="0"/>
                  </a:lnTo>
                  <a:lnTo>
                    <a:pt x="1405128" y="15240"/>
                  </a:lnTo>
                  <a:lnTo>
                    <a:pt x="1420368" y="15240"/>
                  </a:lnTo>
                  <a:lnTo>
                    <a:pt x="1420368" y="0"/>
                  </a:lnTo>
                  <a:close/>
                </a:path>
                <a:path w="3028315" h="2178050">
                  <a:moveTo>
                    <a:pt x="1421892" y="742188"/>
                  </a:moveTo>
                  <a:lnTo>
                    <a:pt x="1406652" y="742188"/>
                  </a:lnTo>
                  <a:lnTo>
                    <a:pt x="1406652" y="757428"/>
                  </a:lnTo>
                  <a:lnTo>
                    <a:pt x="1421892" y="757428"/>
                  </a:lnTo>
                  <a:lnTo>
                    <a:pt x="1421892" y="742188"/>
                  </a:lnTo>
                  <a:close/>
                </a:path>
                <a:path w="3028315" h="2178050">
                  <a:moveTo>
                    <a:pt x="1438656" y="1050036"/>
                  </a:moveTo>
                  <a:lnTo>
                    <a:pt x="1421892" y="1050036"/>
                  </a:lnTo>
                  <a:lnTo>
                    <a:pt x="1421892" y="1065276"/>
                  </a:lnTo>
                  <a:lnTo>
                    <a:pt x="1438656" y="1065276"/>
                  </a:lnTo>
                  <a:lnTo>
                    <a:pt x="1438656" y="1050036"/>
                  </a:lnTo>
                  <a:close/>
                </a:path>
                <a:path w="3028315" h="2178050">
                  <a:moveTo>
                    <a:pt x="1440180" y="371856"/>
                  </a:moveTo>
                  <a:lnTo>
                    <a:pt x="1424940" y="371856"/>
                  </a:lnTo>
                  <a:lnTo>
                    <a:pt x="1424940" y="387096"/>
                  </a:lnTo>
                  <a:lnTo>
                    <a:pt x="1440180" y="387096"/>
                  </a:lnTo>
                  <a:lnTo>
                    <a:pt x="1440180" y="371856"/>
                  </a:lnTo>
                  <a:close/>
                </a:path>
                <a:path w="3028315" h="2178050">
                  <a:moveTo>
                    <a:pt x="1441704" y="309372"/>
                  </a:moveTo>
                  <a:lnTo>
                    <a:pt x="1426464" y="309372"/>
                  </a:lnTo>
                  <a:lnTo>
                    <a:pt x="1426464" y="324612"/>
                  </a:lnTo>
                  <a:lnTo>
                    <a:pt x="1441704" y="324612"/>
                  </a:lnTo>
                  <a:lnTo>
                    <a:pt x="1441704" y="309372"/>
                  </a:lnTo>
                  <a:close/>
                </a:path>
                <a:path w="3028315" h="2178050">
                  <a:moveTo>
                    <a:pt x="1444752" y="1421904"/>
                  </a:moveTo>
                  <a:lnTo>
                    <a:pt x="1429512" y="1421904"/>
                  </a:lnTo>
                  <a:lnTo>
                    <a:pt x="1429512" y="1437144"/>
                  </a:lnTo>
                  <a:lnTo>
                    <a:pt x="1444752" y="1437144"/>
                  </a:lnTo>
                  <a:lnTo>
                    <a:pt x="1444752" y="1421904"/>
                  </a:lnTo>
                  <a:close/>
                </a:path>
                <a:path w="3028315" h="2178050">
                  <a:moveTo>
                    <a:pt x="1446276" y="1112532"/>
                  </a:moveTo>
                  <a:lnTo>
                    <a:pt x="1431036" y="1112532"/>
                  </a:lnTo>
                  <a:lnTo>
                    <a:pt x="1431036" y="1127772"/>
                  </a:lnTo>
                  <a:lnTo>
                    <a:pt x="1446276" y="1127772"/>
                  </a:lnTo>
                  <a:lnTo>
                    <a:pt x="1446276" y="1112532"/>
                  </a:lnTo>
                  <a:close/>
                </a:path>
                <a:path w="3028315" h="2178050">
                  <a:moveTo>
                    <a:pt x="1450848" y="679704"/>
                  </a:moveTo>
                  <a:lnTo>
                    <a:pt x="1435608" y="679704"/>
                  </a:lnTo>
                  <a:lnTo>
                    <a:pt x="1435608" y="694944"/>
                  </a:lnTo>
                  <a:lnTo>
                    <a:pt x="1450848" y="694944"/>
                  </a:lnTo>
                  <a:lnTo>
                    <a:pt x="1450848" y="679704"/>
                  </a:lnTo>
                  <a:close/>
                </a:path>
                <a:path w="3028315" h="2178050">
                  <a:moveTo>
                    <a:pt x="1450848" y="0"/>
                  </a:moveTo>
                  <a:lnTo>
                    <a:pt x="1435608" y="0"/>
                  </a:lnTo>
                  <a:lnTo>
                    <a:pt x="1435608" y="15240"/>
                  </a:lnTo>
                  <a:lnTo>
                    <a:pt x="1450848" y="15240"/>
                  </a:lnTo>
                  <a:lnTo>
                    <a:pt x="1450848" y="0"/>
                  </a:lnTo>
                  <a:close/>
                </a:path>
                <a:path w="3028315" h="2178050">
                  <a:moveTo>
                    <a:pt x="1453896" y="742188"/>
                  </a:moveTo>
                  <a:lnTo>
                    <a:pt x="1438656" y="742188"/>
                  </a:lnTo>
                  <a:lnTo>
                    <a:pt x="1438656" y="757428"/>
                  </a:lnTo>
                  <a:lnTo>
                    <a:pt x="1453896" y="757428"/>
                  </a:lnTo>
                  <a:lnTo>
                    <a:pt x="1453896" y="742188"/>
                  </a:lnTo>
                  <a:close/>
                </a:path>
                <a:path w="3028315" h="2178050">
                  <a:moveTo>
                    <a:pt x="1463052" y="2139696"/>
                  </a:moveTo>
                  <a:lnTo>
                    <a:pt x="1447800" y="2139696"/>
                  </a:lnTo>
                  <a:lnTo>
                    <a:pt x="1447800" y="2154936"/>
                  </a:lnTo>
                  <a:lnTo>
                    <a:pt x="1463052" y="2154936"/>
                  </a:lnTo>
                  <a:lnTo>
                    <a:pt x="1463052" y="2139696"/>
                  </a:lnTo>
                  <a:close/>
                </a:path>
                <a:path w="3028315" h="2178050">
                  <a:moveTo>
                    <a:pt x="1463052" y="2109216"/>
                  </a:moveTo>
                  <a:lnTo>
                    <a:pt x="1447800" y="2109216"/>
                  </a:lnTo>
                  <a:lnTo>
                    <a:pt x="1447800" y="2124456"/>
                  </a:lnTo>
                  <a:lnTo>
                    <a:pt x="1463052" y="2124456"/>
                  </a:lnTo>
                  <a:lnTo>
                    <a:pt x="1463052" y="2109216"/>
                  </a:lnTo>
                  <a:close/>
                </a:path>
                <a:path w="3028315" h="2178050">
                  <a:moveTo>
                    <a:pt x="1463052" y="2077212"/>
                  </a:moveTo>
                  <a:lnTo>
                    <a:pt x="1447800" y="2077212"/>
                  </a:lnTo>
                  <a:lnTo>
                    <a:pt x="1447800" y="2093976"/>
                  </a:lnTo>
                  <a:lnTo>
                    <a:pt x="1463052" y="2093976"/>
                  </a:lnTo>
                  <a:lnTo>
                    <a:pt x="1463052" y="2077212"/>
                  </a:lnTo>
                  <a:close/>
                </a:path>
                <a:path w="3028315" h="2178050">
                  <a:moveTo>
                    <a:pt x="1463052" y="2046732"/>
                  </a:moveTo>
                  <a:lnTo>
                    <a:pt x="1447800" y="2046732"/>
                  </a:lnTo>
                  <a:lnTo>
                    <a:pt x="1447800" y="2061972"/>
                  </a:lnTo>
                  <a:lnTo>
                    <a:pt x="1463052" y="2061972"/>
                  </a:lnTo>
                  <a:lnTo>
                    <a:pt x="1463052" y="2046732"/>
                  </a:lnTo>
                  <a:close/>
                </a:path>
                <a:path w="3028315" h="2178050">
                  <a:moveTo>
                    <a:pt x="1463052" y="2016252"/>
                  </a:moveTo>
                  <a:lnTo>
                    <a:pt x="1447800" y="2016252"/>
                  </a:lnTo>
                  <a:lnTo>
                    <a:pt x="1447800" y="2031492"/>
                  </a:lnTo>
                  <a:lnTo>
                    <a:pt x="1463052" y="2031492"/>
                  </a:lnTo>
                  <a:lnTo>
                    <a:pt x="1463052" y="2016252"/>
                  </a:lnTo>
                  <a:close/>
                </a:path>
                <a:path w="3028315" h="2178050">
                  <a:moveTo>
                    <a:pt x="1463052" y="1985772"/>
                  </a:moveTo>
                  <a:lnTo>
                    <a:pt x="1447800" y="1985772"/>
                  </a:lnTo>
                  <a:lnTo>
                    <a:pt x="1447800" y="2001012"/>
                  </a:lnTo>
                  <a:lnTo>
                    <a:pt x="1463052" y="2001012"/>
                  </a:lnTo>
                  <a:lnTo>
                    <a:pt x="1463052" y="1985772"/>
                  </a:lnTo>
                  <a:close/>
                </a:path>
                <a:path w="3028315" h="2178050">
                  <a:moveTo>
                    <a:pt x="1463052" y="1953768"/>
                  </a:moveTo>
                  <a:lnTo>
                    <a:pt x="1447800" y="1953768"/>
                  </a:lnTo>
                  <a:lnTo>
                    <a:pt x="1447800" y="1970532"/>
                  </a:lnTo>
                  <a:lnTo>
                    <a:pt x="1463052" y="1970532"/>
                  </a:lnTo>
                  <a:lnTo>
                    <a:pt x="1463052" y="1953768"/>
                  </a:lnTo>
                  <a:close/>
                </a:path>
                <a:path w="3028315" h="2178050">
                  <a:moveTo>
                    <a:pt x="1463052" y="1923288"/>
                  </a:moveTo>
                  <a:lnTo>
                    <a:pt x="1447800" y="1923288"/>
                  </a:lnTo>
                  <a:lnTo>
                    <a:pt x="1447800" y="1938528"/>
                  </a:lnTo>
                  <a:lnTo>
                    <a:pt x="1463052" y="1938528"/>
                  </a:lnTo>
                  <a:lnTo>
                    <a:pt x="1463052" y="1923288"/>
                  </a:lnTo>
                  <a:close/>
                </a:path>
                <a:path w="3028315" h="2178050">
                  <a:moveTo>
                    <a:pt x="1463052" y="1892808"/>
                  </a:moveTo>
                  <a:lnTo>
                    <a:pt x="1447800" y="1892808"/>
                  </a:lnTo>
                  <a:lnTo>
                    <a:pt x="1447800" y="1908048"/>
                  </a:lnTo>
                  <a:lnTo>
                    <a:pt x="1463052" y="1908048"/>
                  </a:lnTo>
                  <a:lnTo>
                    <a:pt x="1463052" y="1892808"/>
                  </a:lnTo>
                  <a:close/>
                </a:path>
                <a:path w="3028315" h="2178050">
                  <a:moveTo>
                    <a:pt x="1463052" y="1862328"/>
                  </a:moveTo>
                  <a:lnTo>
                    <a:pt x="1447800" y="1862328"/>
                  </a:lnTo>
                  <a:lnTo>
                    <a:pt x="1447800" y="1877568"/>
                  </a:lnTo>
                  <a:lnTo>
                    <a:pt x="1463052" y="1877568"/>
                  </a:lnTo>
                  <a:lnTo>
                    <a:pt x="1463052" y="1862328"/>
                  </a:lnTo>
                  <a:close/>
                </a:path>
                <a:path w="3028315" h="2178050">
                  <a:moveTo>
                    <a:pt x="1469148" y="1050036"/>
                  </a:moveTo>
                  <a:lnTo>
                    <a:pt x="1453896" y="1050036"/>
                  </a:lnTo>
                  <a:lnTo>
                    <a:pt x="1453896" y="1065276"/>
                  </a:lnTo>
                  <a:lnTo>
                    <a:pt x="1469148" y="1065276"/>
                  </a:lnTo>
                  <a:lnTo>
                    <a:pt x="1469148" y="1050036"/>
                  </a:lnTo>
                  <a:close/>
                </a:path>
                <a:path w="3028315" h="2178050">
                  <a:moveTo>
                    <a:pt x="1470672" y="2162556"/>
                  </a:moveTo>
                  <a:lnTo>
                    <a:pt x="1455420" y="2162556"/>
                  </a:lnTo>
                  <a:lnTo>
                    <a:pt x="1455420" y="2177796"/>
                  </a:lnTo>
                  <a:lnTo>
                    <a:pt x="1470672" y="2177796"/>
                  </a:lnTo>
                  <a:lnTo>
                    <a:pt x="1470672" y="2162556"/>
                  </a:lnTo>
                  <a:close/>
                </a:path>
                <a:path w="3028315" h="2178050">
                  <a:moveTo>
                    <a:pt x="1470672" y="371856"/>
                  </a:moveTo>
                  <a:lnTo>
                    <a:pt x="1455420" y="371856"/>
                  </a:lnTo>
                  <a:lnTo>
                    <a:pt x="1455420" y="387096"/>
                  </a:lnTo>
                  <a:lnTo>
                    <a:pt x="1470672" y="387096"/>
                  </a:lnTo>
                  <a:lnTo>
                    <a:pt x="1470672" y="371856"/>
                  </a:lnTo>
                  <a:close/>
                </a:path>
                <a:path w="3028315" h="2178050">
                  <a:moveTo>
                    <a:pt x="1472196" y="309372"/>
                  </a:moveTo>
                  <a:lnTo>
                    <a:pt x="1456944" y="309372"/>
                  </a:lnTo>
                  <a:lnTo>
                    <a:pt x="1456944" y="324612"/>
                  </a:lnTo>
                  <a:lnTo>
                    <a:pt x="1472196" y="324612"/>
                  </a:lnTo>
                  <a:lnTo>
                    <a:pt x="1472196" y="309372"/>
                  </a:lnTo>
                  <a:close/>
                </a:path>
                <a:path w="3028315" h="2178050">
                  <a:moveTo>
                    <a:pt x="1475232" y="1421904"/>
                  </a:moveTo>
                  <a:lnTo>
                    <a:pt x="1459992" y="1421904"/>
                  </a:lnTo>
                  <a:lnTo>
                    <a:pt x="1459992" y="1437144"/>
                  </a:lnTo>
                  <a:lnTo>
                    <a:pt x="1475232" y="1437144"/>
                  </a:lnTo>
                  <a:lnTo>
                    <a:pt x="1475232" y="1421904"/>
                  </a:lnTo>
                  <a:close/>
                </a:path>
                <a:path w="3028315" h="2178050">
                  <a:moveTo>
                    <a:pt x="1476756" y="1112532"/>
                  </a:moveTo>
                  <a:lnTo>
                    <a:pt x="1461516" y="1112532"/>
                  </a:lnTo>
                  <a:lnTo>
                    <a:pt x="1461516" y="1127772"/>
                  </a:lnTo>
                  <a:lnTo>
                    <a:pt x="1476756" y="1127772"/>
                  </a:lnTo>
                  <a:lnTo>
                    <a:pt x="1476756" y="1112532"/>
                  </a:lnTo>
                  <a:close/>
                </a:path>
                <a:path w="3028315" h="2178050">
                  <a:moveTo>
                    <a:pt x="1481340" y="1854708"/>
                  </a:moveTo>
                  <a:lnTo>
                    <a:pt x="1466100" y="1854708"/>
                  </a:lnTo>
                  <a:lnTo>
                    <a:pt x="1466100" y="1869948"/>
                  </a:lnTo>
                  <a:lnTo>
                    <a:pt x="1481340" y="1869948"/>
                  </a:lnTo>
                  <a:lnTo>
                    <a:pt x="1481340" y="1854708"/>
                  </a:lnTo>
                  <a:close/>
                </a:path>
                <a:path w="3028315" h="2178050">
                  <a:moveTo>
                    <a:pt x="1481340" y="0"/>
                  </a:moveTo>
                  <a:lnTo>
                    <a:pt x="1466100" y="0"/>
                  </a:lnTo>
                  <a:lnTo>
                    <a:pt x="1466100" y="15240"/>
                  </a:lnTo>
                  <a:lnTo>
                    <a:pt x="1481340" y="15240"/>
                  </a:lnTo>
                  <a:lnTo>
                    <a:pt x="1481340" y="0"/>
                  </a:lnTo>
                  <a:close/>
                </a:path>
                <a:path w="3028315" h="2178050">
                  <a:moveTo>
                    <a:pt x="1482864" y="679704"/>
                  </a:moveTo>
                  <a:lnTo>
                    <a:pt x="1467624" y="679704"/>
                  </a:lnTo>
                  <a:lnTo>
                    <a:pt x="1467624" y="694944"/>
                  </a:lnTo>
                  <a:lnTo>
                    <a:pt x="1482864" y="694944"/>
                  </a:lnTo>
                  <a:lnTo>
                    <a:pt x="1482864" y="679704"/>
                  </a:lnTo>
                  <a:close/>
                </a:path>
                <a:path w="3028315" h="2178050">
                  <a:moveTo>
                    <a:pt x="1484388" y="742188"/>
                  </a:moveTo>
                  <a:lnTo>
                    <a:pt x="1469148" y="742188"/>
                  </a:lnTo>
                  <a:lnTo>
                    <a:pt x="1469148" y="757428"/>
                  </a:lnTo>
                  <a:lnTo>
                    <a:pt x="1484388" y="757428"/>
                  </a:lnTo>
                  <a:lnTo>
                    <a:pt x="1484388" y="742188"/>
                  </a:lnTo>
                  <a:close/>
                </a:path>
                <a:path w="3028315" h="2178050">
                  <a:moveTo>
                    <a:pt x="1499628" y="1050036"/>
                  </a:moveTo>
                  <a:lnTo>
                    <a:pt x="1484388" y="1050036"/>
                  </a:lnTo>
                  <a:lnTo>
                    <a:pt x="1484388" y="1065276"/>
                  </a:lnTo>
                  <a:lnTo>
                    <a:pt x="1499628" y="1065276"/>
                  </a:lnTo>
                  <a:lnTo>
                    <a:pt x="1499628" y="1050036"/>
                  </a:lnTo>
                  <a:close/>
                </a:path>
                <a:path w="3028315" h="2178050">
                  <a:moveTo>
                    <a:pt x="1501152" y="371856"/>
                  </a:moveTo>
                  <a:lnTo>
                    <a:pt x="1485912" y="371856"/>
                  </a:lnTo>
                  <a:lnTo>
                    <a:pt x="1485912" y="387096"/>
                  </a:lnTo>
                  <a:lnTo>
                    <a:pt x="1501152" y="387096"/>
                  </a:lnTo>
                  <a:lnTo>
                    <a:pt x="1501152" y="371856"/>
                  </a:lnTo>
                  <a:close/>
                </a:path>
                <a:path w="3028315" h="2178050">
                  <a:moveTo>
                    <a:pt x="1502676" y="2162556"/>
                  </a:moveTo>
                  <a:lnTo>
                    <a:pt x="1487436" y="2162556"/>
                  </a:lnTo>
                  <a:lnTo>
                    <a:pt x="1487436" y="2177796"/>
                  </a:lnTo>
                  <a:lnTo>
                    <a:pt x="1502676" y="2177796"/>
                  </a:lnTo>
                  <a:lnTo>
                    <a:pt x="1502676" y="2162556"/>
                  </a:lnTo>
                  <a:close/>
                </a:path>
                <a:path w="3028315" h="2178050">
                  <a:moveTo>
                    <a:pt x="1502676" y="309372"/>
                  </a:moveTo>
                  <a:lnTo>
                    <a:pt x="1487436" y="309372"/>
                  </a:lnTo>
                  <a:lnTo>
                    <a:pt x="1487436" y="324612"/>
                  </a:lnTo>
                  <a:lnTo>
                    <a:pt x="1502676" y="324612"/>
                  </a:lnTo>
                  <a:lnTo>
                    <a:pt x="1502676" y="309372"/>
                  </a:lnTo>
                  <a:close/>
                </a:path>
                <a:path w="3028315" h="2178050">
                  <a:moveTo>
                    <a:pt x="1508760" y="1112532"/>
                  </a:moveTo>
                  <a:lnTo>
                    <a:pt x="1491996" y="1112532"/>
                  </a:lnTo>
                  <a:lnTo>
                    <a:pt x="1491996" y="1127772"/>
                  </a:lnTo>
                  <a:lnTo>
                    <a:pt x="1508760" y="1127772"/>
                  </a:lnTo>
                  <a:lnTo>
                    <a:pt x="1508760" y="1112532"/>
                  </a:lnTo>
                  <a:close/>
                </a:path>
                <a:path w="3028315" h="2178050">
                  <a:moveTo>
                    <a:pt x="1513344" y="1854708"/>
                  </a:moveTo>
                  <a:lnTo>
                    <a:pt x="1496580" y="1854708"/>
                  </a:lnTo>
                  <a:lnTo>
                    <a:pt x="1496580" y="1869948"/>
                  </a:lnTo>
                  <a:lnTo>
                    <a:pt x="1513344" y="1869948"/>
                  </a:lnTo>
                  <a:lnTo>
                    <a:pt x="1513344" y="1854708"/>
                  </a:lnTo>
                  <a:close/>
                </a:path>
                <a:path w="3028315" h="2178050">
                  <a:moveTo>
                    <a:pt x="1513344" y="679704"/>
                  </a:moveTo>
                  <a:lnTo>
                    <a:pt x="1498104" y="679704"/>
                  </a:lnTo>
                  <a:lnTo>
                    <a:pt x="1498104" y="694944"/>
                  </a:lnTo>
                  <a:lnTo>
                    <a:pt x="1513344" y="694944"/>
                  </a:lnTo>
                  <a:lnTo>
                    <a:pt x="1513344" y="679704"/>
                  </a:lnTo>
                  <a:close/>
                </a:path>
                <a:path w="3028315" h="2178050">
                  <a:moveTo>
                    <a:pt x="1513344" y="0"/>
                  </a:moveTo>
                  <a:lnTo>
                    <a:pt x="1496580" y="0"/>
                  </a:lnTo>
                  <a:lnTo>
                    <a:pt x="1496580" y="15240"/>
                  </a:lnTo>
                  <a:lnTo>
                    <a:pt x="1513344" y="15240"/>
                  </a:lnTo>
                  <a:lnTo>
                    <a:pt x="1513344" y="0"/>
                  </a:lnTo>
                  <a:close/>
                </a:path>
                <a:path w="3028315" h="2178050">
                  <a:moveTo>
                    <a:pt x="1514868" y="742188"/>
                  </a:moveTo>
                  <a:lnTo>
                    <a:pt x="1499628" y="742188"/>
                  </a:lnTo>
                  <a:lnTo>
                    <a:pt x="1499628" y="757428"/>
                  </a:lnTo>
                  <a:lnTo>
                    <a:pt x="1514868" y="757428"/>
                  </a:lnTo>
                  <a:lnTo>
                    <a:pt x="1514868" y="742188"/>
                  </a:lnTo>
                  <a:close/>
                </a:path>
                <a:path w="3028315" h="2178050">
                  <a:moveTo>
                    <a:pt x="1522476" y="1406664"/>
                  </a:moveTo>
                  <a:lnTo>
                    <a:pt x="1507236" y="1406664"/>
                  </a:lnTo>
                  <a:lnTo>
                    <a:pt x="1507236" y="1408176"/>
                  </a:lnTo>
                  <a:lnTo>
                    <a:pt x="1507236" y="1421904"/>
                  </a:lnTo>
                  <a:lnTo>
                    <a:pt x="1491996" y="1421904"/>
                  </a:lnTo>
                  <a:lnTo>
                    <a:pt x="1491996" y="1437144"/>
                  </a:lnTo>
                  <a:lnTo>
                    <a:pt x="1507236" y="1437144"/>
                  </a:lnTo>
                  <a:lnTo>
                    <a:pt x="1507236" y="1423416"/>
                  </a:lnTo>
                  <a:lnTo>
                    <a:pt x="1522476" y="1423416"/>
                  </a:lnTo>
                  <a:lnTo>
                    <a:pt x="1522476" y="1421904"/>
                  </a:lnTo>
                  <a:lnTo>
                    <a:pt x="1522476" y="1408176"/>
                  </a:lnTo>
                  <a:lnTo>
                    <a:pt x="1522476" y="1406664"/>
                  </a:lnTo>
                  <a:close/>
                </a:path>
                <a:path w="3028315" h="2178050">
                  <a:moveTo>
                    <a:pt x="1522476" y="1376184"/>
                  </a:moveTo>
                  <a:lnTo>
                    <a:pt x="1507236" y="1376184"/>
                  </a:lnTo>
                  <a:lnTo>
                    <a:pt x="1507236" y="1377696"/>
                  </a:lnTo>
                  <a:lnTo>
                    <a:pt x="1507236" y="1391424"/>
                  </a:lnTo>
                  <a:lnTo>
                    <a:pt x="1507236" y="1392936"/>
                  </a:lnTo>
                  <a:lnTo>
                    <a:pt x="1522476" y="1392936"/>
                  </a:lnTo>
                  <a:lnTo>
                    <a:pt x="1522476" y="1391424"/>
                  </a:lnTo>
                  <a:lnTo>
                    <a:pt x="1522476" y="1377696"/>
                  </a:lnTo>
                  <a:lnTo>
                    <a:pt x="1522476" y="1376184"/>
                  </a:lnTo>
                  <a:close/>
                </a:path>
                <a:path w="3028315" h="2178050">
                  <a:moveTo>
                    <a:pt x="1522476" y="1345692"/>
                  </a:moveTo>
                  <a:lnTo>
                    <a:pt x="1507236" y="1345692"/>
                  </a:lnTo>
                  <a:lnTo>
                    <a:pt x="1507236" y="1360944"/>
                  </a:lnTo>
                  <a:lnTo>
                    <a:pt x="1507236" y="1362456"/>
                  </a:lnTo>
                  <a:lnTo>
                    <a:pt x="1522476" y="1362456"/>
                  </a:lnTo>
                  <a:lnTo>
                    <a:pt x="1522476" y="1360944"/>
                  </a:lnTo>
                  <a:lnTo>
                    <a:pt x="1522476" y="1345704"/>
                  </a:lnTo>
                  <a:close/>
                </a:path>
                <a:path w="3028315" h="2178050">
                  <a:moveTo>
                    <a:pt x="1522476" y="1313700"/>
                  </a:moveTo>
                  <a:lnTo>
                    <a:pt x="1507236" y="1313700"/>
                  </a:lnTo>
                  <a:lnTo>
                    <a:pt x="1507236" y="1315212"/>
                  </a:lnTo>
                  <a:lnTo>
                    <a:pt x="1507236" y="1328940"/>
                  </a:lnTo>
                  <a:lnTo>
                    <a:pt x="1507236" y="1330452"/>
                  </a:lnTo>
                  <a:lnTo>
                    <a:pt x="1522476" y="1330452"/>
                  </a:lnTo>
                  <a:lnTo>
                    <a:pt x="1522476" y="1328940"/>
                  </a:lnTo>
                  <a:lnTo>
                    <a:pt x="1522476" y="1315212"/>
                  </a:lnTo>
                  <a:lnTo>
                    <a:pt x="1522476" y="1313700"/>
                  </a:lnTo>
                  <a:close/>
                </a:path>
                <a:path w="3028315" h="2178050">
                  <a:moveTo>
                    <a:pt x="1522476" y="1283220"/>
                  </a:moveTo>
                  <a:lnTo>
                    <a:pt x="1507236" y="1283220"/>
                  </a:lnTo>
                  <a:lnTo>
                    <a:pt x="1507236" y="1284732"/>
                  </a:lnTo>
                  <a:lnTo>
                    <a:pt x="1507236" y="1298460"/>
                  </a:lnTo>
                  <a:lnTo>
                    <a:pt x="1507236" y="1299972"/>
                  </a:lnTo>
                  <a:lnTo>
                    <a:pt x="1522476" y="1299972"/>
                  </a:lnTo>
                  <a:lnTo>
                    <a:pt x="1522476" y="1298460"/>
                  </a:lnTo>
                  <a:lnTo>
                    <a:pt x="1522476" y="1284732"/>
                  </a:lnTo>
                  <a:lnTo>
                    <a:pt x="1522476" y="1283220"/>
                  </a:lnTo>
                  <a:close/>
                </a:path>
                <a:path w="3028315" h="2178050">
                  <a:moveTo>
                    <a:pt x="1522476" y="1252740"/>
                  </a:moveTo>
                  <a:lnTo>
                    <a:pt x="1507236" y="1252740"/>
                  </a:lnTo>
                  <a:lnTo>
                    <a:pt x="1507236" y="1254252"/>
                  </a:lnTo>
                  <a:lnTo>
                    <a:pt x="1507236" y="1267980"/>
                  </a:lnTo>
                  <a:lnTo>
                    <a:pt x="1507236" y="1269492"/>
                  </a:lnTo>
                  <a:lnTo>
                    <a:pt x="1522476" y="1269492"/>
                  </a:lnTo>
                  <a:lnTo>
                    <a:pt x="1522476" y="1267980"/>
                  </a:lnTo>
                  <a:lnTo>
                    <a:pt x="1522476" y="1254252"/>
                  </a:lnTo>
                  <a:lnTo>
                    <a:pt x="1522476" y="1252740"/>
                  </a:lnTo>
                  <a:close/>
                </a:path>
                <a:path w="3028315" h="2178050">
                  <a:moveTo>
                    <a:pt x="1522476" y="1222248"/>
                  </a:moveTo>
                  <a:lnTo>
                    <a:pt x="1507236" y="1222248"/>
                  </a:lnTo>
                  <a:lnTo>
                    <a:pt x="1507236" y="1237500"/>
                  </a:lnTo>
                  <a:lnTo>
                    <a:pt x="1507236" y="1239012"/>
                  </a:lnTo>
                  <a:lnTo>
                    <a:pt x="1522476" y="1239012"/>
                  </a:lnTo>
                  <a:lnTo>
                    <a:pt x="1522476" y="1237500"/>
                  </a:lnTo>
                  <a:lnTo>
                    <a:pt x="1522476" y="1222260"/>
                  </a:lnTo>
                  <a:close/>
                </a:path>
                <a:path w="3028315" h="2178050">
                  <a:moveTo>
                    <a:pt x="1522476" y="1190256"/>
                  </a:moveTo>
                  <a:lnTo>
                    <a:pt x="1507236" y="1190256"/>
                  </a:lnTo>
                  <a:lnTo>
                    <a:pt x="1507236" y="1191768"/>
                  </a:lnTo>
                  <a:lnTo>
                    <a:pt x="1507236" y="1205496"/>
                  </a:lnTo>
                  <a:lnTo>
                    <a:pt x="1507236" y="1207008"/>
                  </a:lnTo>
                  <a:lnTo>
                    <a:pt x="1522476" y="1207008"/>
                  </a:lnTo>
                  <a:lnTo>
                    <a:pt x="1522476" y="1205496"/>
                  </a:lnTo>
                  <a:lnTo>
                    <a:pt x="1522476" y="1191768"/>
                  </a:lnTo>
                  <a:lnTo>
                    <a:pt x="1522476" y="1190256"/>
                  </a:lnTo>
                  <a:close/>
                </a:path>
                <a:path w="3028315" h="2178050">
                  <a:moveTo>
                    <a:pt x="1522476" y="1159776"/>
                  </a:moveTo>
                  <a:lnTo>
                    <a:pt x="1507236" y="1159776"/>
                  </a:lnTo>
                  <a:lnTo>
                    <a:pt x="1507236" y="1161288"/>
                  </a:lnTo>
                  <a:lnTo>
                    <a:pt x="1507236" y="1175016"/>
                  </a:lnTo>
                  <a:lnTo>
                    <a:pt x="1507236" y="1176528"/>
                  </a:lnTo>
                  <a:lnTo>
                    <a:pt x="1522476" y="1176528"/>
                  </a:lnTo>
                  <a:lnTo>
                    <a:pt x="1522476" y="1175016"/>
                  </a:lnTo>
                  <a:lnTo>
                    <a:pt x="1522476" y="1161288"/>
                  </a:lnTo>
                  <a:lnTo>
                    <a:pt x="1522476" y="1159776"/>
                  </a:lnTo>
                  <a:close/>
                </a:path>
                <a:path w="3028315" h="2178050">
                  <a:moveTo>
                    <a:pt x="1522476" y="1129296"/>
                  </a:moveTo>
                  <a:lnTo>
                    <a:pt x="1507236" y="1129296"/>
                  </a:lnTo>
                  <a:lnTo>
                    <a:pt x="1507236" y="1130808"/>
                  </a:lnTo>
                  <a:lnTo>
                    <a:pt x="1507236" y="1144536"/>
                  </a:lnTo>
                  <a:lnTo>
                    <a:pt x="1507236" y="1146048"/>
                  </a:lnTo>
                  <a:lnTo>
                    <a:pt x="1522476" y="1146048"/>
                  </a:lnTo>
                  <a:lnTo>
                    <a:pt x="1522476" y="1144536"/>
                  </a:lnTo>
                  <a:lnTo>
                    <a:pt x="1522476" y="1130808"/>
                  </a:lnTo>
                  <a:lnTo>
                    <a:pt x="1522476" y="1129296"/>
                  </a:lnTo>
                  <a:close/>
                </a:path>
                <a:path w="3028315" h="2178050">
                  <a:moveTo>
                    <a:pt x="1522488" y="2151888"/>
                  </a:moveTo>
                  <a:lnTo>
                    <a:pt x="1507248" y="2151888"/>
                  </a:lnTo>
                  <a:lnTo>
                    <a:pt x="1507236" y="2167128"/>
                  </a:lnTo>
                  <a:lnTo>
                    <a:pt x="1507248" y="2168652"/>
                  </a:lnTo>
                  <a:lnTo>
                    <a:pt x="1522488" y="2168652"/>
                  </a:lnTo>
                  <a:lnTo>
                    <a:pt x="1522488" y="2151888"/>
                  </a:lnTo>
                  <a:close/>
                </a:path>
                <a:path w="3028315" h="2178050">
                  <a:moveTo>
                    <a:pt x="1522488" y="2121408"/>
                  </a:moveTo>
                  <a:lnTo>
                    <a:pt x="1522476" y="2119884"/>
                  </a:lnTo>
                  <a:lnTo>
                    <a:pt x="1507236" y="2119884"/>
                  </a:lnTo>
                  <a:lnTo>
                    <a:pt x="1507236" y="2135124"/>
                  </a:lnTo>
                  <a:lnTo>
                    <a:pt x="1507248" y="2136648"/>
                  </a:lnTo>
                  <a:lnTo>
                    <a:pt x="1522488" y="2136648"/>
                  </a:lnTo>
                  <a:lnTo>
                    <a:pt x="1522488" y="2121408"/>
                  </a:lnTo>
                  <a:close/>
                </a:path>
                <a:path w="3028315" h="2178050">
                  <a:moveTo>
                    <a:pt x="1522488" y="2090928"/>
                  </a:moveTo>
                  <a:lnTo>
                    <a:pt x="1522476" y="2089404"/>
                  </a:lnTo>
                  <a:lnTo>
                    <a:pt x="1507236" y="2089404"/>
                  </a:lnTo>
                  <a:lnTo>
                    <a:pt x="1507236" y="2104644"/>
                  </a:lnTo>
                  <a:lnTo>
                    <a:pt x="1507248" y="2106168"/>
                  </a:lnTo>
                  <a:lnTo>
                    <a:pt x="1522488" y="2106168"/>
                  </a:lnTo>
                  <a:lnTo>
                    <a:pt x="1522488" y="2090928"/>
                  </a:lnTo>
                  <a:close/>
                </a:path>
                <a:path w="3028315" h="2178050">
                  <a:moveTo>
                    <a:pt x="1522488" y="2060448"/>
                  </a:moveTo>
                  <a:lnTo>
                    <a:pt x="1522476" y="2058924"/>
                  </a:lnTo>
                  <a:lnTo>
                    <a:pt x="1507236" y="2058924"/>
                  </a:lnTo>
                  <a:lnTo>
                    <a:pt x="1507236" y="2074164"/>
                  </a:lnTo>
                  <a:lnTo>
                    <a:pt x="1507248" y="2075688"/>
                  </a:lnTo>
                  <a:lnTo>
                    <a:pt x="1522488" y="2075688"/>
                  </a:lnTo>
                  <a:lnTo>
                    <a:pt x="1522488" y="2060448"/>
                  </a:lnTo>
                  <a:close/>
                </a:path>
                <a:path w="3028315" h="2178050">
                  <a:moveTo>
                    <a:pt x="1522488" y="2028444"/>
                  </a:moveTo>
                  <a:lnTo>
                    <a:pt x="1507248" y="2028444"/>
                  </a:lnTo>
                  <a:lnTo>
                    <a:pt x="1507236" y="2043684"/>
                  </a:lnTo>
                  <a:lnTo>
                    <a:pt x="1507248" y="2045208"/>
                  </a:lnTo>
                  <a:lnTo>
                    <a:pt x="1522488" y="2045208"/>
                  </a:lnTo>
                  <a:lnTo>
                    <a:pt x="1522488" y="2028444"/>
                  </a:lnTo>
                  <a:close/>
                </a:path>
                <a:path w="3028315" h="2178050">
                  <a:moveTo>
                    <a:pt x="1522488" y="1997964"/>
                  </a:moveTo>
                  <a:lnTo>
                    <a:pt x="1522476" y="1996440"/>
                  </a:lnTo>
                  <a:lnTo>
                    <a:pt x="1507236" y="1996440"/>
                  </a:lnTo>
                  <a:lnTo>
                    <a:pt x="1507236" y="2011680"/>
                  </a:lnTo>
                  <a:lnTo>
                    <a:pt x="1507248" y="2013204"/>
                  </a:lnTo>
                  <a:lnTo>
                    <a:pt x="1522488" y="2013204"/>
                  </a:lnTo>
                  <a:lnTo>
                    <a:pt x="1522488" y="1997964"/>
                  </a:lnTo>
                  <a:close/>
                </a:path>
                <a:path w="3028315" h="2178050">
                  <a:moveTo>
                    <a:pt x="1522488" y="1967484"/>
                  </a:moveTo>
                  <a:lnTo>
                    <a:pt x="1522476" y="1965960"/>
                  </a:lnTo>
                  <a:lnTo>
                    <a:pt x="1507236" y="1965960"/>
                  </a:lnTo>
                  <a:lnTo>
                    <a:pt x="1507236" y="1981200"/>
                  </a:lnTo>
                  <a:lnTo>
                    <a:pt x="1507248" y="1982724"/>
                  </a:lnTo>
                  <a:lnTo>
                    <a:pt x="1522488" y="1982724"/>
                  </a:lnTo>
                  <a:lnTo>
                    <a:pt x="1522488" y="1967484"/>
                  </a:lnTo>
                  <a:close/>
                </a:path>
                <a:path w="3028315" h="2178050">
                  <a:moveTo>
                    <a:pt x="1522488" y="1937004"/>
                  </a:moveTo>
                  <a:lnTo>
                    <a:pt x="1522476" y="1935480"/>
                  </a:lnTo>
                  <a:lnTo>
                    <a:pt x="1507236" y="1935480"/>
                  </a:lnTo>
                  <a:lnTo>
                    <a:pt x="1507236" y="1950720"/>
                  </a:lnTo>
                  <a:lnTo>
                    <a:pt x="1507248" y="1952244"/>
                  </a:lnTo>
                  <a:lnTo>
                    <a:pt x="1522488" y="1952244"/>
                  </a:lnTo>
                  <a:lnTo>
                    <a:pt x="1522488" y="1937004"/>
                  </a:lnTo>
                  <a:close/>
                </a:path>
                <a:path w="3028315" h="2178050">
                  <a:moveTo>
                    <a:pt x="1522488" y="1905000"/>
                  </a:moveTo>
                  <a:lnTo>
                    <a:pt x="1507248" y="1905000"/>
                  </a:lnTo>
                  <a:lnTo>
                    <a:pt x="1507236" y="1920240"/>
                  </a:lnTo>
                  <a:lnTo>
                    <a:pt x="1507248" y="1921764"/>
                  </a:lnTo>
                  <a:lnTo>
                    <a:pt x="1522488" y="1921764"/>
                  </a:lnTo>
                  <a:lnTo>
                    <a:pt x="1522488" y="1905000"/>
                  </a:lnTo>
                  <a:close/>
                </a:path>
                <a:path w="3028315" h="2178050">
                  <a:moveTo>
                    <a:pt x="1522488" y="1874520"/>
                  </a:moveTo>
                  <a:lnTo>
                    <a:pt x="1522476" y="1872996"/>
                  </a:lnTo>
                  <a:lnTo>
                    <a:pt x="1507236" y="1872996"/>
                  </a:lnTo>
                  <a:lnTo>
                    <a:pt x="1507236" y="1888236"/>
                  </a:lnTo>
                  <a:lnTo>
                    <a:pt x="1507248" y="1889760"/>
                  </a:lnTo>
                  <a:lnTo>
                    <a:pt x="1522488" y="1889760"/>
                  </a:lnTo>
                  <a:lnTo>
                    <a:pt x="1522488" y="1874520"/>
                  </a:lnTo>
                  <a:close/>
                </a:path>
                <a:path w="3028315" h="2178050">
                  <a:moveTo>
                    <a:pt x="1522488" y="1042416"/>
                  </a:moveTo>
                  <a:lnTo>
                    <a:pt x="1522476" y="1040892"/>
                  </a:lnTo>
                  <a:lnTo>
                    <a:pt x="1507236" y="1040892"/>
                  </a:lnTo>
                  <a:lnTo>
                    <a:pt x="1507236" y="1057656"/>
                  </a:lnTo>
                  <a:lnTo>
                    <a:pt x="1522476" y="1057656"/>
                  </a:lnTo>
                  <a:lnTo>
                    <a:pt x="1522488" y="1042416"/>
                  </a:lnTo>
                  <a:close/>
                </a:path>
                <a:path w="3028315" h="2178050">
                  <a:moveTo>
                    <a:pt x="1522488" y="1011936"/>
                  </a:moveTo>
                  <a:lnTo>
                    <a:pt x="1522476" y="1010412"/>
                  </a:lnTo>
                  <a:lnTo>
                    <a:pt x="1507236" y="1010412"/>
                  </a:lnTo>
                  <a:lnTo>
                    <a:pt x="1507236" y="1025652"/>
                  </a:lnTo>
                  <a:lnTo>
                    <a:pt x="1507248" y="1027176"/>
                  </a:lnTo>
                  <a:lnTo>
                    <a:pt x="1522488" y="1027176"/>
                  </a:lnTo>
                  <a:lnTo>
                    <a:pt x="1522488" y="1011936"/>
                  </a:lnTo>
                  <a:close/>
                </a:path>
                <a:path w="3028315" h="2178050">
                  <a:moveTo>
                    <a:pt x="1522488" y="981456"/>
                  </a:moveTo>
                  <a:lnTo>
                    <a:pt x="1522476" y="979932"/>
                  </a:lnTo>
                  <a:lnTo>
                    <a:pt x="1507236" y="979932"/>
                  </a:lnTo>
                  <a:lnTo>
                    <a:pt x="1507236" y="995172"/>
                  </a:lnTo>
                  <a:lnTo>
                    <a:pt x="1507248" y="996696"/>
                  </a:lnTo>
                  <a:lnTo>
                    <a:pt x="1522488" y="996696"/>
                  </a:lnTo>
                  <a:lnTo>
                    <a:pt x="1522488" y="981456"/>
                  </a:lnTo>
                  <a:close/>
                </a:path>
                <a:path w="3028315" h="2178050">
                  <a:moveTo>
                    <a:pt x="1522488" y="949452"/>
                  </a:moveTo>
                  <a:lnTo>
                    <a:pt x="1507248" y="949452"/>
                  </a:lnTo>
                  <a:lnTo>
                    <a:pt x="1507236" y="964692"/>
                  </a:lnTo>
                  <a:lnTo>
                    <a:pt x="1507248" y="966216"/>
                  </a:lnTo>
                  <a:lnTo>
                    <a:pt x="1522488" y="966216"/>
                  </a:lnTo>
                  <a:lnTo>
                    <a:pt x="1522488" y="949452"/>
                  </a:lnTo>
                  <a:close/>
                </a:path>
                <a:path w="3028315" h="2178050">
                  <a:moveTo>
                    <a:pt x="1522488" y="918972"/>
                  </a:moveTo>
                  <a:lnTo>
                    <a:pt x="1522476" y="917448"/>
                  </a:lnTo>
                  <a:lnTo>
                    <a:pt x="1507236" y="917448"/>
                  </a:lnTo>
                  <a:lnTo>
                    <a:pt x="1507236" y="934212"/>
                  </a:lnTo>
                  <a:lnTo>
                    <a:pt x="1522476" y="934212"/>
                  </a:lnTo>
                  <a:lnTo>
                    <a:pt x="1522488" y="918972"/>
                  </a:lnTo>
                  <a:close/>
                </a:path>
                <a:path w="3028315" h="2178050">
                  <a:moveTo>
                    <a:pt x="1522488" y="888492"/>
                  </a:moveTo>
                  <a:lnTo>
                    <a:pt x="1522476" y="886968"/>
                  </a:lnTo>
                  <a:lnTo>
                    <a:pt x="1507236" y="886968"/>
                  </a:lnTo>
                  <a:lnTo>
                    <a:pt x="1507236" y="902208"/>
                  </a:lnTo>
                  <a:lnTo>
                    <a:pt x="1507248" y="903732"/>
                  </a:lnTo>
                  <a:lnTo>
                    <a:pt x="1522488" y="903732"/>
                  </a:lnTo>
                  <a:lnTo>
                    <a:pt x="1522488" y="888492"/>
                  </a:lnTo>
                  <a:close/>
                </a:path>
                <a:path w="3028315" h="2178050">
                  <a:moveTo>
                    <a:pt x="1522488" y="858012"/>
                  </a:moveTo>
                  <a:lnTo>
                    <a:pt x="1522476" y="856488"/>
                  </a:lnTo>
                  <a:lnTo>
                    <a:pt x="1507236" y="856488"/>
                  </a:lnTo>
                  <a:lnTo>
                    <a:pt x="1507236" y="871728"/>
                  </a:lnTo>
                  <a:lnTo>
                    <a:pt x="1507248" y="873252"/>
                  </a:lnTo>
                  <a:lnTo>
                    <a:pt x="1522488" y="873252"/>
                  </a:lnTo>
                  <a:lnTo>
                    <a:pt x="1522488" y="858012"/>
                  </a:lnTo>
                  <a:close/>
                </a:path>
                <a:path w="3028315" h="2178050">
                  <a:moveTo>
                    <a:pt x="1522488" y="826008"/>
                  </a:moveTo>
                  <a:lnTo>
                    <a:pt x="1507248" y="826008"/>
                  </a:lnTo>
                  <a:lnTo>
                    <a:pt x="1507236" y="841248"/>
                  </a:lnTo>
                  <a:lnTo>
                    <a:pt x="1507248" y="842772"/>
                  </a:lnTo>
                  <a:lnTo>
                    <a:pt x="1522488" y="842772"/>
                  </a:lnTo>
                  <a:lnTo>
                    <a:pt x="1522488" y="826008"/>
                  </a:lnTo>
                  <a:close/>
                </a:path>
                <a:path w="3028315" h="2178050">
                  <a:moveTo>
                    <a:pt x="1522488" y="795528"/>
                  </a:moveTo>
                  <a:lnTo>
                    <a:pt x="1522476" y="794004"/>
                  </a:lnTo>
                  <a:lnTo>
                    <a:pt x="1507236" y="794004"/>
                  </a:lnTo>
                  <a:lnTo>
                    <a:pt x="1507236" y="810768"/>
                  </a:lnTo>
                  <a:lnTo>
                    <a:pt x="1522476" y="810768"/>
                  </a:lnTo>
                  <a:lnTo>
                    <a:pt x="1522488" y="795528"/>
                  </a:lnTo>
                  <a:close/>
                </a:path>
                <a:path w="3028315" h="2178050">
                  <a:moveTo>
                    <a:pt x="1522488" y="765048"/>
                  </a:moveTo>
                  <a:lnTo>
                    <a:pt x="1522476" y="763524"/>
                  </a:lnTo>
                  <a:lnTo>
                    <a:pt x="1507236" y="763524"/>
                  </a:lnTo>
                  <a:lnTo>
                    <a:pt x="1507236" y="778764"/>
                  </a:lnTo>
                  <a:lnTo>
                    <a:pt x="1507248" y="780288"/>
                  </a:lnTo>
                  <a:lnTo>
                    <a:pt x="1522488" y="780288"/>
                  </a:lnTo>
                  <a:lnTo>
                    <a:pt x="1522488" y="765048"/>
                  </a:lnTo>
                  <a:close/>
                </a:path>
                <a:path w="3028315" h="2178050">
                  <a:moveTo>
                    <a:pt x="1522488" y="658368"/>
                  </a:moveTo>
                  <a:lnTo>
                    <a:pt x="1507248" y="658368"/>
                  </a:lnTo>
                  <a:lnTo>
                    <a:pt x="1507236" y="673608"/>
                  </a:lnTo>
                  <a:lnTo>
                    <a:pt x="1522476" y="673608"/>
                  </a:lnTo>
                  <a:lnTo>
                    <a:pt x="1522488" y="658368"/>
                  </a:lnTo>
                  <a:close/>
                </a:path>
                <a:path w="3028315" h="2178050">
                  <a:moveTo>
                    <a:pt x="1522488" y="627888"/>
                  </a:moveTo>
                  <a:lnTo>
                    <a:pt x="1507248" y="627888"/>
                  </a:lnTo>
                  <a:lnTo>
                    <a:pt x="1507236" y="643128"/>
                  </a:lnTo>
                  <a:lnTo>
                    <a:pt x="1522476" y="643128"/>
                  </a:lnTo>
                  <a:lnTo>
                    <a:pt x="1522488" y="627888"/>
                  </a:lnTo>
                  <a:close/>
                </a:path>
                <a:path w="3028315" h="2178050">
                  <a:moveTo>
                    <a:pt x="1522488" y="597408"/>
                  </a:moveTo>
                  <a:lnTo>
                    <a:pt x="1507248" y="597408"/>
                  </a:lnTo>
                  <a:lnTo>
                    <a:pt x="1507236" y="612648"/>
                  </a:lnTo>
                  <a:lnTo>
                    <a:pt x="1522476" y="612648"/>
                  </a:lnTo>
                  <a:lnTo>
                    <a:pt x="1522488" y="597408"/>
                  </a:lnTo>
                  <a:close/>
                </a:path>
                <a:path w="3028315" h="2178050">
                  <a:moveTo>
                    <a:pt x="1522488" y="566928"/>
                  </a:moveTo>
                  <a:lnTo>
                    <a:pt x="1507248" y="566928"/>
                  </a:lnTo>
                  <a:lnTo>
                    <a:pt x="1507236" y="582168"/>
                  </a:lnTo>
                  <a:lnTo>
                    <a:pt x="1522476" y="582168"/>
                  </a:lnTo>
                  <a:lnTo>
                    <a:pt x="1522488" y="566928"/>
                  </a:lnTo>
                  <a:close/>
                </a:path>
                <a:path w="3028315" h="2178050">
                  <a:moveTo>
                    <a:pt x="1522488" y="534924"/>
                  </a:moveTo>
                  <a:lnTo>
                    <a:pt x="1507248" y="534924"/>
                  </a:lnTo>
                  <a:lnTo>
                    <a:pt x="1507236" y="550164"/>
                  </a:lnTo>
                  <a:lnTo>
                    <a:pt x="1522476" y="550164"/>
                  </a:lnTo>
                  <a:lnTo>
                    <a:pt x="1522488" y="534924"/>
                  </a:lnTo>
                  <a:close/>
                </a:path>
                <a:path w="3028315" h="2178050">
                  <a:moveTo>
                    <a:pt x="1522488" y="504444"/>
                  </a:moveTo>
                  <a:lnTo>
                    <a:pt x="1507248" y="504444"/>
                  </a:lnTo>
                  <a:lnTo>
                    <a:pt x="1507236" y="519684"/>
                  </a:lnTo>
                  <a:lnTo>
                    <a:pt x="1522476" y="519684"/>
                  </a:lnTo>
                  <a:lnTo>
                    <a:pt x="1522488" y="504444"/>
                  </a:lnTo>
                  <a:close/>
                </a:path>
                <a:path w="3028315" h="2178050">
                  <a:moveTo>
                    <a:pt x="1522488" y="473964"/>
                  </a:moveTo>
                  <a:lnTo>
                    <a:pt x="1507248" y="473964"/>
                  </a:lnTo>
                  <a:lnTo>
                    <a:pt x="1507236" y="489204"/>
                  </a:lnTo>
                  <a:lnTo>
                    <a:pt x="1522476" y="489204"/>
                  </a:lnTo>
                  <a:lnTo>
                    <a:pt x="1522488" y="473964"/>
                  </a:lnTo>
                  <a:close/>
                </a:path>
                <a:path w="3028315" h="2178050">
                  <a:moveTo>
                    <a:pt x="1522488" y="443484"/>
                  </a:moveTo>
                  <a:lnTo>
                    <a:pt x="1507248" y="443484"/>
                  </a:lnTo>
                  <a:lnTo>
                    <a:pt x="1507236" y="458724"/>
                  </a:lnTo>
                  <a:lnTo>
                    <a:pt x="1522476" y="458724"/>
                  </a:lnTo>
                  <a:lnTo>
                    <a:pt x="1522488" y="443484"/>
                  </a:lnTo>
                  <a:close/>
                </a:path>
                <a:path w="3028315" h="2178050">
                  <a:moveTo>
                    <a:pt x="1522488" y="411480"/>
                  </a:moveTo>
                  <a:lnTo>
                    <a:pt x="1507248" y="411480"/>
                  </a:lnTo>
                  <a:lnTo>
                    <a:pt x="1507236" y="426720"/>
                  </a:lnTo>
                  <a:lnTo>
                    <a:pt x="1522476" y="426720"/>
                  </a:lnTo>
                  <a:lnTo>
                    <a:pt x="1522488" y="411480"/>
                  </a:lnTo>
                  <a:close/>
                </a:path>
                <a:path w="3028315" h="2178050">
                  <a:moveTo>
                    <a:pt x="1522488" y="381000"/>
                  </a:moveTo>
                  <a:lnTo>
                    <a:pt x="1507248" y="381000"/>
                  </a:lnTo>
                  <a:lnTo>
                    <a:pt x="1507236" y="396240"/>
                  </a:lnTo>
                  <a:lnTo>
                    <a:pt x="1522476" y="396240"/>
                  </a:lnTo>
                  <a:lnTo>
                    <a:pt x="1522488" y="381000"/>
                  </a:lnTo>
                  <a:close/>
                </a:path>
                <a:path w="3028315" h="2178050">
                  <a:moveTo>
                    <a:pt x="1522488" y="298704"/>
                  </a:moveTo>
                  <a:lnTo>
                    <a:pt x="1522476" y="297180"/>
                  </a:lnTo>
                  <a:lnTo>
                    <a:pt x="1507236" y="297180"/>
                  </a:lnTo>
                  <a:lnTo>
                    <a:pt x="1507236" y="312420"/>
                  </a:lnTo>
                  <a:lnTo>
                    <a:pt x="1507248" y="313944"/>
                  </a:lnTo>
                  <a:lnTo>
                    <a:pt x="1522488" y="313944"/>
                  </a:lnTo>
                  <a:lnTo>
                    <a:pt x="1522488" y="298704"/>
                  </a:lnTo>
                  <a:close/>
                </a:path>
                <a:path w="3028315" h="2178050">
                  <a:moveTo>
                    <a:pt x="1522488" y="268224"/>
                  </a:moveTo>
                  <a:lnTo>
                    <a:pt x="1522476" y="266700"/>
                  </a:lnTo>
                  <a:lnTo>
                    <a:pt x="1507236" y="266700"/>
                  </a:lnTo>
                  <a:lnTo>
                    <a:pt x="1507236" y="281940"/>
                  </a:lnTo>
                  <a:lnTo>
                    <a:pt x="1507248" y="283464"/>
                  </a:lnTo>
                  <a:lnTo>
                    <a:pt x="1522488" y="283464"/>
                  </a:lnTo>
                  <a:lnTo>
                    <a:pt x="1522488" y="268224"/>
                  </a:lnTo>
                  <a:close/>
                </a:path>
                <a:path w="3028315" h="2178050">
                  <a:moveTo>
                    <a:pt x="1522488" y="236220"/>
                  </a:moveTo>
                  <a:lnTo>
                    <a:pt x="1522476" y="234696"/>
                  </a:lnTo>
                  <a:lnTo>
                    <a:pt x="1507236" y="234696"/>
                  </a:lnTo>
                  <a:lnTo>
                    <a:pt x="1507236" y="251460"/>
                  </a:lnTo>
                  <a:lnTo>
                    <a:pt x="1522476" y="251460"/>
                  </a:lnTo>
                  <a:lnTo>
                    <a:pt x="1522488" y="236220"/>
                  </a:lnTo>
                  <a:close/>
                </a:path>
                <a:path w="3028315" h="2178050">
                  <a:moveTo>
                    <a:pt x="1522488" y="205740"/>
                  </a:moveTo>
                  <a:lnTo>
                    <a:pt x="1522476" y="204216"/>
                  </a:lnTo>
                  <a:lnTo>
                    <a:pt x="1507236" y="204216"/>
                  </a:lnTo>
                  <a:lnTo>
                    <a:pt x="1507236" y="219456"/>
                  </a:lnTo>
                  <a:lnTo>
                    <a:pt x="1507248" y="220980"/>
                  </a:lnTo>
                  <a:lnTo>
                    <a:pt x="1522488" y="220980"/>
                  </a:lnTo>
                  <a:lnTo>
                    <a:pt x="1522488" y="205740"/>
                  </a:lnTo>
                  <a:close/>
                </a:path>
                <a:path w="3028315" h="2178050">
                  <a:moveTo>
                    <a:pt x="1522488" y="175260"/>
                  </a:moveTo>
                  <a:lnTo>
                    <a:pt x="1522476" y="173736"/>
                  </a:lnTo>
                  <a:lnTo>
                    <a:pt x="1507236" y="173736"/>
                  </a:lnTo>
                  <a:lnTo>
                    <a:pt x="1507236" y="188976"/>
                  </a:lnTo>
                  <a:lnTo>
                    <a:pt x="1507248" y="190500"/>
                  </a:lnTo>
                  <a:lnTo>
                    <a:pt x="1522488" y="190500"/>
                  </a:lnTo>
                  <a:lnTo>
                    <a:pt x="1522488" y="175260"/>
                  </a:lnTo>
                  <a:close/>
                </a:path>
                <a:path w="3028315" h="2178050">
                  <a:moveTo>
                    <a:pt x="1522488" y="144780"/>
                  </a:moveTo>
                  <a:lnTo>
                    <a:pt x="1522476" y="143256"/>
                  </a:lnTo>
                  <a:lnTo>
                    <a:pt x="1507236" y="143256"/>
                  </a:lnTo>
                  <a:lnTo>
                    <a:pt x="1507236" y="158496"/>
                  </a:lnTo>
                  <a:lnTo>
                    <a:pt x="1507248" y="160020"/>
                  </a:lnTo>
                  <a:lnTo>
                    <a:pt x="1522488" y="160020"/>
                  </a:lnTo>
                  <a:lnTo>
                    <a:pt x="1522488" y="144780"/>
                  </a:lnTo>
                  <a:close/>
                </a:path>
                <a:path w="3028315" h="2178050">
                  <a:moveTo>
                    <a:pt x="1522488" y="112776"/>
                  </a:moveTo>
                  <a:lnTo>
                    <a:pt x="1522476" y="111252"/>
                  </a:lnTo>
                  <a:lnTo>
                    <a:pt x="1507236" y="111252"/>
                  </a:lnTo>
                  <a:lnTo>
                    <a:pt x="1507236" y="128016"/>
                  </a:lnTo>
                  <a:lnTo>
                    <a:pt x="1522476" y="128016"/>
                  </a:lnTo>
                  <a:lnTo>
                    <a:pt x="1522488" y="112776"/>
                  </a:lnTo>
                  <a:close/>
                </a:path>
                <a:path w="3028315" h="2178050">
                  <a:moveTo>
                    <a:pt x="1522488" y="82296"/>
                  </a:moveTo>
                  <a:lnTo>
                    <a:pt x="1522476" y="80772"/>
                  </a:lnTo>
                  <a:lnTo>
                    <a:pt x="1507236" y="80772"/>
                  </a:lnTo>
                  <a:lnTo>
                    <a:pt x="1507236" y="96012"/>
                  </a:lnTo>
                  <a:lnTo>
                    <a:pt x="1507248" y="97536"/>
                  </a:lnTo>
                  <a:lnTo>
                    <a:pt x="1522488" y="97536"/>
                  </a:lnTo>
                  <a:lnTo>
                    <a:pt x="1522488" y="82296"/>
                  </a:lnTo>
                  <a:close/>
                </a:path>
                <a:path w="3028315" h="2178050">
                  <a:moveTo>
                    <a:pt x="1522488" y="51816"/>
                  </a:moveTo>
                  <a:lnTo>
                    <a:pt x="1522476" y="50292"/>
                  </a:lnTo>
                  <a:lnTo>
                    <a:pt x="1507236" y="50292"/>
                  </a:lnTo>
                  <a:lnTo>
                    <a:pt x="1507236" y="65532"/>
                  </a:lnTo>
                  <a:lnTo>
                    <a:pt x="1507248" y="67056"/>
                  </a:lnTo>
                  <a:lnTo>
                    <a:pt x="1522488" y="67056"/>
                  </a:lnTo>
                  <a:lnTo>
                    <a:pt x="1522488" y="51816"/>
                  </a:lnTo>
                  <a:close/>
                </a:path>
                <a:path w="3028315" h="2178050">
                  <a:moveTo>
                    <a:pt x="1522488" y="21336"/>
                  </a:moveTo>
                  <a:lnTo>
                    <a:pt x="1522476" y="19812"/>
                  </a:lnTo>
                  <a:lnTo>
                    <a:pt x="1507236" y="19812"/>
                  </a:lnTo>
                  <a:lnTo>
                    <a:pt x="1507236" y="35052"/>
                  </a:lnTo>
                  <a:lnTo>
                    <a:pt x="1507248" y="36576"/>
                  </a:lnTo>
                  <a:lnTo>
                    <a:pt x="1522488" y="36576"/>
                  </a:lnTo>
                  <a:lnTo>
                    <a:pt x="1522488" y="21336"/>
                  </a:lnTo>
                  <a:close/>
                </a:path>
                <a:path w="3028315" h="2178050">
                  <a:moveTo>
                    <a:pt x="1531620" y="742188"/>
                  </a:moveTo>
                  <a:lnTo>
                    <a:pt x="1516380" y="742188"/>
                  </a:lnTo>
                  <a:lnTo>
                    <a:pt x="1516380" y="757428"/>
                  </a:lnTo>
                  <a:lnTo>
                    <a:pt x="1531620" y="757428"/>
                  </a:lnTo>
                  <a:lnTo>
                    <a:pt x="1531620" y="742188"/>
                  </a:lnTo>
                  <a:close/>
                </a:path>
                <a:path w="3028315" h="2178050">
                  <a:moveTo>
                    <a:pt x="1531620" y="679704"/>
                  </a:moveTo>
                  <a:lnTo>
                    <a:pt x="1516380" y="679704"/>
                  </a:lnTo>
                  <a:lnTo>
                    <a:pt x="1516380" y="694944"/>
                  </a:lnTo>
                  <a:lnTo>
                    <a:pt x="1531620" y="694944"/>
                  </a:lnTo>
                  <a:lnTo>
                    <a:pt x="1531620" y="679704"/>
                  </a:lnTo>
                  <a:close/>
                </a:path>
                <a:path w="3028315" h="2178050">
                  <a:moveTo>
                    <a:pt x="1534668" y="1854708"/>
                  </a:moveTo>
                  <a:lnTo>
                    <a:pt x="1519428" y="1854708"/>
                  </a:lnTo>
                  <a:lnTo>
                    <a:pt x="1519428" y="1869948"/>
                  </a:lnTo>
                  <a:lnTo>
                    <a:pt x="1534668" y="1869948"/>
                  </a:lnTo>
                  <a:lnTo>
                    <a:pt x="1534668" y="1854708"/>
                  </a:lnTo>
                  <a:close/>
                </a:path>
                <a:path w="3028315" h="2178050">
                  <a:moveTo>
                    <a:pt x="1534668" y="0"/>
                  </a:moveTo>
                  <a:lnTo>
                    <a:pt x="1519428" y="0"/>
                  </a:lnTo>
                  <a:lnTo>
                    <a:pt x="1519428" y="15240"/>
                  </a:lnTo>
                  <a:lnTo>
                    <a:pt x="1534668" y="15240"/>
                  </a:lnTo>
                  <a:lnTo>
                    <a:pt x="1534668" y="0"/>
                  </a:lnTo>
                  <a:close/>
                </a:path>
                <a:path w="3028315" h="2178050">
                  <a:moveTo>
                    <a:pt x="1536192" y="1112520"/>
                  </a:moveTo>
                  <a:lnTo>
                    <a:pt x="1519428" y="1112520"/>
                  </a:lnTo>
                  <a:lnTo>
                    <a:pt x="1519428" y="1127760"/>
                  </a:lnTo>
                  <a:lnTo>
                    <a:pt x="1536192" y="1127760"/>
                  </a:lnTo>
                  <a:lnTo>
                    <a:pt x="1536192" y="1112520"/>
                  </a:lnTo>
                  <a:close/>
                </a:path>
                <a:path w="3028315" h="2178050">
                  <a:moveTo>
                    <a:pt x="1539240" y="1421892"/>
                  </a:moveTo>
                  <a:lnTo>
                    <a:pt x="1524000" y="1421892"/>
                  </a:lnTo>
                  <a:lnTo>
                    <a:pt x="1524000" y="1437132"/>
                  </a:lnTo>
                  <a:lnTo>
                    <a:pt x="1539240" y="1437132"/>
                  </a:lnTo>
                  <a:lnTo>
                    <a:pt x="1539240" y="1421892"/>
                  </a:lnTo>
                  <a:close/>
                </a:path>
                <a:path w="3028315" h="2178050">
                  <a:moveTo>
                    <a:pt x="1540764" y="309372"/>
                  </a:moveTo>
                  <a:lnTo>
                    <a:pt x="1525524" y="309372"/>
                  </a:lnTo>
                  <a:lnTo>
                    <a:pt x="1525524" y="324612"/>
                  </a:lnTo>
                  <a:lnTo>
                    <a:pt x="1540764" y="324612"/>
                  </a:lnTo>
                  <a:lnTo>
                    <a:pt x="1540764" y="309372"/>
                  </a:lnTo>
                  <a:close/>
                </a:path>
                <a:path w="3028315" h="2178050">
                  <a:moveTo>
                    <a:pt x="1542288" y="2162556"/>
                  </a:moveTo>
                  <a:lnTo>
                    <a:pt x="1527048" y="2162556"/>
                  </a:lnTo>
                  <a:lnTo>
                    <a:pt x="1527048" y="2177796"/>
                  </a:lnTo>
                  <a:lnTo>
                    <a:pt x="1542288" y="2177796"/>
                  </a:lnTo>
                  <a:lnTo>
                    <a:pt x="1542288" y="2162556"/>
                  </a:lnTo>
                  <a:close/>
                </a:path>
                <a:path w="3028315" h="2178050">
                  <a:moveTo>
                    <a:pt x="1543812" y="371856"/>
                  </a:moveTo>
                  <a:lnTo>
                    <a:pt x="1528572" y="371856"/>
                  </a:lnTo>
                  <a:lnTo>
                    <a:pt x="1528572" y="387096"/>
                  </a:lnTo>
                  <a:lnTo>
                    <a:pt x="1543812" y="387096"/>
                  </a:lnTo>
                  <a:lnTo>
                    <a:pt x="1543812" y="371856"/>
                  </a:lnTo>
                  <a:close/>
                </a:path>
                <a:path w="3028315" h="2178050">
                  <a:moveTo>
                    <a:pt x="1545336" y="1050036"/>
                  </a:moveTo>
                  <a:lnTo>
                    <a:pt x="1528572" y="1050036"/>
                  </a:lnTo>
                  <a:lnTo>
                    <a:pt x="1528572" y="1065276"/>
                  </a:lnTo>
                  <a:lnTo>
                    <a:pt x="1545336" y="1065276"/>
                  </a:lnTo>
                  <a:lnTo>
                    <a:pt x="1545336" y="1050036"/>
                  </a:lnTo>
                  <a:close/>
                </a:path>
                <a:path w="3028315" h="2178050">
                  <a:moveTo>
                    <a:pt x="1562100" y="742188"/>
                  </a:moveTo>
                  <a:lnTo>
                    <a:pt x="1546860" y="742188"/>
                  </a:lnTo>
                  <a:lnTo>
                    <a:pt x="1546860" y="757428"/>
                  </a:lnTo>
                  <a:lnTo>
                    <a:pt x="1562100" y="757428"/>
                  </a:lnTo>
                  <a:lnTo>
                    <a:pt x="1562100" y="742188"/>
                  </a:lnTo>
                  <a:close/>
                </a:path>
                <a:path w="3028315" h="2178050">
                  <a:moveTo>
                    <a:pt x="1563624" y="679704"/>
                  </a:moveTo>
                  <a:lnTo>
                    <a:pt x="1548384" y="679704"/>
                  </a:lnTo>
                  <a:lnTo>
                    <a:pt x="1548384" y="694944"/>
                  </a:lnTo>
                  <a:lnTo>
                    <a:pt x="1563624" y="694944"/>
                  </a:lnTo>
                  <a:lnTo>
                    <a:pt x="1563624" y="679704"/>
                  </a:lnTo>
                  <a:close/>
                </a:path>
                <a:path w="3028315" h="2178050">
                  <a:moveTo>
                    <a:pt x="1565148" y="0"/>
                  </a:moveTo>
                  <a:lnTo>
                    <a:pt x="1549908" y="0"/>
                  </a:lnTo>
                  <a:lnTo>
                    <a:pt x="1549908" y="15240"/>
                  </a:lnTo>
                  <a:lnTo>
                    <a:pt x="1565148" y="15240"/>
                  </a:lnTo>
                  <a:lnTo>
                    <a:pt x="1565148" y="0"/>
                  </a:lnTo>
                  <a:close/>
                </a:path>
                <a:path w="3028315" h="2178050">
                  <a:moveTo>
                    <a:pt x="1566672" y="1112520"/>
                  </a:moveTo>
                  <a:lnTo>
                    <a:pt x="1551432" y="1112520"/>
                  </a:lnTo>
                  <a:lnTo>
                    <a:pt x="1551432" y="1127760"/>
                  </a:lnTo>
                  <a:lnTo>
                    <a:pt x="1566672" y="1127760"/>
                  </a:lnTo>
                  <a:lnTo>
                    <a:pt x="1566672" y="1112520"/>
                  </a:lnTo>
                  <a:close/>
                </a:path>
                <a:path w="3028315" h="2178050">
                  <a:moveTo>
                    <a:pt x="1571244" y="1421892"/>
                  </a:moveTo>
                  <a:lnTo>
                    <a:pt x="1554480" y="1421892"/>
                  </a:lnTo>
                  <a:lnTo>
                    <a:pt x="1554480" y="1437132"/>
                  </a:lnTo>
                  <a:lnTo>
                    <a:pt x="1571244" y="1437132"/>
                  </a:lnTo>
                  <a:lnTo>
                    <a:pt x="1571244" y="1421892"/>
                  </a:lnTo>
                  <a:close/>
                </a:path>
                <a:path w="3028315" h="2178050">
                  <a:moveTo>
                    <a:pt x="1571244" y="309372"/>
                  </a:moveTo>
                  <a:lnTo>
                    <a:pt x="1556004" y="309372"/>
                  </a:lnTo>
                  <a:lnTo>
                    <a:pt x="1556004" y="324612"/>
                  </a:lnTo>
                  <a:lnTo>
                    <a:pt x="1571244" y="324612"/>
                  </a:lnTo>
                  <a:lnTo>
                    <a:pt x="1571244" y="309372"/>
                  </a:lnTo>
                  <a:close/>
                </a:path>
                <a:path w="3028315" h="2178050">
                  <a:moveTo>
                    <a:pt x="1572768" y="2162556"/>
                  </a:moveTo>
                  <a:lnTo>
                    <a:pt x="1557528" y="2162556"/>
                  </a:lnTo>
                  <a:lnTo>
                    <a:pt x="1557528" y="2177796"/>
                  </a:lnTo>
                  <a:lnTo>
                    <a:pt x="1572768" y="2177796"/>
                  </a:lnTo>
                  <a:lnTo>
                    <a:pt x="1572768" y="2162556"/>
                  </a:lnTo>
                  <a:close/>
                </a:path>
                <a:path w="3028315" h="2178050">
                  <a:moveTo>
                    <a:pt x="1574292" y="371856"/>
                  </a:moveTo>
                  <a:lnTo>
                    <a:pt x="1559052" y="371856"/>
                  </a:lnTo>
                  <a:lnTo>
                    <a:pt x="1559052" y="387096"/>
                  </a:lnTo>
                  <a:lnTo>
                    <a:pt x="1574292" y="387096"/>
                  </a:lnTo>
                  <a:lnTo>
                    <a:pt x="1574292" y="371856"/>
                  </a:lnTo>
                  <a:close/>
                </a:path>
                <a:path w="3028315" h="2178050">
                  <a:moveTo>
                    <a:pt x="1575816" y="1050036"/>
                  </a:moveTo>
                  <a:lnTo>
                    <a:pt x="1560576" y="1050036"/>
                  </a:lnTo>
                  <a:lnTo>
                    <a:pt x="1560576" y="1065276"/>
                  </a:lnTo>
                  <a:lnTo>
                    <a:pt x="1575816" y="1065276"/>
                  </a:lnTo>
                  <a:lnTo>
                    <a:pt x="1575816" y="1050036"/>
                  </a:lnTo>
                  <a:close/>
                </a:path>
                <a:path w="3028315" h="2178050">
                  <a:moveTo>
                    <a:pt x="1580388" y="2139696"/>
                  </a:moveTo>
                  <a:lnTo>
                    <a:pt x="1565148" y="2139696"/>
                  </a:lnTo>
                  <a:lnTo>
                    <a:pt x="1565148" y="2154936"/>
                  </a:lnTo>
                  <a:lnTo>
                    <a:pt x="1580388" y="2154936"/>
                  </a:lnTo>
                  <a:lnTo>
                    <a:pt x="1580388" y="2139696"/>
                  </a:lnTo>
                  <a:close/>
                </a:path>
                <a:path w="3028315" h="2178050">
                  <a:moveTo>
                    <a:pt x="1580388" y="2109216"/>
                  </a:moveTo>
                  <a:lnTo>
                    <a:pt x="1565148" y="2109216"/>
                  </a:lnTo>
                  <a:lnTo>
                    <a:pt x="1565148" y="2124456"/>
                  </a:lnTo>
                  <a:lnTo>
                    <a:pt x="1580388" y="2124456"/>
                  </a:lnTo>
                  <a:lnTo>
                    <a:pt x="1580388" y="2109216"/>
                  </a:lnTo>
                  <a:close/>
                </a:path>
                <a:path w="3028315" h="2178050">
                  <a:moveTo>
                    <a:pt x="1580388" y="2077212"/>
                  </a:moveTo>
                  <a:lnTo>
                    <a:pt x="1565148" y="2077212"/>
                  </a:lnTo>
                  <a:lnTo>
                    <a:pt x="1565148" y="2093976"/>
                  </a:lnTo>
                  <a:lnTo>
                    <a:pt x="1580388" y="2093976"/>
                  </a:lnTo>
                  <a:lnTo>
                    <a:pt x="1580388" y="2077212"/>
                  </a:lnTo>
                  <a:close/>
                </a:path>
                <a:path w="3028315" h="2178050">
                  <a:moveTo>
                    <a:pt x="1580388" y="2046732"/>
                  </a:moveTo>
                  <a:lnTo>
                    <a:pt x="1565148" y="2046732"/>
                  </a:lnTo>
                  <a:lnTo>
                    <a:pt x="1565148" y="2061972"/>
                  </a:lnTo>
                  <a:lnTo>
                    <a:pt x="1580388" y="2061972"/>
                  </a:lnTo>
                  <a:lnTo>
                    <a:pt x="1580388" y="2046732"/>
                  </a:lnTo>
                  <a:close/>
                </a:path>
                <a:path w="3028315" h="2178050">
                  <a:moveTo>
                    <a:pt x="1580388" y="2016252"/>
                  </a:moveTo>
                  <a:lnTo>
                    <a:pt x="1565148" y="2016252"/>
                  </a:lnTo>
                  <a:lnTo>
                    <a:pt x="1565148" y="2031492"/>
                  </a:lnTo>
                  <a:lnTo>
                    <a:pt x="1580388" y="2031492"/>
                  </a:lnTo>
                  <a:lnTo>
                    <a:pt x="1580388" y="2016252"/>
                  </a:lnTo>
                  <a:close/>
                </a:path>
                <a:path w="3028315" h="2178050">
                  <a:moveTo>
                    <a:pt x="1580388" y="1985772"/>
                  </a:moveTo>
                  <a:lnTo>
                    <a:pt x="1565148" y="1985772"/>
                  </a:lnTo>
                  <a:lnTo>
                    <a:pt x="1565148" y="2001012"/>
                  </a:lnTo>
                  <a:lnTo>
                    <a:pt x="1580388" y="2001012"/>
                  </a:lnTo>
                  <a:lnTo>
                    <a:pt x="1580388" y="1985772"/>
                  </a:lnTo>
                  <a:close/>
                </a:path>
                <a:path w="3028315" h="2178050">
                  <a:moveTo>
                    <a:pt x="1580388" y="1953768"/>
                  </a:moveTo>
                  <a:lnTo>
                    <a:pt x="1565148" y="1953768"/>
                  </a:lnTo>
                  <a:lnTo>
                    <a:pt x="1565148" y="1970532"/>
                  </a:lnTo>
                  <a:lnTo>
                    <a:pt x="1580388" y="1970532"/>
                  </a:lnTo>
                  <a:lnTo>
                    <a:pt x="1580388" y="1953768"/>
                  </a:lnTo>
                  <a:close/>
                </a:path>
                <a:path w="3028315" h="2178050">
                  <a:moveTo>
                    <a:pt x="1580388" y="1923288"/>
                  </a:moveTo>
                  <a:lnTo>
                    <a:pt x="1565148" y="1923288"/>
                  </a:lnTo>
                  <a:lnTo>
                    <a:pt x="1565148" y="1938528"/>
                  </a:lnTo>
                  <a:lnTo>
                    <a:pt x="1580388" y="1938528"/>
                  </a:lnTo>
                  <a:lnTo>
                    <a:pt x="1580388" y="1923288"/>
                  </a:lnTo>
                  <a:close/>
                </a:path>
                <a:path w="3028315" h="2178050">
                  <a:moveTo>
                    <a:pt x="1580388" y="1892808"/>
                  </a:moveTo>
                  <a:lnTo>
                    <a:pt x="1565148" y="1892808"/>
                  </a:lnTo>
                  <a:lnTo>
                    <a:pt x="1565148" y="1908048"/>
                  </a:lnTo>
                  <a:lnTo>
                    <a:pt x="1580388" y="1908048"/>
                  </a:lnTo>
                  <a:lnTo>
                    <a:pt x="1580388" y="1892808"/>
                  </a:lnTo>
                  <a:close/>
                </a:path>
                <a:path w="3028315" h="2178050">
                  <a:moveTo>
                    <a:pt x="1580388" y="1862328"/>
                  </a:moveTo>
                  <a:lnTo>
                    <a:pt x="1565148" y="1862328"/>
                  </a:lnTo>
                  <a:lnTo>
                    <a:pt x="1565148" y="1854708"/>
                  </a:lnTo>
                  <a:lnTo>
                    <a:pt x="1549908" y="1854708"/>
                  </a:lnTo>
                  <a:lnTo>
                    <a:pt x="1549908" y="1869948"/>
                  </a:lnTo>
                  <a:lnTo>
                    <a:pt x="1565148" y="1869948"/>
                  </a:lnTo>
                  <a:lnTo>
                    <a:pt x="1565148" y="1877568"/>
                  </a:lnTo>
                  <a:lnTo>
                    <a:pt x="1580388" y="1877568"/>
                  </a:lnTo>
                  <a:lnTo>
                    <a:pt x="1580388" y="1862328"/>
                  </a:lnTo>
                  <a:close/>
                </a:path>
                <a:path w="3028315" h="2178050">
                  <a:moveTo>
                    <a:pt x="1594116" y="742188"/>
                  </a:moveTo>
                  <a:lnTo>
                    <a:pt x="1577340" y="742188"/>
                  </a:lnTo>
                  <a:lnTo>
                    <a:pt x="1577340" y="757428"/>
                  </a:lnTo>
                  <a:lnTo>
                    <a:pt x="1594116" y="757428"/>
                  </a:lnTo>
                  <a:lnTo>
                    <a:pt x="1594116" y="742188"/>
                  </a:lnTo>
                  <a:close/>
                </a:path>
                <a:path w="3028315" h="2178050">
                  <a:moveTo>
                    <a:pt x="1594116" y="679704"/>
                  </a:moveTo>
                  <a:lnTo>
                    <a:pt x="1578864" y="679704"/>
                  </a:lnTo>
                  <a:lnTo>
                    <a:pt x="1578864" y="694944"/>
                  </a:lnTo>
                  <a:lnTo>
                    <a:pt x="1594116" y="694944"/>
                  </a:lnTo>
                  <a:lnTo>
                    <a:pt x="1594116" y="679704"/>
                  </a:lnTo>
                  <a:close/>
                </a:path>
                <a:path w="3028315" h="2178050">
                  <a:moveTo>
                    <a:pt x="1595640" y="0"/>
                  </a:moveTo>
                  <a:lnTo>
                    <a:pt x="1580388" y="0"/>
                  </a:lnTo>
                  <a:lnTo>
                    <a:pt x="1580388" y="15240"/>
                  </a:lnTo>
                  <a:lnTo>
                    <a:pt x="1595640" y="15240"/>
                  </a:lnTo>
                  <a:lnTo>
                    <a:pt x="1595640" y="0"/>
                  </a:lnTo>
                  <a:close/>
                </a:path>
                <a:path w="3028315" h="2178050">
                  <a:moveTo>
                    <a:pt x="1597164" y="1112520"/>
                  </a:moveTo>
                  <a:lnTo>
                    <a:pt x="1581924" y="1112520"/>
                  </a:lnTo>
                  <a:lnTo>
                    <a:pt x="1581924" y="1127760"/>
                  </a:lnTo>
                  <a:lnTo>
                    <a:pt x="1597164" y="1127760"/>
                  </a:lnTo>
                  <a:lnTo>
                    <a:pt x="1597164" y="1112520"/>
                  </a:lnTo>
                  <a:close/>
                </a:path>
                <a:path w="3028315" h="2178050">
                  <a:moveTo>
                    <a:pt x="1601736" y="1421892"/>
                  </a:moveTo>
                  <a:lnTo>
                    <a:pt x="1586496" y="1421892"/>
                  </a:lnTo>
                  <a:lnTo>
                    <a:pt x="1586496" y="1437132"/>
                  </a:lnTo>
                  <a:lnTo>
                    <a:pt x="1601736" y="1437132"/>
                  </a:lnTo>
                  <a:lnTo>
                    <a:pt x="1601736" y="1421892"/>
                  </a:lnTo>
                  <a:close/>
                </a:path>
                <a:path w="3028315" h="2178050">
                  <a:moveTo>
                    <a:pt x="1603260" y="309372"/>
                  </a:moveTo>
                  <a:lnTo>
                    <a:pt x="1588020" y="309372"/>
                  </a:lnTo>
                  <a:lnTo>
                    <a:pt x="1588020" y="324612"/>
                  </a:lnTo>
                  <a:lnTo>
                    <a:pt x="1603260" y="324612"/>
                  </a:lnTo>
                  <a:lnTo>
                    <a:pt x="1603260" y="309372"/>
                  </a:lnTo>
                  <a:close/>
                </a:path>
                <a:path w="3028315" h="2178050">
                  <a:moveTo>
                    <a:pt x="1606308" y="1050036"/>
                  </a:moveTo>
                  <a:lnTo>
                    <a:pt x="1591068" y="1050036"/>
                  </a:lnTo>
                  <a:lnTo>
                    <a:pt x="1591068" y="1065276"/>
                  </a:lnTo>
                  <a:lnTo>
                    <a:pt x="1606308" y="1065276"/>
                  </a:lnTo>
                  <a:lnTo>
                    <a:pt x="1606308" y="1050036"/>
                  </a:lnTo>
                  <a:close/>
                </a:path>
                <a:path w="3028315" h="2178050">
                  <a:moveTo>
                    <a:pt x="1606308" y="371856"/>
                  </a:moveTo>
                  <a:lnTo>
                    <a:pt x="1591068" y="371856"/>
                  </a:lnTo>
                  <a:lnTo>
                    <a:pt x="1591068" y="387096"/>
                  </a:lnTo>
                  <a:lnTo>
                    <a:pt x="1606308" y="387096"/>
                  </a:lnTo>
                  <a:lnTo>
                    <a:pt x="1606308" y="371856"/>
                  </a:lnTo>
                  <a:close/>
                </a:path>
                <a:path w="3028315" h="2178050">
                  <a:moveTo>
                    <a:pt x="1624596" y="742188"/>
                  </a:moveTo>
                  <a:lnTo>
                    <a:pt x="1609356" y="742188"/>
                  </a:lnTo>
                  <a:lnTo>
                    <a:pt x="1609356" y="757428"/>
                  </a:lnTo>
                  <a:lnTo>
                    <a:pt x="1624596" y="757428"/>
                  </a:lnTo>
                  <a:lnTo>
                    <a:pt x="1624596" y="742188"/>
                  </a:lnTo>
                  <a:close/>
                </a:path>
                <a:path w="3028315" h="2178050">
                  <a:moveTo>
                    <a:pt x="1624596" y="679704"/>
                  </a:moveTo>
                  <a:lnTo>
                    <a:pt x="1609356" y="679704"/>
                  </a:lnTo>
                  <a:lnTo>
                    <a:pt x="1609356" y="694944"/>
                  </a:lnTo>
                  <a:lnTo>
                    <a:pt x="1624596" y="694944"/>
                  </a:lnTo>
                  <a:lnTo>
                    <a:pt x="1624596" y="679704"/>
                  </a:lnTo>
                  <a:close/>
                </a:path>
                <a:path w="3028315" h="2178050">
                  <a:moveTo>
                    <a:pt x="1626120" y="0"/>
                  </a:moveTo>
                  <a:lnTo>
                    <a:pt x="1610880" y="0"/>
                  </a:lnTo>
                  <a:lnTo>
                    <a:pt x="1610880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3028315" h="2178050">
                  <a:moveTo>
                    <a:pt x="1633740" y="309372"/>
                  </a:moveTo>
                  <a:lnTo>
                    <a:pt x="1618500" y="309372"/>
                  </a:lnTo>
                  <a:lnTo>
                    <a:pt x="1618500" y="324612"/>
                  </a:lnTo>
                  <a:lnTo>
                    <a:pt x="1633740" y="324612"/>
                  </a:lnTo>
                  <a:lnTo>
                    <a:pt x="1633740" y="309372"/>
                  </a:lnTo>
                  <a:close/>
                </a:path>
                <a:path w="3028315" h="2178050">
                  <a:moveTo>
                    <a:pt x="1636788" y="1050036"/>
                  </a:moveTo>
                  <a:lnTo>
                    <a:pt x="1621548" y="1050036"/>
                  </a:lnTo>
                  <a:lnTo>
                    <a:pt x="1621548" y="1065276"/>
                  </a:lnTo>
                  <a:lnTo>
                    <a:pt x="1636788" y="1065276"/>
                  </a:lnTo>
                  <a:lnTo>
                    <a:pt x="1636788" y="1050036"/>
                  </a:lnTo>
                  <a:close/>
                </a:path>
                <a:path w="3028315" h="2178050">
                  <a:moveTo>
                    <a:pt x="1636788" y="371856"/>
                  </a:moveTo>
                  <a:lnTo>
                    <a:pt x="1621548" y="371856"/>
                  </a:lnTo>
                  <a:lnTo>
                    <a:pt x="1621548" y="387096"/>
                  </a:lnTo>
                  <a:lnTo>
                    <a:pt x="1636788" y="387096"/>
                  </a:lnTo>
                  <a:lnTo>
                    <a:pt x="1636788" y="371856"/>
                  </a:lnTo>
                  <a:close/>
                </a:path>
                <a:path w="3028315" h="2178050">
                  <a:moveTo>
                    <a:pt x="1638312" y="1427988"/>
                  </a:moveTo>
                  <a:lnTo>
                    <a:pt x="1624596" y="1427988"/>
                  </a:lnTo>
                  <a:lnTo>
                    <a:pt x="1630692" y="1421892"/>
                  </a:lnTo>
                  <a:lnTo>
                    <a:pt x="1616976" y="1421892"/>
                  </a:lnTo>
                  <a:lnTo>
                    <a:pt x="1616976" y="1437132"/>
                  </a:lnTo>
                  <a:lnTo>
                    <a:pt x="1635264" y="1437132"/>
                  </a:lnTo>
                  <a:lnTo>
                    <a:pt x="1638312" y="1434084"/>
                  </a:lnTo>
                  <a:lnTo>
                    <a:pt x="1638312" y="1429512"/>
                  </a:lnTo>
                  <a:lnTo>
                    <a:pt x="1638312" y="1427988"/>
                  </a:lnTo>
                  <a:close/>
                </a:path>
                <a:path w="3028315" h="2178050">
                  <a:moveTo>
                    <a:pt x="1638312" y="1397508"/>
                  </a:moveTo>
                  <a:lnTo>
                    <a:pt x="1623072" y="1397508"/>
                  </a:lnTo>
                  <a:lnTo>
                    <a:pt x="1623072" y="1412748"/>
                  </a:lnTo>
                  <a:lnTo>
                    <a:pt x="1638312" y="1412748"/>
                  </a:lnTo>
                  <a:lnTo>
                    <a:pt x="1638312" y="1397508"/>
                  </a:lnTo>
                  <a:close/>
                </a:path>
                <a:path w="3028315" h="2178050">
                  <a:moveTo>
                    <a:pt x="1638312" y="1367028"/>
                  </a:moveTo>
                  <a:lnTo>
                    <a:pt x="1623072" y="1367028"/>
                  </a:lnTo>
                  <a:lnTo>
                    <a:pt x="1623072" y="1382268"/>
                  </a:lnTo>
                  <a:lnTo>
                    <a:pt x="1638312" y="1382268"/>
                  </a:lnTo>
                  <a:lnTo>
                    <a:pt x="1638312" y="1367028"/>
                  </a:lnTo>
                  <a:close/>
                </a:path>
                <a:path w="3028315" h="2178050">
                  <a:moveTo>
                    <a:pt x="1638312" y="1336548"/>
                  </a:moveTo>
                  <a:lnTo>
                    <a:pt x="1623072" y="1336548"/>
                  </a:lnTo>
                  <a:lnTo>
                    <a:pt x="1623072" y="1351788"/>
                  </a:lnTo>
                  <a:lnTo>
                    <a:pt x="1638312" y="1351788"/>
                  </a:lnTo>
                  <a:lnTo>
                    <a:pt x="1638312" y="1336548"/>
                  </a:lnTo>
                  <a:close/>
                </a:path>
                <a:path w="3028315" h="2178050">
                  <a:moveTo>
                    <a:pt x="1638312" y="1304544"/>
                  </a:moveTo>
                  <a:lnTo>
                    <a:pt x="1623072" y="1304544"/>
                  </a:lnTo>
                  <a:lnTo>
                    <a:pt x="1623072" y="1319784"/>
                  </a:lnTo>
                  <a:lnTo>
                    <a:pt x="1638312" y="1319784"/>
                  </a:lnTo>
                  <a:lnTo>
                    <a:pt x="1638312" y="1304544"/>
                  </a:lnTo>
                  <a:close/>
                </a:path>
                <a:path w="3028315" h="2178050">
                  <a:moveTo>
                    <a:pt x="1638312" y="1274064"/>
                  </a:moveTo>
                  <a:lnTo>
                    <a:pt x="1623072" y="1274064"/>
                  </a:lnTo>
                  <a:lnTo>
                    <a:pt x="1623072" y="1289304"/>
                  </a:lnTo>
                  <a:lnTo>
                    <a:pt x="1638312" y="1289304"/>
                  </a:lnTo>
                  <a:lnTo>
                    <a:pt x="1638312" y="1274064"/>
                  </a:lnTo>
                  <a:close/>
                </a:path>
                <a:path w="3028315" h="2178050">
                  <a:moveTo>
                    <a:pt x="1638312" y="1243584"/>
                  </a:moveTo>
                  <a:lnTo>
                    <a:pt x="1623072" y="1243584"/>
                  </a:lnTo>
                  <a:lnTo>
                    <a:pt x="1623072" y="1258824"/>
                  </a:lnTo>
                  <a:lnTo>
                    <a:pt x="1638312" y="1258824"/>
                  </a:lnTo>
                  <a:lnTo>
                    <a:pt x="1638312" y="1243584"/>
                  </a:lnTo>
                  <a:close/>
                </a:path>
                <a:path w="3028315" h="2178050">
                  <a:moveTo>
                    <a:pt x="1638312" y="1213104"/>
                  </a:moveTo>
                  <a:lnTo>
                    <a:pt x="1623072" y="1213104"/>
                  </a:lnTo>
                  <a:lnTo>
                    <a:pt x="1623072" y="1228344"/>
                  </a:lnTo>
                  <a:lnTo>
                    <a:pt x="1638312" y="1228344"/>
                  </a:lnTo>
                  <a:lnTo>
                    <a:pt x="1638312" y="1213104"/>
                  </a:lnTo>
                  <a:close/>
                </a:path>
                <a:path w="3028315" h="2178050">
                  <a:moveTo>
                    <a:pt x="1638312" y="1181100"/>
                  </a:moveTo>
                  <a:lnTo>
                    <a:pt x="1623072" y="1181100"/>
                  </a:lnTo>
                  <a:lnTo>
                    <a:pt x="1623072" y="1196340"/>
                  </a:lnTo>
                  <a:lnTo>
                    <a:pt x="1638312" y="1196340"/>
                  </a:lnTo>
                  <a:lnTo>
                    <a:pt x="1638312" y="1181100"/>
                  </a:lnTo>
                  <a:close/>
                </a:path>
                <a:path w="3028315" h="2178050">
                  <a:moveTo>
                    <a:pt x="1638312" y="1150620"/>
                  </a:moveTo>
                  <a:lnTo>
                    <a:pt x="1623072" y="1150620"/>
                  </a:lnTo>
                  <a:lnTo>
                    <a:pt x="1623072" y="1165860"/>
                  </a:lnTo>
                  <a:lnTo>
                    <a:pt x="1638312" y="1165860"/>
                  </a:lnTo>
                  <a:lnTo>
                    <a:pt x="1638312" y="1150620"/>
                  </a:lnTo>
                  <a:close/>
                </a:path>
                <a:path w="3028315" h="2178050">
                  <a:moveTo>
                    <a:pt x="1638312" y="1120140"/>
                  </a:moveTo>
                  <a:lnTo>
                    <a:pt x="1627644" y="1120140"/>
                  </a:lnTo>
                  <a:lnTo>
                    <a:pt x="1627644" y="1112520"/>
                  </a:lnTo>
                  <a:lnTo>
                    <a:pt x="1612404" y="1112520"/>
                  </a:lnTo>
                  <a:lnTo>
                    <a:pt x="1612404" y="1127760"/>
                  </a:lnTo>
                  <a:lnTo>
                    <a:pt x="1623072" y="1127760"/>
                  </a:lnTo>
                  <a:lnTo>
                    <a:pt x="1623072" y="1135380"/>
                  </a:lnTo>
                  <a:lnTo>
                    <a:pt x="1638312" y="1135380"/>
                  </a:lnTo>
                  <a:lnTo>
                    <a:pt x="1638312" y="1127760"/>
                  </a:lnTo>
                  <a:lnTo>
                    <a:pt x="1638312" y="1120140"/>
                  </a:lnTo>
                  <a:close/>
                </a:path>
                <a:path w="3028315" h="2178050">
                  <a:moveTo>
                    <a:pt x="1655076" y="742188"/>
                  </a:moveTo>
                  <a:lnTo>
                    <a:pt x="1639836" y="742188"/>
                  </a:lnTo>
                  <a:lnTo>
                    <a:pt x="1639836" y="757428"/>
                  </a:lnTo>
                  <a:lnTo>
                    <a:pt x="1655076" y="757428"/>
                  </a:lnTo>
                  <a:lnTo>
                    <a:pt x="1655076" y="742188"/>
                  </a:lnTo>
                  <a:close/>
                </a:path>
                <a:path w="3028315" h="2178050">
                  <a:moveTo>
                    <a:pt x="1655076" y="679704"/>
                  </a:moveTo>
                  <a:lnTo>
                    <a:pt x="1639836" y="679704"/>
                  </a:lnTo>
                  <a:lnTo>
                    <a:pt x="1639836" y="694944"/>
                  </a:lnTo>
                  <a:lnTo>
                    <a:pt x="1655076" y="694944"/>
                  </a:lnTo>
                  <a:lnTo>
                    <a:pt x="1655076" y="679704"/>
                  </a:lnTo>
                  <a:close/>
                </a:path>
                <a:path w="3028315" h="2178050">
                  <a:moveTo>
                    <a:pt x="1658124" y="0"/>
                  </a:moveTo>
                  <a:lnTo>
                    <a:pt x="1642884" y="0"/>
                  </a:lnTo>
                  <a:lnTo>
                    <a:pt x="1642884" y="15240"/>
                  </a:lnTo>
                  <a:lnTo>
                    <a:pt x="1658124" y="15240"/>
                  </a:lnTo>
                  <a:lnTo>
                    <a:pt x="1658124" y="0"/>
                  </a:lnTo>
                  <a:close/>
                </a:path>
                <a:path w="3028315" h="2178050">
                  <a:moveTo>
                    <a:pt x="1664220" y="309372"/>
                  </a:moveTo>
                  <a:lnTo>
                    <a:pt x="1648980" y="309372"/>
                  </a:lnTo>
                  <a:lnTo>
                    <a:pt x="1648980" y="324612"/>
                  </a:lnTo>
                  <a:lnTo>
                    <a:pt x="1664220" y="324612"/>
                  </a:lnTo>
                  <a:lnTo>
                    <a:pt x="1664220" y="309372"/>
                  </a:lnTo>
                  <a:close/>
                </a:path>
                <a:path w="3028315" h="2178050">
                  <a:moveTo>
                    <a:pt x="1667268" y="371856"/>
                  </a:moveTo>
                  <a:lnTo>
                    <a:pt x="1652028" y="371856"/>
                  </a:lnTo>
                  <a:lnTo>
                    <a:pt x="1652028" y="387096"/>
                  </a:lnTo>
                  <a:lnTo>
                    <a:pt x="1667268" y="387096"/>
                  </a:lnTo>
                  <a:lnTo>
                    <a:pt x="1667268" y="371856"/>
                  </a:lnTo>
                  <a:close/>
                </a:path>
                <a:path w="3028315" h="2178050">
                  <a:moveTo>
                    <a:pt x="1668792" y="1050036"/>
                  </a:moveTo>
                  <a:lnTo>
                    <a:pt x="1652028" y="1050036"/>
                  </a:lnTo>
                  <a:lnTo>
                    <a:pt x="1652028" y="1065276"/>
                  </a:lnTo>
                  <a:lnTo>
                    <a:pt x="1668792" y="1065276"/>
                  </a:lnTo>
                  <a:lnTo>
                    <a:pt x="1668792" y="1050036"/>
                  </a:lnTo>
                  <a:close/>
                </a:path>
                <a:path w="3028315" h="2178050">
                  <a:moveTo>
                    <a:pt x="1685556" y="742188"/>
                  </a:moveTo>
                  <a:lnTo>
                    <a:pt x="1670316" y="742188"/>
                  </a:lnTo>
                  <a:lnTo>
                    <a:pt x="1670316" y="757428"/>
                  </a:lnTo>
                  <a:lnTo>
                    <a:pt x="1685556" y="757428"/>
                  </a:lnTo>
                  <a:lnTo>
                    <a:pt x="1685556" y="742188"/>
                  </a:lnTo>
                  <a:close/>
                </a:path>
                <a:path w="3028315" h="2178050">
                  <a:moveTo>
                    <a:pt x="1687080" y="679704"/>
                  </a:moveTo>
                  <a:lnTo>
                    <a:pt x="1671840" y="679704"/>
                  </a:lnTo>
                  <a:lnTo>
                    <a:pt x="1671840" y="694944"/>
                  </a:lnTo>
                  <a:lnTo>
                    <a:pt x="1687080" y="694944"/>
                  </a:lnTo>
                  <a:lnTo>
                    <a:pt x="1687080" y="679704"/>
                  </a:lnTo>
                  <a:close/>
                </a:path>
                <a:path w="3028315" h="2178050">
                  <a:moveTo>
                    <a:pt x="1688604" y="0"/>
                  </a:moveTo>
                  <a:lnTo>
                    <a:pt x="1673364" y="0"/>
                  </a:lnTo>
                  <a:lnTo>
                    <a:pt x="1673364" y="15240"/>
                  </a:lnTo>
                  <a:lnTo>
                    <a:pt x="1688604" y="15240"/>
                  </a:lnTo>
                  <a:lnTo>
                    <a:pt x="1688604" y="0"/>
                  </a:lnTo>
                  <a:close/>
                </a:path>
                <a:path w="3028315" h="2178050">
                  <a:moveTo>
                    <a:pt x="1694700" y="309372"/>
                  </a:moveTo>
                  <a:lnTo>
                    <a:pt x="1679460" y="309372"/>
                  </a:lnTo>
                  <a:lnTo>
                    <a:pt x="1679460" y="324612"/>
                  </a:lnTo>
                  <a:lnTo>
                    <a:pt x="1694700" y="324612"/>
                  </a:lnTo>
                  <a:lnTo>
                    <a:pt x="1694700" y="309372"/>
                  </a:lnTo>
                  <a:close/>
                </a:path>
                <a:path w="3028315" h="2178050">
                  <a:moveTo>
                    <a:pt x="1697748" y="371856"/>
                  </a:moveTo>
                  <a:lnTo>
                    <a:pt x="1682508" y="371856"/>
                  </a:lnTo>
                  <a:lnTo>
                    <a:pt x="1682508" y="387096"/>
                  </a:lnTo>
                  <a:lnTo>
                    <a:pt x="1697748" y="387096"/>
                  </a:lnTo>
                  <a:lnTo>
                    <a:pt x="1697748" y="371856"/>
                  </a:lnTo>
                  <a:close/>
                </a:path>
                <a:path w="3028315" h="2178050">
                  <a:moveTo>
                    <a:pt x="1699272" y="1050036"/>
                  </a:moveTo>
                  <a:lnTo>
                    <a:pt x="1684032" y="1050036"/>
                  </a:lnTo>
                  <a:lnTo>
                    <a:pt x="1684032" y="1065276"/>
                  </a:lnTo>
                  <a:lnTo>
                    <a:pt x="1699272" y="1065276"/>
                  </a:lnTo>
                  <a:lnTo>
                    <a:pt x="1699272" y="1050036"/>
                  </a:lnTo>
                  <a:close/>
                </a:path>
                <a:path w="3028315" h="2178050">
                  <a:moveTo>
                    <a:pt x="1717560" y="742188"/>
                  </a:moveTo>
                  <a:lnTo>
                    <a:pt x="1700796" y="742188"/>
                  </a:lnTo>
                  <a:lnTo>
                    <a:pt x="1700796" y="757428"/>
                  </a:lnTo>
                  <a:lnTo>
                    <a:pt x="1717560" y="757428"/>
                  </a:lnTo>
                  <a:lnTo>
                    <a:pt x="1717560" y="742188"/>
                  </a:lnTo>
                  <a:close/>
                </a:path>
                <a:path w="3028315" h="2178050">
                  <a:moveTo>
                    <a:pt x="1717560" y="679704"/>
                  </a:moveTo>
                  <a:lnTo>
                    <a:pt x="1702320" y="679704"/>
                  </a:lnTo>
                  <a:lnTo>
                    <a:pt x="1702320" y="694944"/>
                  </a:lnTo>
                  <a:lnTo>
                    <a:pt x="1717560" y="694944"/>
                  </a:lnTo>
                  <a:lnTo>
                    <a:pt x="1717560" y="679704"/>
                  </a:lnTo>
                  <a:close/>
                </a:path>
                <a:path w="3028315" h="2178050">
                  <a:moveTo>
                    <a:pt x="1719084" y="0"/>
                  </a:moveTo>
                  <a:lnTo>
                    <a:pt x="1703844" y="0"/>
                  </a:lnTo>
                  <a:lnTo>
                    <a:pt x="1703844" y="15240"/>
                  </a:lnTo>
                  <a:lnTo>
                    <a:pt x="1719084" y="15240"/>
                  </a:lnTo>
                  <a:lnTo>
                    <a:pt x="1719084" y="0"/>
                  </a:lnTo>
                  <a:close/>
                </a:path>
                <a:path w="3028315" h="2178050">
                  <a:moveTo>
                    <a:pt x="1726704" y="309372"/>
                  </a:moveTo>
                  <a:lnTo>
                    <a:pt x="1711464" y="309372"/>
                  </a:lnTo>
                  <a:lnTo>
                    <a:pt x="1711464" y="324612"/>
                  </a:lnTo>
                  <a:lnTo>
                    <a:pt x="1726704" y="324612"/>
                  </a:lnTo>
                  <a:lnTo>
                    <a:pt x="1726704" y="309372"/>
                  </a:lnTo>
                  <a:close/>
                </a:path>
                <a:path w="3028315" h="2178050">
                  <a:moveTo>
                    <a:pt x="1729752" y="1050036"/>
                  </a:moveTo>
                  <a:lnTo>
                    <a:pt x="1714512" y="1050036"/>
                  </a:lnTo>
                  <a:lnTo>
                    <a:pt x="1714512" y="1065276"/>
                  </a:lnTo>
                  <a:lnTo>
                    <a:pt x="1729752" y="1065276"/>
                  </a:lnTo>
                  <a:lnTo>
                    <a:pt x="1729752" y="1050036"/>
                  </a:lnTo>
                  <a:close/>
                </a:path>
                <a:path w="3028315" h="2178050">
                  <a:moveTo>
                    <a:pt x="1729752" y="371856"/>
                  </a:moveTo>
                  <a:lnTo>
                    <a:pt x="1714512" y="371856"/>
                  </a:lnTo>
                  <a:lnTo>
                    <a:pt x="1714512" y="387096"/>
                  </a:lnTo>
                  <a:lnTo>
                    <a:pt x="1729752" y="387096"/>
                  </a:lnTo>
                  <a:lnTo>
                    <a:pt x="1729752" y="371856"/>
                  </a:lnTo>
                  <a:close/>
                </a:path>
                <a:path w="3028315" h="2178050">
                  <a:moveTo>
                    <a:pt x="1748040" y="742188"/>
                  </a:moveTo>
                  <a:lnTo>
                    <a:pt x="1732800" y="742188"/>
                  </a:lnTo>
                  <a:lnTo>
                    <a:pt x="1732800" y="757428"/>
                  </a:lnTo>
                  <a:lnTo>
                    <a:pt x="1748040" y="757428"/>
                  </a:lnTo>
                  <a:lnTo>
                    <a:pt x="1748040" y="742188"/>
                  </a:lnTo>
                  <a:close/>
                </a:path>
                <a:path w="3028315" h="2178050">
                  <a:moveTo>
                    <a:pt x="1748040" y="679704"/>
                  </a:moveTo>
                  <a:lnTo>
                    <a:pt x="1732800" y="679704"/>
                  </a:lnTo>
                  <a:lnTo>
                    <a:pt x="1732800" y="694944"/>
                  </a:lnTo>
                  <a:lnTo>
                    <a:pt x="1748040" y="694944"/>
                  </a:lnTo>
                  <a:lnTo>
                    <a:pt x="1748040" y="679704"/>
                  </a:lnTo>
                  <a:close/>
                </a:path>
                <a:path w="3028315" h="2178050">
                  <a:moveTo>
                    <a:pt x="1749564" y="0"/>
                  </a:moveTo>
                  <a:lnTo>
                    <a:pt x="1734324" y="0"/>
                  </a:lnTo>
                  <a:lnTo>
                    <a:pt x="1734324" y="15240"/>
                  </a:lnTo>
                  <a:lnTo>
                    <a:pt x="1749564" y="15240"/>
                  </a:lnTo>
                  <a:lnTo>
                    <a:pt x="1749564" y="0"/>
                  </a:lnTo>
                  <a:close/>
                </a:path>
                <a:path w="3028315" h="2178050">
                  <a:moveTo>
                    <a:pt x="1757184" y="309372"/>
                  </a:moveTo>
                  <a:lnTo>
                    <a:pt x="1741944" y="309372"/>
                  </a:lnTo>
                  <a:lnTo>
                    <a:pt x="1741944" y="324612"/>
                  </a:lnTo>
                  <a:lnTo>
                    <a:pt x="1757184" y="324612"/>
                  </a:lnTo>
                  <a:lnTo>
                    <a:pt x="1757184" y="309372"/>
                  </a:lnTo>
                  <a:close/>
                </a:path>
                <a:path w="3028315" h="2178050">
                  <a:moveTo>
                    <a:pt x="1760232" y="1050036"/>
                  </a:moveTo>
                  <a:lnTo>
                    <a:pt x="1744992" y="1050036"/>
                  </a:lnTo>
                  <a:lnTo>
                    <a:pt x="1744992" y="1065276"/>
                  </a:lnTo>
                  <a:lnTo>
                    <a:pt x="1760232" y="1065276"/>
                  </a:lnTo>
                  <a:lnTo>
                    <a:pt x="1760232" y="1050036"/>
                  </a:lnTo>
                  <a:close/>
                </a:path>
                <a:path w="3028315" h="2178050">
                  <a:moveTo>
                    <a:pt x="1760232" y="371856"/>
                  </a:moveTo>
                  <a:lnTo>
                    <a:pt x="1744992" y="371856"/>
                  </a:lnTo>
                  <a:lnTo>
                    <a:pt x="1744992" y="387096"/>
                  </a:lnTo>
                  <a:lnTo>
                    <a:pt x="1760232" y="387096"/>
                  </a:lnTo>
                  <a:lnTo>
                    <a:pt x="1760232" y="371856"/>
                  </a:lnTo>
                  <a:close/>
                </a:path>
                <a:path w="3028315" h="2178050">
                  <a:moveTo>
                    <a:pt x="1778520" y="742188"/>
                  </a:moveTo>
                  <a:lnTo>
                    <a:pt x="1763280" y="742188"/>
                  </a:lnTo>
                  <a:lnTo>
                    <a:pt x="1763280" y="757428"/>
                  </a:lnTo>
                  <a:lnTo>
                    <a:pt x="1778520" y="757428"/>
                  </a:lnTo>
                  <a:lnTo>
                    <a:pt x="1778520" y="742188"/>
                  </a:lnTo>
                  <a:close/>
                </a:path>
                <a:path w="3028315" h="2178050">
                  <a:moveTo>
                    <a:pt x="1778520" y="679704"/>
                  </a:moveTo>
                  <a:lnTo>
                    <a:pt x="1763280" y="679704"/>
                  </a:lnTo>
                  <a:lnTo>
                    <a:pt x="1763280" y="694944"/>
                  </a:lnTo>
                  <a:lnTo>
                    <a:pt x="1778520" y="694944"/>
                  </a:lnTo>
                  <a:lnTo>
                    <a:pt x="1778520" y="679704"/>
                  </a:lnTo>
                  <a:close/>
                </a:path>
                <a:path w="3028315" h="2178050">
                  <a:moveTo>
                    <a:pt x="1781568" y="0"/>
                  </a:moveTo>
                  <a:lnTo>
                    <a:pt x="1766328" y="0"/>
                  </a:lnTo>
                  <a:lnTo>
                    <a:pt x="1766328" y="15240"/>
                  </a:lnTo>
                  <a:lnTo>
                    <a:pt x="1781568" y="15240"/>
                  </a:lnTo>
                  <a:lnTo>
                    <a:pt x="1781568" y="0"/>
                  </a:lnTo>
                  <a:close/>
                </a:path>
                <a:path w="3028315" h="2178050">
                  <a:moveTo>
                    <a:pt x="1787664" y="309372"/>
                  </a:moveTo>
                  <a:lnTo>
                    <a:pt x="1772424" y="309372"/>
                  </a:lnTo>
                  <a:lnTo>
                    <a:pt x="1772424" y="324612"/>
                  </a:lnTo>
                  <a:lnTo>
                    <a:pt x="1787664" y="324612"/>
                  </a:lnTo>
                  <a:lnTo>
                    <a:pt x="1787664" y="309372"/>
                  </a:lnTo>
                  <a:close/>
                </a:path>
                <a:path w="3028315" h="2178050">
                  <a:moveTo>
                    <a:pt x="1790712" y="371856"/>
                  </a:moveTo>
                  <a:lnTo>
                    <a:pt x="1775472" y="371856"/>
                  </a:lnTo>
                  <a:lnTo>
                    <a:pt x="1775472" y="387096"/>
                  </a:lnTo>
                  <a:lnTo>
                    <a:pt x="1790712" y="387096"/>
                  </a:lnTo>
                  <a:lnTo>
                    <a:pt x="1790712" y="371856"/>
                  </a:lnTo>
                  <a:close/>
                </a:path>
                <a:path w="3028315" h="2178050">
                  <a:moveTo>
                    <a:pt x="1792236" y="1050036"/>
                  </a:moveTo>
                  <a:lnTo>
                    <a:pt x="1775472" y="1050036"/>
                  </a:lnTo>
                  <a:lnTo>
                    <a:pt x="1775472" y="1065276"/>
                  </a:lnTo>
                  <a:lnTo>
                    <a:pt x="1792236" y="1065276"/>
                  </a:lnTo>
                  <a:lnTo>
                    <a:pt x="1792236" y="1050036"/>
                  </a:lnTo>
                  <a:close/>
                </a:path>
                <a:path w="3028315" h="2178050">
                  <a:moveTo>
                    <a:pt x="1809000" y="742188"/>
                  </a:moveTo>
                  <a:lnTo>
                    <a:pt x="1793760" y="742188"/>
                  </a:lnTo>
                  <a:lnTo>
                    <a:pt x="1793760" y="757428"/>
                  </a:lnTo>
                  <a:lnTo>
                    <a:pt x="1809000" y="757428"/>
                  </a:lnTo>
                  <a:lnTo>
                    <a:pt x="1809000" y="742188"/>
                  </a:lnTo>
                  <a:close/>
                </a:path>
                <a:path w="3028315" h="2178050">
                  <a:moveTo>
                    <a:pt x="1810524" y="679704"/>
                  </a:moveTo>
                  <a:lnTo>
                    <a:pt x="1795284" y="679704"/>
                  </a:lnTo>
                  <a:lnTo>
                    <a:pt x="1795284" y="694944"/>
                  </a:lnTo>
                  <a:lnTo>
                    <a:pt x="1810524" y="694944"/>
                  </a:lnTo>
                  <a:lnTo>
                    <a:pt x="1810524" y="679704"/>
                  </a:lnTo>
                  <a:close/>
                </a:path>
                <a:path w="3028315" h="2178050">
                  <a:moveTo>
                    <a:pt x="1812048" y="0"/>
                  </a:moveTo>
                  <a:lnTo>
                    <a:pt x="1796808" y="0"/>
                  </a:lnTo>
                  <a:lnTo>
                    <a:pt x="1796808" y="15240"/>
                  </a:lnTo>
                  <a:lnTo>
                    <a:pt x="1812048" y="15240"/>
                  </a:lnTo>
                  <a:lnTo>
                    <a:pt x="1812048" y="0"/>
                  </a:lnTo>
                  <a:close/>
                </a:path>
                <a:path w="3028315" h="2178050">
                  <a:moveTo>
                    <a:pt x="1818144" y="309372"/>
                  </a:moveTo>
                  <a:lnTo>
                    <a:pt x="1802904" y="309372"/>
                  </a:lnTo>
                  <a:lnTo>
                    <a:pt x="1802904" y="324612"/>
                  </a:lnTo>
                  <a:lnTo>
                    <a:pt x="1818144" y="324612"/>
                  </a:lnTo>
                  <a:lnTo>
                    <a:pt x="1818144" y="309372"/>
                  </a:lnTo>
                  <a:close/>
                </a:path>
                <a:path w="3028315" h="2178050">
                  <a:moveTo>
                    <a:pt x="1821192" y="371856"/>
                  </a:moveTo>
                  <a:lnTo>
                    <a:pt x="1805952" y="371856"/>
                  </a:lnTo>
                  <a:lnTo>
                    <a:pt x="1805952" y="387096"/>
                  </a:lnTo>
                  <a:lnTo>
                    <a:pt x="1821192" y="387096"/>
                  </a:lnTo>
                  <a:lnTo>
                    <a:pt x="1821192" y="371856"/>
                  </a:lnTo>
                  <a:close/>
                </a:path>
                <a:path w="3028315" h="2178050">
                  <a:moveTo>
                    <a:pt x="1822716" y="1050036"/>
                  </a:moveTo>
                  <a:lnTo>
                    <a:pt x="1807476" y="1050036"/>
                  </a:lnTo>
                  <a:lnTo>
                    <a:pt x="1807476" y="1065276"/>
                  </a:lnTo>
                  <a:lnTo>
                    <a:pt x="1822716" y="1065276"/>
                  </a:lnTo>
                  <a:lnTo>
                    <a:pt x="1822716" y="1050036"/>
                  </a:lnTo>
                  <a:close/>
                </a:path>
                <a:path w="3028315" h="2178050">
                  <a:moveTo>
                    <a:pt x="1841004" y="742188"/>
                  </a:moveTo>
                  <a:lnTo>
                    <a:pt x="1824240" y="742188"/>
                  </a:lnTo>
                  <a:lnTo>
                    <a:pt x="1824240" y="757428"/>
                  </a:lnTo>
                  <a:lnTo>
                    <a:pt x="1841004" y="757428"/>
                  </a:lnTo>
                  <a:lnTo>
                    <a:pt x="1841004" y="742188"/>
                  </a:lnTo>
                  <a:close/>
                </a:path>
                <a:path w="3028315" h="2178050">
                  <a:moveTo>
                    <a:pt x="1841004" y="679704"/>
                  </a:moveTo>
                  <a:lnTo>
                    <a:pt x="1825764" y="679704"/>
                  </a:lnTo>
                  <a:lnTo>
                    <a:pt x="1825764" y="694944"/>
                  </a:lnTo>
                  <a:lnTo>
                    <a:pt x="1841004" y="694944"/>
                  </a:lnTo>
                  <a:lnTo>
                    <a:pt x="1841004" y="679704"/>
                  </a:lnTo>
                  <a:close/>
                </a:path>
                <a:path w="3028315" h="2178050">
                  <a:moveTo>
                    <a:pt x="1842528" y="0"/>
                  </a:moveTo>
                  <a:lnTo>
                    <a:pt x="1827288" y="0"/>
                  </a:lnTo>
                  <a:lnTo>
                    <a:pt x="1827288" y="15240"/>
                  </a:lnTo>
                  <a:lnTo>
                    <a:pt x="1842528" y="15240"/>
                  </a:lnTo>
                  <a:lnTo>
                    <a:pt x="1842528" y="0"/>
                  </a:lnTo>
                  <a:close/>
                </a:path>
                <a:path w="3028315" h="2178050">
                  <a:moveTo>
                    <a:pt x="1850148" y="309372"/>
                  </a:moveTo>
                  <a:lnTo>
                    <a:pt x="1834908" y="309372"/>
                  </a:lnTo>
                  <a:lnTo>
                    <a:pt x="1834908" y="324612"/>
                  </a:lnTo>
                  <a:lnTo>
                    <a:pt x="1850148" y="324612"/>
                  </a:lnTo>
                  <a:lnTo>
                    <a:pt x="1850148" y="309372"/>
                  </a:lnTo>
                  <a:close/>
                </a:path>
                <a:path w="3028315" h="2178050">
                  <a:moveTo>
                    <a:pt x="1853196" y="1050036"/>
                  </a:moveTo>
                  <a:lnTo>
                    <a:pt x="1837956" y="1050036"/>
                  </a:lnTo>
                  <a:lnTo>
                    <a:pt x="1837956" y="1065276"/>
                  </a:lnTo>
                  <a:lnTo>
                    <a:pt x="1853196" y="1065276"/>
                  </a:lnTo>
                  <a:lnTo>
                    <a:pt x="1853196" y="1050036"/>
                  </a:lnTo>
                  <a:close/>
                </a:path>
                <a:path w="3028315" h="2178050">
                  <a:moveTo>
                    <a:pt x="1853196" y="371856"/>
                  </a:moveTo>
                  <a:lnTo>
                    <a:pt x="1837956" y="371856"/>
                  </a:lnTo>
                  <a:lnTo>
                    <a:pt x="1837956" y="387096"/>
                  </a:lnTo>
                  <a:lnTo>
                    <a:pt x="1853196" y="387096"/>
                  </a:lnTo>
                  <a:lnTo>
                    <a:pt x="1853196" y="371856"/>
                  </a:lnTo>
                  <a:close/>
                </a:path>
                <a:path w="3028315" h="2178050">
                  <a:moveTo>
                    <a:pt x="1871484" y="742188"/>
                  </a:moveTo>
                  <a:lnTo>
                    <a:pt x="1856244" y="742188"/>
                  </a:lnTo>
                  <a:lnTo>
                    <a:pt x="1856244" y="757428"/>
                  </a:lnTo>
                  <a:lnTo>
                    <a:pt x="1871484" y="757428"/>
                  </a:lnTo>
                  <a:lnTo>
                    <a:pt x="1871484" y="742188"/>
                  </a:lnTo>
                  <a:close/>
                </a:path>
                <a:path w="3028315" h="2178050">
                  <a:moveTo>
                    <a:pt x="1871484" y="679704"/>
                  </a:moveTo>
                  <a:lnTo>
                    <a:pt x="1856244" y="679704"/>
                  </a:lnTo>
                  <a:lnTo>
                    <a:pt x="1856244" y="694944"/>
                  </a:lnTo>
                  <a:lnTo>
                    <a:pt x="1871484" y="694944"/>
                  </a:lnTo>
                  <a:lnTo>
                    <a:pt x="1871484" y="679704"/>
                  </a:lnTo>
                  <a:close/>
                </a:path>
                <a:path w="3028315" h="2178050">
                  <a:moveTo>
                    <a:pt x="1873008" y="0"/>
                  </a:moveTo>
                  <a:lnTo>
                    <a:pt x="1857768" y="0"/>
                  </a:lnTo>
                  <a:lnTo>
                    <a:pt x="1857768" y="15240"/>
                  </a:lnTo>
                  <a:lnTo>
                    <a:pt x="1873008" y="15240"/>
                  </a:lnTo>
                  <a:lnTo>
                    <a:pt x="1873008" y="0"/>
                  </a:lnTo>
                  <a:close/>
                </a:path>
                <a:path w="3028315" h="2178050">
                  <a:moveTo>
                    <a:pt x="1880628" y="309372"/>
                  </a:moveTo>
                  <a:lnTo>
                    <a:pt x="1865388" y="309372"/>
                  </a:lnTo>
                  <a:lnTo>
                    <a:pt x="1865388" y="324612"/>
                  </a:lnTo>
                  <a:lnTo>
                    <a:pt x="1880628" y="324612"/>
                  </a:lnTo>
                  <a:lnTo>
                    <a:pt x="1880628" y="309372"/>
                  </a:lnTo>
                  <a:close/>
                </a:path>
                <a:path w="3028315" h="2178050">
                  <a:moveTo>
                    <a:pt x="1883676" y="1050036"/>
                  </a:moveTo>
                  <a:lnTo>
                    <a:pt x="1868436" y="1050036"/>
                  </a:lnTo>
                  <a:lnTo>
                    <a:pt x="1868436" y="1065276"/>
                  </a:lnTo>
                  <a:lnTo>
                    <a:pt x="1883676" y="1065276"/>
                  </a:lnTo>
                  <a:lnTo>
                    <a:pt x="1883676" y="1050036"/>
                  </a:lnTo>
                  <a:close/>
                </a:path>
                <a:path w="3028315" h="2178050">
                  <a:moveTo>
                    <a:pt x="1883676" y="371856"/>
                  </a:moveTo>
                  <a:lnTo>
                    <a:pt x="1868436" y="371856"/>
                  </a:lnTo>
                  <a:lnTo>
                    <a:pt x="1868436" y="387096"/>
                  </a:lnTo>
                  <a:lnTo>
                    <a:pt x="1883676" y="387096"/>
                  </a:lnTo>
                  <a:lnTo>
                    <a:pt x="1883676" y="371856"/>
                  </a:lnTo>
                  <a:close/>
                </a:path>
                <a:path w="3028315" h="2178050">
                  <a:moveTo>
                    <a:pt x="1901964" y="742188"/>
                  </a:moveTo>
                  <a:lnTo>
                    <a:pt x="1886724" y="742188"/>
                  </a:lnTo>
                  <a:lnTo>
                    <a:pt x="1886724" y="757428"/>
                  </a:lnTo>
                  <a:lnTo>
                    <a:pt x="1901964" y="757428"/>
                  </a:lnTo>
                  <a:lnTo>
                    <a:pt x="1901964" y="742188"/>
                  </a:lnTo>
                  <a:close/>
                </a:path>
                <a:path w="3028315" h="2178050">
                  <a:moveTo>
                    <a:pt x="1901964" y="679704"/>
                  </a:moveTo>
                  <a:lnTo>
                    <a:pt x="1886724" y="679704"/>
                  </a:lnTo>
                  <a:lnTo>
                    <a:pt x="1886724" y="694944"/>
                  </a:lnTo>
                  <a:lnTo>
                    <a:pt x="1901964" y="694944"/>
                  </a:lnTo>
                  <a:lnTo>
                    <a:pt x="1901964" y="679704"/>
                  </a:lnTo>
                  <a:close/>
                </a:path>
                <a:path w="3028315" h="2178050">
                  <a:moveTo>
                    <a:pt x="1905012" y="0"/>
                  </a:moveTo>
                  <a:lnTo>
                    <a:pt x="1889772" y="0"/>
                  </a:lnTo>
                  <a:lnTo>
                    <a:pt x="1889772" y="15240"/>
                  </a:lnTo>
                  <a:lnTo>
                    <a:pt x="1905012" y="15240"/>
                  </a:lnTo>
                  <a:lnTo>
                    <a:pt x="1905012" y="0"/>
                  </a:lnTo>
                  <a:close/>
                </a:path>
                <a:path w="3028315" h="2178050">
                  <a:moveTo>
                    <a:pt x="1911108" y="309372"/>
                  </a:moveTo>
                  <a:lnTo>
                    <a:pt x="1895868" y="309372"/>
                  </a:lnTo>
                  <a:lnTo>
                    <a:pt x="1895868" y="324612"/>
                  </a:lnTo>
                  <a:lnTo>
                    <a:pt x="1911108" y="324612"/>
                  </a:lnTo>
                  <a:lnTo>
                    <a:pt x="1911108" y="309372"/>
                  </a:lnTo>
                  <a:close/>
                </a:path>
                <a:path w="3028315" h="2178050">
                  <a:moveTo>
                    <a:pt x="1914156" y="371856"/>
                  </a:moveTo>
                  <a:lnTo>
                    <a:pt x="1898916" y="371856"/>
                  </a:lnTo>
                  <a:lnTo>
                    <a:pt x="1898916" y="387096"/>
                  </a:lnTo>
                  <a:lnTo>
                    <a:pt x="1914156" y="387096"/>
                  </a:lnTo>
                  <a:lnTo>
                    <a:pt x="1914156" y="371856"/>
                  </a:lnTo>
                  <a:close/>
                </a:path>
                <a:path w="3028315" h="2178050">
                  <a:moveTo>
                    <a:pt x="1915680" y="1050036"/>
                  </a:moveTo>
                  <a:lnTo>
                    <a:pt x="1898916" y="1050036"/>
                  </a:lnTo>
                  <a:lnTo>
                    <a:pt x="1898916" y="1065276"/>
                  </a:lnTo>
                  <a:lnTo>
                    <a:pt x="1915680" y="1065276"/>
                  </a:lnTo>
                  <a:lnTo>
                    <a:pt x="1915680" y="1050036"/>
                  </a:lnTo>
                  <a:close/>
                </a:path>
                <a:path w="3028315" h="2178050">
                  <a:moveTo>
                    <a:pt x="1932444" y="742188"/>
                  </a:moveTo>
                  <a:lnTo>
                    <a:pt x="1917204" y="742188"/>
                  </a:lnTo>
                  <a:lnTo>
                    <a:pt x="1917204" y="757428"/>
                  </a:lnTo>
                  <a:lnTo>
                    <a:pt x="1932444" y="757428"/>
                  </a:lnTo>
                  <a:lnTo>
                    <a:pt x="1932444" y="742188"/>
                  </a:lnTo>
                  <a:close/>
                </a:path>
                <a:path w="3028315" h="2178050">
                  <a:moveTo>
                    <a:pt x="1933968" y="679704"/>
                  </a:moveTo>
                  <a:lnTo>
                    <a:pt x="1918728" y="679704"/>
                  </a:lnTo>
                  <a:lnTo>
                    <a:pt x="1918728" y="694944"/>
                  </a:lnTo>
                  <a:lnTo>
                    <a:pt x="1933968" y="694944"/>
                  </a:lnTo>
                  <a:lnTo>
                    <a:pt x="1933968" y="679704"/>
                  </a:lnTo>
                  <a:close/>
                </a:path>
                <a:path w="3028315" h="2178050">
                  <a:moveTo>
                    <a:pt x="1935492" y="0"/>
                  </a:moveTo>
                  <a:lnTo>
                    <a:pt x="1920252" y="0"/>
                  </a:lnTo>
                  <a:lnTo>
                    <a:pt x="1920252" y="15240"/>
                  </a:lnTo>
                  <a:lnTo>
                    <a:pt x="1935492" y="15240"/>
                  </a:lnTo>
                  <a:lnTo>
                    <a:pt x="1935492" y="0"/>
                  </a:lnTo>
                  <a:close/>
                </a:path>
                <a:path w="3028315" h="2178050">
                  <a:moveTo>
                    <a:pt x="1941588" y="309372"/>
                  </a:moveTo>
                  <a:lnTo>
                    <a:pt x="1926348" y="309372"/>
                  </a:lnTo>
                  <a:lnTo>
                    <a:pt x="1926348" y="324612"/>
                  </a:lnTo>
                  <a:lnTo>
                    <a:pt x="1941588" y="324612"/>
                  </a:lnTo>
                  <a:lnTo>
                    <a:pt x="1941588" y="309372"/>
                  </a:lnTo>
                  <a:close/>
                </a:path>
                <a:path w="3028315" h="2178050">
                  <a:moveTo>
                    <a:pt x="1944636" y="371856"/>
                  </a:moveTo>
                  <a:lnTo>
                    <a:pt x="1929396" y="371856"/>
                  </a:lnTo>
                  <a:lnTo>
                    <a:pt x="1929396" y="387096"/>
                  </a:lnTo>
                  <a:lnTo>
                    <a:pt x="1944636" y="387096"/>
                  </a:lnTo>
                  <a:lnTo>
                    <a:pt x="1944636" y="371856"/>
                  </a:lnTo>
                  <a:close/>
                </a:path>
                <a:path w="3028315" h="2178050">
                  <a:moveTo>
                    <a:pt x="1946160" y="1050036"/>
                  </a:moveTo>
                  <a:lnTo>
                    <a:pt x="1930920" y="1050036"/>
                  </a:lnTo>
                  <a:lnTo>
                    <a:pt x="1930920" y="1065276"/>
                  </a:lnTo>
                  <a:lnTo>
                    <a:pt x="1946160" y="1065276"/>
                  </a:lnTo>
                  <a:lnTo>
                    <a:pt x="1946160" y="1050036"/>
                  </a:lnTo>
                  <a:close/>
                </a:path>
                <a:path w="3028315" h="2178050">
                  <a:moveTo>
                    <a:pt x="1964448" y="742188"/>
                  </a:moveTo>
                  <a:lnTo>
                    <a:pt x="1947684" y="742188"/>
                  </a:lnTo>
                  <a:lnTo>
                    <a:pt x="1947684" y="757428"/>
                  </a:lnTo>
                  <a:lnTo>
                    <a:pt x="1964448" y="757428"/>
                  </a:lnTo>
                  <a:lnTo>
                    <a:pt x="1964448" y="742188"/>
                  </a:lnTo>
                  <a:close/>
                </a:path>
                <a:path w="3028315" h="2178050">
                  <a:moveTo>
                    <a:pt x="1964448" y="679704"/>
                  </a:moveTo>
                  <a:lnTo>
                    <a:pt x="1949208" y="679704"/>
                  </a:lnTo>
                  <a:lnTo>
                    <a:pt x="1949208" y="694944"/>
                  </a:lnTo>
                  <a:lnTo>
                    <a:pt x="1964448" y="694944"/>
                  </a:lnTo>
                  <a:lnTo>
                    <a:pt x="1964448" y="679704"/>
                  </a:lnTo>
                  <a:close/>
                </a:path>
                <a:path w="3028315" h="2178050">
                  <a:moveTo>
                    <a:pt x="1965972" y="0"/>
                  </a:moveTo>
                  <a:lnTo>
                    <a:pt x="1950732" y="0"/>
                  </a:lnTo>
                  <a:lnTo>
                    <a:pt x="1950732" y="15240"/>
                  </a:lnTo>
                  <a:lnTo>
                    <a:pt x="1965972" y="15240"/>
                  </a:lnTo>
                  <a:lnTo>
                    <a:pt x="1965972" y="0"/>
                  </a:lnTo>
                  <a:close/>
                </a:path>
                <a:path w="3028315" h="2178050">
                  <a:moveTo>
                    <a:pt x="1973592" y="309372"/>
                  </a:moveTo>
                  <a:lnTo>
                    <a:pt x="1958352" y="309372"/>
                  </a:lnTo>
                  <a:lnTo>
                    <a:pt x="1958352" y="324612"/>
                  </a:lnTo>
                  <a:lnTo>
                    <a:pt x="1973592" y="324612"/>
                  </a:lnTo>
                  <a:lnTo>
                    <a:pt x="1973592" y="309372"/>
                  </a:lnTo>
                  <a:close/>
                </a:path>
                <a:path w="3028315" h="2178050">
                  <a:moveTo>
                    <a:pt x="1976640" y="1050036"/>
                  </a:moveTo>
                  <a:lnTo>
                    <a:pt x="1961400" y="1050036"/>
                  </a:lnTo>
                  <a:lnTo>
                    <a:pt x="1961400" y="1065276"/>
                  </a:lnTo>
                  <a:lnTo>
                    <a:pt x="1976640" y="1065276"/>
                  </a:lnTo>
                  <a:lnTo>
                    <a:pt x="1976640" y="1050036"/>
                  </a:lnTo>
                  <a:close/>
                </a:path>
                <a:path w="3028315" h="2178050">
                  <a:moveTo>
                    <a:pt x="1976640" y="371856"/>
                  </a:moveTo>
                  <a:lnTo>
                    <a:pt x="1961400" y="371856"/>
                  </a:lnTo>
                  <a:lnTo>
                    <a:pt x="1961400" y="387096"/>
                  </a:lnTo>
                  <a:lnTo>
                    <a:pt x="1976640" y="387096"/>
                  </a:lnTo>
                  <a:lnTo>
                    <a:pt x="1976640" y="371856"/>
                  </a:lnTo>
                  <a:close/>
                </a:path>
                <a:path w="3028315" h="2178050">
                  <a:moveTo>
                    <a:pt x="1994928" y="742188"/>
                  </a:moveTo>
                  <a:lnTo>
                    <a:pt x="1979688" y="742188"/>
                  </a:lnTo>
                  <a:lnTo>
                    <a:pt x="1979688" y="757428"/>
                  </a:lnTo>
                  <a:lnTo>
                    <a:pt x="1994928" y="757428"/>
                  </a:lnTo>
                  <a:lnTo>
                    <a:pt x="1994928" y="742188"/>
                  </a:lnTo>
                  <a:close/>
                </a:path>
                <a:path w="3028315" h="2178050">
                  <a:moveTo>
                    <a:pt x="1994928" y="679704"/>
                  </a:moveTo>
                  <a:lnTo>
                    <a:pt x="1979688" y="679704"/>
                  </a:lnTo>
                  <a:lnTo>
                    <a:pt x="1979688" y="694944"/>
                  </a:lnTo>
                  <a:lnTo>
                    <a:pt x="1994928" y="694944"/>
                  </a:lnTo>
                  <a:lnTo>
                    <a:pt x="1994928" y="679704"/>
                  </a:lnTo>
                  <a:close/>
                </a:path>
                <a:path w="3028315" h="2178050">
                  <a:moveTo>
                    <a:pt x="1996452" y="0"/>
                  </a:moveTo>
                  <a:lnTo>
                    <a:pt x="1981212" y="0"/>
                  </a:lnTo>
                  <a:lnTo>
                    <a:pt x="1981212" y="15240"/>
                  </a:lnTo>
                  <a:lnTo>
                    <a:pt x="1996452" y="15240"/>
                  </a:lnTo>
                  <a:lnTo>
                    <a:pt x="1996452" y="0"/>
                  </a:lnTo>
                  <a:close/>
                </a:path>
                <a:path w="3028315" h="2178050">
                  <a:moveTo>
                    <a:pt x="2004072" y="309372"/>
                  </a:moveTo>
                  <a:lnTo>
                    <a:pt x="1988832" y="309372"/>
                  </a:lnTo>
                  <a:lnTo>
                    <a:pt x="1988832" y="324612"/>
                  </a:lnTo>
                  <a:lnTo>
                    <a:pt x="2004072" y="324612"/>
                  </a:lnTo>
                  <a:lnTo>
                    <a:pt x="2004072" y="309372"/>
                  </a:lnTo>
                  <a:close/>
                </a:path>
                <a:path w="3028315" h="2178050">
                  <a:moveTo>
                    <a:pt x="2007120" y="1050036"/>
                  </a:moveTo>
                  <a:lnTo>
                    <a:pt x="1991880" y="1050036"/>
                  </a:lnTo>
                  <a:lnTo>
                    <a:pt x="1991880" y="1065276"/>
                  </a:lnTo>
                  <a:lnTo>
                    <a:pt x="2007120" y="1065276"/>
                  </a:lnTo>
                  <a:lnTo>
                    <a:pt x="2007120" y="1050036"/>
                  </a:lnTo>
                  <a:close/>
                </a:path>
                <a:path w="3028315" h="2178050">
                  <a:moveTo>
                    <a:pt x="2007120" y="371856"/>
                  </a:moveTo>
                  <a:lnTo>
                    <a:pt x="1991880" y="371856"/>
                  </a:lnTo>
                  <a:lnTo>
                    <a:pt x="1991880" y="387096"/>
                  </a:lnTo>
                  <a:lnTo>
                    <a:pt x="2007120" y="387096"/>
                  </a:lnTo>
                  <a:lnTo>
                    <a:pt x="2007120" y="371856"/>
                  </a:lnTo>
                  <a:close/>
                </a:path>
                <a:path w="3028315" h="2178050">
                  <a:moveTo>
                    <a:pt x="2014740" y="1027176"/>
                  </a:moveTo>
                  <a:lnTo>
                    <a:pt x="1999500" y="1027176"/>
                  </a:lnTo>
                  <a:lnTo>
                    <a:pt x="1999500" y="1042416"/>
                  </a:lnTo>
                  <a:lnTo>
                    <a:pt x="2014740" y="1042416"/>
                  </a:lnTo>
                  <a:lnTo>
                    <a:pt x="2014740" y="1027176"/>
                  </a:lnTo>
                  <a:close/>
                </a:path>
                <a:path w="3028315" h="2178050">
                  <a:moveTo>
                    <a:pt x="2014740" y="996696"/>
                  </a:moveTo>
                  <a:lnTo>
                    <a:pt x="1999500" y="996696"/>
                  </a:lnTo>
                  <a:lnTo>
                    <a:pt x="1999500" y="1011936"/>
                  </a:lnTo>
                  <a:lnTo>
                    <a:pt x="2014740" y="1011936"/>
                  </a:lnTo>
                  <a:lnTo>
                    <a:pt x="2014740" y="996696"/>
                  </a:lnTo>
                  <a:close/>
                </a:path>
                <a:path w="3028315" h="2178050">
                  <a:moveTo>
                    <a:pt x="2014740" y="966216"/>
                  </a:moveTo>
                  <a:lnTo>
                    <a:pt x="1999500" y="966216"/>
                  </a:lnTo>
                  <a:lnTo>
                    <a:pt x="1999500" y="981456"/>
                  </a:lnTo>
                  <a:lnTo>
                    <a:pt x="2014740" y="981456"/>
                  </a:lnTo>
                  <a:lnTo>
                    <a:pt x="2014740" y="966216"/>
                  </a:lnTo>
                  <a:close/>
                </a:path>
                <a:path w="3028315" h="2178050">
                  <a:moveTo>
                    <a:pt x="2014740" y="934212"/>
                  </a:moveTo>
                  <a:lnTo>
                    <a:pt x="1999500" y="934212"/>
                  </a:lnTo>
                  <a:lnTo>
                    <a:pt x="1999500" y="949452"/>
                  </a:lnTo>
                  <a:lnTo>
                    <a:pt x="2014740" y="949452"/>
                  </a:lnTo>
                  <a:lnTo>
                    <a:pt x="2014740" y="934212"/>
                  </a:lnTo>
                  <a:close/>
                </a:path>
                <a:path w="3028315" h="2178050">
                  <a:moveTo>
                    <a:pt x="2014740" y="903732"/>
                  </a:moveTo>
                  <a:lnTo>
                    <a:pt x="1999500" y="903732"/>
                  </a:lnTo>
                  <a:lnTo>
                    <a:pt x="1999500" y="918972"/>
                  </a:lnTo>
                  <a:lnTo>
                    <a:pt x="2014740" y="918972"/>
                  </a:lnTo>
                  <a:lnTo>
                    <a:pt x="2014740" y="903732"/>
                  </a:lnTo>
                  <a:close/>
                </a:path>
                <a:path w="3028315" h="2178050">
                  <a:moveTo>
                    <a:pt x="2014740" y="873252"/>
                  </a:moveTo>
                  <a:lnTo>
                    <a:pt x="1999500" y="873252"/>
                  </a:lnTo>
                  <a:lnTo>
                    <a:pt x="1999500" y="888492"/>
                  </a:lnTo>
                  <a:lnTo>
                    <a:pt x="2014740" y="888492"/>
                  </a:lnTo>
                  <a:lnTo>
                    <a:pt x="2014740" y="873252"/>
                  </a:lnTo>
                  <a:close/>
                </a:path>
                <a:path w="3028315" h="2178050">
                  <a:moveTo>
                    <a:pt x="2014740" y="842772"/>
                  </a:moveTo>
                  <a:lnTo>
                    <a:pt x="1999500" y="842772"/>
                  </a:lnTo>
                  <a:lnTo>
                    <a:pt x="1999500" y="858012"/>
                  </a:lnTo>
                  <a:lnTo>
                    <a:pt x="2014740" y="858012"/>
                  </a:lnTo>
                  <a:lnTo>
                    <a:pt x="2014740" y="842772"/>
                  </a:lnTo>
                  <a:close/>
                </a:path>
                <a:path w="3028315" h="2178050">
                  <a:moveTo>
                    <a:pt x="2014740" y="810768"/>
                  </a:moveTo>
                  <a:lnTo>
                    <a:pt x="1999500" y="810768"/>
                  </a:lnTo>
                  <a:lnTo>
                    <a:pt x="1999500" y="826008"/>
                  </a:lnTo>
                  <a:lnTo>
                    <a:pt x="2014740" y="826008"/>
                  </a:lnTo>
                  <a:lnTo>
                    <a:pt x="2014740" y="810768"/>
                  </a:lnTo>
                  <a:close/>
                </a:path>
                <a:path w="3028315" h="2178050">
                  <a:moveTo>
                    <a:pt x="2014740" y="780288"/>
                  </a:moveTo>
                  <a:lnTo>
                    <a:pt x="1999500" y="780288"/>
                  </a:lnTo>
                  <a:lnTo>
                    <a:pt x="1999500" y="795528"/>
                  </a:lnTo>
                  <a:lnTo>
                    <a:pt x="2014740" y="795528"/>
                  </a:lnTo>
                  <a:lnTo>
                    <a:pt x="2014740" y="780288"/>
                  </a:lnTo>
                  <a:close/>
                </a:path>
                <a:path w="3028315" h="2178050">
                  <a:moveTo>
                    <a:pt x="2014740" y="749808"/>
                  </a:moveTo>
                  <a:lnTo>
                    <a:pt x="1999500" y="749808"/>
                  </a:lnTo>
                  <a:lnTo>
                    <a:pt x="1999500" y="765048"/>
                  </a:lnTo>
                  <a:lnTo>
                    <a:pt x="2014740" y="765048"/>
                  </a:lnTo>
                  <a:lnTo>
                    <a:pt x="2014740" y="749808"/>
                  </a:lnTo>
                  <a:close/>
                </a:path>
                <a:path w="3028315" h="2178050">
                  <a:moveTo>
                    <a:pt x="2025408" y="679704"/>
                  </a:moveTo>
                  <a:lnTo>
                    <a:pt x="2010168" y="679704"/>
                  </a:lnTo>
                  <a:lnTo>
                    <a:pt x="2010168" y="694944"/>
                  </a:lnTo>
                  <a:lnTo>
                    <a:pt x="2025408" y="694944"/>
                  </a:lnTo>
                  <a:lnTo>
                    <a:pt x="2025408" y="679704"/>
                  </a:lnTo>
                  <a:close/>
                </a:path>
                <a:path w="3028315" h="2178050">
                  <a:moveTo>
                    <a:pt x="2028456" y="0"/>
                  </a:moveTo>
                  <a:lnTo>
                    <a:pt x="2013216" y="0"/>
                  </a:lnTo>
                  <a:lnTo>
                    <a:pt x="2013216" y="15240"/>
                  </a:lnTo>
                  <a:lnTo>
                    <a:pt x="2028456" y="15240"/>
                  </a:lnTo>
                  <a:lnTo>
                    <a:pt x="2028456" y="0"/>
                  </a:lnTo>
                  <a:close/>
                </a:path>
                <a:path w="3028315" h="2178050">
                  <a:moveTo>
                    <a:pt x="2034552" y="309372"/>
                  </a:moveTo>
                  <a:lnTo>
                    <a:pt x="2019312" y="309372"/>
                  </a:lnTo>
                  <a:lnTo>
                    <a:pt x="2019312" y="324612"/>
                  </a:lnTo>
                  <a:lnTo>
                    <a:pt x="2034552" y="324612"/>
                  </a:lnTo>
                  <a:lnTo>
                    <a:pt x="2034552" y="309372"/>
                  </a:lnTo>
                  <a:close/>
                </a:path>
                <a:path w="3028315" h="2178050">
                  <a:moveTo>
                    <a:pt x="2037600" y="371856"/>
                  </a:moveTo>
                  <a:lnTo>
                    <a:pt x="2022360" y="371856"/>
                  </a:lnTo>
                  <a:lnTo>
                    <a:pt x="2022360" y="387096"/>
                  </a:lnTo>
                  <a:lnTo>
                    <a:pt x="2037600" y="387096"/>
                  </a:lnTo>
                  <a:lnTo>
                    <a:pt x="2037600" y="371856"/>
                  </a:lnTo>
                  <a:close/>
                </a:path>
                <a:path w="3028315" h="2178050">
                  <a:moveTo>
                    <a:pt x="2057412" y="679704"/>
                  </a:moveTo>
                  <a:lnTo>
                    <a:pt x="2042172" y="679704"/>
                  </a:lnTo>
                  <a:lnTo>
                    <a:pt x="2042172" y="694944"/>
                  </a:lnTo>
                  <a:lnTo>
                    <a:pt x="2057412" y="694944"/>
                  </a:lnTo>
                  <a:lnTo>
                    <a:pt x="2057412" y="679704"/>
                  </a:lnTo>
                  <a:close/>
                </a:path>
                <a:path w="3028315" h="2178050">
                  <a:moveTo>
                    <a:pt x="2058936" y="0"/>
                  </a:moveTo>
                  <a:lnTo>
                    <a:pt x="2043696" y="0"/>
                  </a:lnTo>
                  <a:lnTo>
                    <a:pt x="2043696" y="15240"/>
                  </a:lnTo>
                  <a:lnTo>
                    <a:pt x="2058936" y="15240"/>
                  </a:lnTo>
                  <a:lnTo>
                    <a:pt x="2058936" y="0"/>
                  </a:lnTo>
                  <a:close/>
                </a:path>
                <a:path w="3028315" h="2178050">
                  <a:moveTo>
                    <a:pt x="2065032" y="309372"/>
                  </a:moveTo>
                  <a:lnTo>
                    <a:pt x="2049792" y="309372"/>
                  </a:lnTo>
                  <a:lnTo>
                    <a:pt x="2049792" y="324612"/>
                  </a:lnTo>
                  <a:lnTo>
                    <a:pt x="2065032" y="324612"/>
                  </a:lnTo>
                  <a:lnTo>
                    <a:pt x="2065032" y="309372"/>
                  </a:lnTo>
                  <a:close/>
                </a:path>
                <a:path w="3028315" h="2178050">
                  <a:moveTo>
                    <a:pt x="2068080" y="371856"/>
                  </a:moveTo>
                  <a:lnTo>
                    <a:pt x="2052840" y="371856"/>
                  </a:lnTo>
                  <a:lnTo>
                    <a:pt x="2052840" y="387096"/>
                  </a:lnTo>
                  <a:lnTo>
                    <a:pt x="2068080" y="387096"/>
                  </a:lnTo>
                  <a:lnTo>
                    <a:pt x="2068080" y="371856"/>
                  </a:lnTo>
                  <a:close/>
                </a:path>
                <a:path w="3028315" h="2178050">
                  <a:moveTo>
                    <a:pt x="2087892" y="679704"/>
                  </a:moveTo>
                  <a:lnTo>
                    <a:pt x="2072652" y="679704"/>
                  </a:lnTo>
                  <a:lnTo>
                    <a:pt x="2072652" y="694944"/>
                  </a:lnTo>
                  <a:lnTo>
                    <a:pt x="2087892" y="694944"/>
                  </a:lnTo>
                  <a:lnTo>
                    <a:pt x="2087892" y="679704"/>
                  </a:lnTo>
                  <a:close/>
                </a:path>
                <a:path w="3028315" h="2178050">
                  <a:moveTo>
                    <a:pt x="2089416" y="0"/>
                  </a:moveTo>
                  <a:lnTo>
                    <a:pt x="2074176" y="0"/>
                  </a:lnTo>
                  <a:lnTo>
                    <a:pt x="2074176" y="15240"/>
                  </a:lnTo>
                  <a:lnTo>
                    <a:pt x="2089416" y="15240"/>
                  </a:lnTo>
                  <a:lnTo>
                    <a:pt x="2089416" y="0"/>
                  </a:lnTo>
                  <a:close/>
                </a:path>
                <a:path w="3028315" h="2178050">
                  <a:moveTo>
                    <a:pt x="2097036" y="309372"/>
                  </a:moveTo>
                  <a:lnTo>
                    <a:pt x="2081796" y="309372"/>
                  </a:lnTo>
                  <a:lnTo>
                    <a:pt x="2081796" y="324612"/>
                  </a:lnTo>
                  <a:lnTo>
                    <a:pt x="2097036" y="324612"/>
                  </a:lnTo>
                  <a:lnTo>
                    <a:pt x="2097036" y="309372"/>
                  </a:lnTo>
                  <a:close/>
                </a:path>
                <a:path w="3028315" h="2178050">
                  <a:moveTo>
                    <a:pt x="2100084" y="371856"/>
                  </a:moveTo>
                  <a:lnTo>
                    <a:pt x="2084844" y="371856"/>
                  </a:lnTo>
                  <a:lnTo>
                    <a:pt x="2084844" y="387096"/>
                  </a:lnTo>
                  <a:lnTo>
                    <a:pt x="2100084" y="387096"/>
                  </a:lnTo>
                  <a:lnTo>
                    <a:pt x="2100084" y="371856"/>
                  </a:lnTo>
                  <a:close/>
                </a:path>
                <a:path w="3028315" h="2178050">
                  <a:moveTo>
                    <a:pt x="2118372" y="679704"/>
                  </a:moveTo>
                  <a:lnTo>
                    <a:pt x="2103132" y="679704"/>
                  </a:lnTo>
                  <a:lnTo>
                    <a:pt x="2103132" y="694944"/>
                  </a:lnTo>
                  <a:lnTo>
                    <a:pt x="2118372" y="694944"/>
                  </a:lnTo>
                  <a:lnTo>
                    <a:pt x="2118372" y="679704"/>
                  </a:lnTo>
                  <a:close/>
                </a:path>
                <a:path w="3028315" h="2178050">
                  <a:moveTo>
                    <a:pt x="2119896" y="0"/>
                  </a:moveTo>
                  <a:lnTo>
                    <a:pt x="2104656" y="0"/>
                  </a:lnTo>
                  <a:lnTo>
                    <a:pt x="2104656" y="15240"/>
                  </a:lnTo>
                  <a:lnTo>
                    <a:pt x="2119896" y="15240"/>
                  </a:lnTo>
                  <a:lnTo>
                    <a:pt x="2119896" y="0"/>
                  </a:lnTo>
                  <a:close/>
                </a:path>
                <a:path w="3028315" h="2178050">
                  <a:moveTo>
                    <a:pt x="2127516" y="309372"/>
                  </a:moveTo>
                  <a:lnTo>
                    <a:pt x="2112276" y="309372"/>
                  </a:lnTo>
                  <a:lnTo>
                    <a:pt x="2112276" y="324612"/>
                  </a:lnTo>
                  <a:lnTo>
                    <a:pt x="2127516" y="324612"/>
                  </a:lnTo>
                  <a:lnTo>
                    <a:pt x="2127516" y="309372"/>
                  </a:lnTo>
                  <a:close/>
                </a:path>
                <a:path w="3028315" h="2178050">
                  <a:moveTo>
                    <a:pt x="2130564" y="371856"/>
                  </a:moveTo>
                  <a:lnTo>
                    <a:pt x="2115324" y="371856"/>
                  </a:lnTo>
                  <a:lnTo>
                    <a:pt x="2115324" y="387096"/>
                  </a:lnTo>
                  <a:lnTo>
                    <a:pt x="2130564" y="387096"/>
                  </a:lnTo>
                  <a:lnTo>
                    <a:pt x="2130564" y="371856"/>
                  </a:lnTo>
                  <a:close/>
                </a:path>
                <a:path w="3028315" h="2178050">
                  <a:moveTo>
                    <a:pt x="2148852" y="679704"/>
                  </a:moveTo>
                  <a:lnTo>
                    <a:pt x="2133612" y="679704"/>
                  </a:lnTo>
                  <a:lnTo>
                    <a:pt x="2133612" y="694944"/>
                  </a:lnTo>
                  <a:lnTo>
                    <a:pt x="2148852" y="694944"/>
                  </a:lnTo>
                  <a:lnTo>
                    <a:pt x="2148852" y="679704"/>
                  </a:lnTo>
                  <a:close/>
                </a:path>
                <a:path w="3028315" h="2178050">
                  <a:moveTo>
                    <a:pt x="2151900" y="0"/>
                  </a:moveTo>
                  <a:lnTo>
                    <a:pt x="2136660" y="0"/>
                  </a:lnTo>
                  <a:lnTo>
                    <a:pt x="2136660" y="15240"/>
                  </a:lnTo>
                  <a:lnTo>
                    <a:pt x="2151900" y="15240"/>
                  </a:lnTo>
                  <a:lnTo>
                    <a:pt x="2151900" y="0"/>
                  </a:lnTo>
                  <a:close/>
                </a:path>
                <a:path w="3028315" h="2178050">
                  <a:moveTo>
                    <a:pt x="2157996" y="309372"/>
                  </a:moveTo>
                  <a:lnTo>
                    <a:pt x="2142756" y="309372"/>
                  </a:lnTo>
                  <a:lnTo>
                    <a:pt x="2142756" y="324612"/>
                  </a:lnTo>
                  <a:lnTo>
                    <a:pt x="2157996" y="324612"/>
                  </a:lnTo>
                  <a:lnTo>
                    <a:pt x="2157996" y="309372"/>
                  </a:lnTo>
                  <a:close/>
                </a:path>
                <a:path w="3028315" h="2178050">
                  <a:moveTo>
                    <a:pt x="2161044" y="371856"/>
                  </a:moveTo>
                  <a:lnTo>
                    <a:pt x="2145804" y="371856"/>
                  </a:lnTo>
                  <a:lnTo>
                    <a:pt x="2145804" y="387096"/>
                  </a:lnTo>
                  <a:lnTo>
                    <a:pt x="2161044" y="387096"/>
                  </a:lnTo>
                  <a:lnTo>
                    <a:pt x="2161044" y="371856"/>
                  </a:lnTo>
                  <a:close/>
                </a:path>
                <a:path w="3028315" h="2178050">
                  <a:moveTo>
                    <a:pt x="2180856" y="679704"/>
                  </a:moveTo>
                  <a:lnTo>
                    <a:pt x="2165616" y="679704"/>
                  </a:lnTo>
                  <a:lnTo>
                    <a:pt x="2165616" y="694944"/>
                  </a:lnTo>
                  <a:lnTo>
                    <a:pt x="2180856" y="694944"/>
                  </a:lnTo>
                  <a:lnTo>
                    <a:pt x="2180856" y="679704"/>
                  </a:lnTo>
                  <a:close/>
                </a:path>
                <a:path w="3028315" h="2178050">
                  <a:moveTo>
                    <a:pt x="2182380" y="0"/>
                  </a:moveTo>
                  <a:lnTo>
                    <a:pt x="2167140" y="0"/>
                  </a:lnTo>
                  <a:lnTo>
                    <a:pt x="2167140" y="15240"/>
                  </a:lnTo>
                  <a:lnTo>
                    <a:pt x="2182380" y="15240"/>
                  </a:lnTo>
                  <a:lnTo>
                    <a:pt x="2182380" y="0"/>
                  </a:lnTo>
                  <a:close/>
                </a:path>
                <a:path w="3028315" h="2178050">
                  <a:moveTo>
                    <a:pt x="2188476" y="309372"/>
                  </a:moveTo>
                  <a:lnTo>
                    <a:pt x="2173236" y="309372"/>
                  </a:lnTo>
                  <a:lnTo>
                    <a:pt x="2173236" y="324612"/>
                  </a:lnTo>
                  <a:lnTo>
                    <a:pt x="2188476" y="324612"/>
                  </a:lnTo>
                  <a:lnTo>
                    <a:pt x="2188476" y="309372"/>
                  </a:lnTo>
                  <a:close/>
                </a:path>
                <a:path w="3028315" h="2178050">
                  <a:moveTo>
                    <a:pt x="2191524" y="371856"/>
                  </a:moveTo>
                  <a:lnTo>
                    <a:pt x="2176284" y="371856"/>
                  </a:lnTo>
                  <a:lnTo>
                    <a:pt x="2176284" y="387096"/>
                  </a:lnTo>
                  <a:lnTo>
                    <a:pt x="2191524" y="387096"/>
                  </a:lnTo>
                  <a:lnTo>
                    <a:pt x="2191524" y="371856"/>
                  </a:lnTo>
                  <a:close/>
                </a:path>
                <a:path w="3028315" h="2178050">
                  <a:moveTo>
                    <a:pt x="2211336" y="679704"/>
                  </a:moveTo>
                  <a:lnTo>
                    <a:pt x="2196096" y="679704"/>
                  </a:lnTo>
                  <a:lnTo>
                    <a:pt x="2196096" y="694944"/>
                  </a:lnTo>
                  <a:lnTo>
                    <a:pt x="2211336" y="694944"/>
                  </a:lnTo>
                  <a:lnTo>
                    <a:pt x="2211336" y="679704"/>
                  </a:lnTo>
                  <a:close/>
                </a:path>
                <a:path w="3028315" h="2178050">
                  <a:moveTo>
                    <a:pt x="2212860" y="0"/>
                  </a:moveTo>
                  <a:lnTo>
                    <a:pt x="2197620" y="0"/>
                  </a:lnTo>
                  <a:lnTo>
                    <a:pt x="2197620" y="15240"/>
                  </a:lnTo>
                  <a:lnTo>
                    <a:pt x="2212860" y="15240"/>
                  </a:lnTo>
                  <a:lnTo>
                    <a:pt x="2212860" y="0"/>
                  </a:lnTo>
                  <a:close/>
                </a:path>
                <a:path w="3028315" h="2178050">
                  <a:moveTo>
                    <a:pt x="2218956" y="656844"/>
                  </a:moveTo>
                  <a:lnTo>
                    <a:pt x="2203716" y="656844"/>
                  </a:lnTo>
                  <a:lnTo>
                    <a:pt x="2203716" y="672084"/>
                  </a:lnTo>
                  <a:lnTo>
                    <a:pt x="2218956" y="672084"/>
                  </a:lnTo>
                  <a:lnTo>
                    <a:pt x="2218956" y="656844"/>
                  </a:lnTo>
                  <a:close/>
                </a:path>
                <a:path w="3028315" h="2178050">
                  <a:moveTo>
                    <a:pt x="2218956" y="626364"/>
                  </a:moveTo>
                  <a:lnTo>
                    <a:pt x="2203716" y="626364"/>
                  </a:lnTo>
                  <a:lnTo>
                    <a:pt x="2203716" y="641604"/>
                  </a:lnTo>
                  <a:lnTo>
                    <a:pt x="2218956" y="641604"/>
                  </a:lnTo>
                  <a:lnTo>
                    <a:pt x="2218956" y="626364"/>
                  </a:lnTo>
                  <a:close/>
                </a:path>
                <a:path w="3028315" h="2178050">
                  <a:moveTo>
                    <a:pt x="2218956" y="595884"/>
                  </a:moveTo>
                  <a:lnTo>
                    <a:pt x="2203716" y="595884"/>
                  </a:lnTo>
                  <a:lnTo>
                    <a:pt x="2203716" y="611124"/>
                  </a:lnTo>
                  <a:lnTo>
                    <a:pt x="2218956" y="611124"/>
                  </a:lnTo>
                  <a:lnTo>
                    <a:pt x="2218956" y="595884"/>
                  </a:lnTo>
                  <a:close/>
                </a:path>
                <a:path w="3028315" h="2178050">
                  <a:moveTo>
                    <a:pt x="2218956" y="563880"/>
                  </a:moveTo>
                  <a:lnTo>
                    <a:pt x="2203716" y="563880"/>
                  </a:lnTo>
                  <a:lnTo>
                    <a:pt x="2203716" y="579120"/>
                  </a:lnTo>
                  <a:lnTo>
                    <a:pt x="2218956" y="579120"/>
                  </a:lnTo>
                  <a:lnTo>
                    <a:pt x="2218956" y="563880"/>
                  </a:lnTo>
                  <a:close/>
                </a:path>
                <a:path w="3028315" h="2178050">
                  <a:moveTo>
                    <a:pt x="2218956" y="533400"/>
                  </a:moveTo>
                  <a:lnTo>
                    <a:pt x="2203716" y="533400"/>
                  </a:lnTo>
                  <a:lnTo>
                    <a:pt x="2203716" y="548640"/>
                  </a:lnTo>
                  <a:lnTo>
                    <a:pt x="2218956" y="548640"/>
                  </a:lnTo>
                  <a:lnTo>
                    <a:pt x="2218956" y="533400"/>
                  </a:lnTo>
                  <a:close/>
                </a:path>
                <a:path w="3028315" h="2178050">
                  <a:moveTo>
                    <a:pt x="2218956" y="502920"/>
                  </a:moveTo>
                  <a:lnTo>
                    <a:pt x="2203716" y="502920"/>
                  </a:lnTo>
                  <a:lnTo>
                    <a:pt x="2203716" y="518160"/>
                  </a:lnTo>
                  <a:lnTo>
                    <a:pt x="2218956" y="518160"/>
                  </a:lnTo>
                  <a:lnTo>
                    <a:pt x="2218956" y="502920"/>
                  </a:lnTo>
                  <a:close/>
                </a:path>
                <a:path w="3028315" h="2178050">
                  <a:moveTo>
                    <a:pt x="2218956" y="472440"/>
                  </a:moveTo>
                  <a:lnTo>
                    <a:pt x="2203716" y="472440"/>
                  </a:lnTo>
                  <a:lnTo>
                    <a:pt x="2203716" y="487680"/>
                  </a:lnTo>
                  <a:lnTo>
                    <a:pt x="2218956" y="487680"/>
                  </a:lnTo>
                  <a:lnTo>
                    <a:pt x="2218956" y="472440"/>
                  </a:lnTo>
                  <a:close/>
                </a:path>
                <a:path w="3028315" h="2178050">
                  <a:moveTo>
                    <a:pt x="2218956" y="440436"/>
                  </a:moveTo>
                  <a:lnTo>
                    <a:pt x="2203716" y="440436"/>
                  </a:lnTo>
                  <a:lnTo>
                    <a:pt x="2203716" y="455676"/>
                  </a:lnTo>
                  <a:lnTo>
                    <a:pt x="2218956" y="455676"/>
                  </a:lnTo>
                  <a:lnTo>
                    <a:pt x="2218956" y="440436"/>
                  </a:lnTo>
                  <a:close/>
                </a:path>
                <a:path w="3028315" h="2178050">
                  <a:moveTo>
                    <a:pt x="2218956" y="409956"/>
                  </a:moveTo>
                  <a:lnTo>
                    <a:pt x="2203716" y="409956"/>
                  </a:lnTo>
                  <a:lnTo>
                    <a:pt x="2203716" y="425196"/>
                  </a:lnTo>
                  <a:lnTo>
                    <a:pt x="2218956" y="425196"/>
                  </a:lnTo>
                  <a:lnTo>
                    <a:pt x="2218956" y="409956"/>
                  </a:lnTo>
                  <a:close/>
                </a:path>
                <a:path w="3028315" h="2178050">
                  <a:moveTo>
                    <a:pt x="2218956" y="379476"/>
                  </a:moveTo>
                  <a:lnTo>
                    <a:pt x="2211336" y="379476"/>
                  </a:lnTo>
                  <a:lnTo>
                    <a:pt x="2211336" y="371856"/>
                  </a:lnTo>
                  <a:lnTo>
                    <a:pt x="2208288" y="371856"/>
                  </a:lnTo>
                  <a:lnTo>
                    <a:pt x="2208288" y="379476"/>
                  </a:lnTo>
                  <a:lnTo>
                    <a:pt x="2203716" y="379476"/>
                  </a:lnTo>
                  <a:lnTo>
                    <a:pt x="2203716" y="394716"/>
                  </a:lnTo>
                  <a:lnTo>
                    <a:pt x="2218956" y="394716"/>
                  </a:lnTo>
                  <a:lnTo>
                    <a:pt x="2218956" y="387096"/>
                  </a:lnTo>
                  <a:lnTo>
                    <a:pt x="2218956" y="379476"/>
                  </a:lnTo>
                  <a:close/>
                </a:path>
                <a:path w="3028315" h="2178050">
                  <a:moveTo>
                    <a:pt x="2220480" y="309372"/>
                  </a:moveTo>
                  <a:lnTo>
                    <a:pt x="2205240" y="309372"/>
                  </a:lnTo>
                  <a:lnTo>
                    <a:pt x="2205240" y="324612"/>
                  </a:lnTo>
                  <a:lnTo>
                    <a:pt x="2220480" y="324612"/>
                  </a:lnTo>
                  <a:lnTo>
                    <a:pt x="2220480" y="309372"/>
                  </a:lnTo>
                  <a:close/>
                </a:path>
                <a:path w="3028315" h="2178050">
                  <a:moveTo>
                    <a:pt x="2243340" y="0"/>
                  </a:moveTo>
                  <a:lnTo>
                    <a:pt x="2228100" y="0"/>
                  </a:lnTo>
                  <a:lnTo>
                    <a:pt x="2228100" y="15240"/>
                  </a:lnTo>
                  <a:lnTo>
                    <a:pt x="2243340" y="15240"/>
                  </a:lnTo>
                  <a:lnTo>
                    <a:pt x="2243340" y="0"/>
                  </a:lnTo>
                  <a:close/>
                </a:path>
                <a:path w="3028315" h="2178050">
                  <a:moveTo>
                    <a:pt x="2250960" y="309372"/>
                  </a:moveTo>
                  <a:lnTo>
                    <a:pt x="2235720" y="309372"/>
                  </a:lnTo>
                  <a:lnTo>
                    <a:pt x="2235720" y="324612"/>
                  </a:lnTo>
                  <a:lnTo>
                    <a:pt x="2250960" y="324612"/>
                  </a:lnTo>
                  <a:lnTo>
                    <a:pt x="2250960" y="309372"/>
                  </a:lnTo>
                  <a:close/>
                </a:path>
                <a:path w="3028315" h="2178050">
                  <a:moveTo>
                    <a:pt x="2275344" y="0"/>
                  </a:moveTo>
                  <a:lnTo>
                    <a:pt x="2260104" y="0"/>
                  </a:lnTo>
                  <a:lnTo>
                    <a:pt x="2260104" y="15240"/>
                  </a:lnTo>
                  <a:lnTo>
                    <a:pt x="2275344" y="15240"/>
                  </a:lnTo>
                  <a:lnTo>
                    <a:pt x="2275344" y="0"/>
                  </a:lnTo>
                  <a:close/>
                </a:path>
                <a:path w="3028315" h="2178050">
                  <a:moveTo>
                    <a:pt x="2281440" y="309372"/>
                  </a:moveTo>
                  <a:lnTo>
                    <a:pt x="2266200" y="309372"/>
                  </a:lnTo>
                  <a:lnTo>
                    <a:pt x="2266200" y="324612"/>
                  </a:lnTo>
                  <a:lnTo>
                    <a:pt x="2281440" y="324612"/>
                  </a:lnTo>
                  <a:lnTo>
                    <a:pt x="2281440" y="309372"/>
                  </a:lnTo>
                  <a:close/>
                </a:path>
                <a:path w="3028315" h="2178050">
                  <a:moveTo>
                    <a:pt x="2305824" y="0"/>
                  </a:moveTo>
                  <a:lnTo>
                    <a:pt x="2290584" y="0"/>
                  </a:lnTo>
                  <a:lnTo>
                    <a:pt x="2290584" y="15240"/>
                  </a:lnTo>
                  <a:lnTo>
                    <a:pt x="2305824" y="15240"/>
                  </a:lnTo>
                  <a:lnTo>
                    <a:pt x="2305824" y="0"/>
                  </a:lnTo>
                  <a:close/>
                </a:path>
                <a:path w="3028315" h="2178050">
                  <a:moveTo>
                    <a:pt x="2311920" y="309372"/>
                  </a:moveTo>
                  <a:lnTo>
                    <a:pt x="2296680" y="309372"/>
                  </a:lnTo>
                  <a:lnTo>
                    <a:pt x="2296680" y="324612"/>
                  </a:lnTo>
                  <a:lnTo>
                    <a:pt x="2311920" y="324612"/>
                  </a:lnTo>
                  <a:lnTo>
                    <a:pt x="2311920" y="309372"/>
                  </a:lnTo>
                  <a:close/>
                </a:path>
                <a:path w="3028315" h="2178050">
                  <a:moveTo>
                    <a:pt x="2336304" y="0"/>
                  </a:moveTo>
                  <a:lnTo>
                    <a:pt x="2321064" y="0"/>
                  </a:lnTo>
                  <a:lnTo>
                    <a:pt x="2321064" y="15240"/>
                  </a:lnTo>
                  <a:lnTo>
                    <a:pt x="2336304" y="15240"/>
                  </a:lnTo>
                  <a:lnTo>
                    <a:pt x="2336304" y="0"/>
                  </a:lnTo>
                  <a:close/>
                </a:path>
                <a:path w="3028315" h="2178050">
                  <a:moveTo>
                    <a:pt x="2343924" y="309372"/>
                  </a:moveTo>
                  <a:lnTo>
                    <a:pt x="2328684" y="309372"/>
                  </a:lnTo>
                  <a:lnTo>
                    <a:pt x="2328684" y="324612"/>
                  </a:lnTo>
                  <a:lnTo>
                    <a:pt x="2343924" y="324612"/>
                  </a:lnTo>
                  <a:lnTo>
                    <a:pt x="2343924" y="309372"/>
                  </a:lnTo>
                  <a:close/>
                </a:path>
                <a:path w="3028315" h="2178050">
                  <a:moveTo>
                    <a:pt x="2366784" y="0"/>
                  </a:moveTo>
                  <a:lnTo>
                    <a:pt x="2351544" y="0"/>
                  </a:lnTo>
                  <a:lnTo>
                    <a:pt x="2351544" y="15240"/>
                  </a:lnTo>
                  <a:lnTo>
                    <a:pt x="2366784" y="15240"/>
                  </a:lnTo>
                  <a:lnTo>
                    <a:pt x="2366784" y="0"/>
                  </a:lnTo>
                  <a:close/>
                </a:path>
                <a:path w="3028315" h="2178050">
                  <a:moveTo>
                    <a:pt x="2374404" y="309372"/>
                  </a:moveTo>
                  <a:lnTo>
                    <a:pt x="2359164" y="309372"/>
                  </a:lnTo>
                  <a:lnTo>
                    <a:pt x="2359164" y="324612"/>
                  </a:lnTo>
                  <a:lnTo>
                    <a:pt x="2374404" y="324612"/>
                  </a:lnTo>
                  <a:lnTo>
                    <a:pt x="2374404" y="309372"/>
                  </a:lnTo>
                  <a:close/>
                </a:path>
                <a:path w="3028315" h="2178050">
                  <a:moveTo>
                    <a:pt x="2398788" y="0"/>
                  </a:moveTo>
                  <a:lnTo>
                    <a:pt x="2383548" y="0"/>
                  </a:lnTo>
                  <a:lnTo>
                    <a:pt x="2383548" y="15240"/>
                  </a:lnTo>
                  <a:lnTo>
                    <a:pt x="2398788" y="15240"/>
                  </a:lnTo>
                  <a:lnTo>
                    <a:pt x="2398788" y="0"/>
                  </a:lnTo>
                  <a:close/>
                </a:path>
                <a:path w="3028315" h="2178050">
                  <a:moveTo>
                    <a:pt x="2404884" y="309372"/>
                  </a:moveTo>
                  <a:lnTo>
                    <a:pt x="2389644" y="309372"/>
                  </a:lnTo>
                  <a:lnTo>
                    <a:pt x="2389644" y="324612"/>
                  </a:lnTo>
                  <a:lnTo>
                    <a:pt x="2404884" y="324612"/>
                  </a:lnTo>
                  <a:lnTo>
                    <a:pt x="2404884" y="309372"/>
                  </a:lnTo>
                  <a:close/>
                </a:path>
                <a:path w="3028315" h="2178050">
                  <a:moveTo>
                    <a:pt x="2429268" y="0"/>
                  </a:moveTo>
                  <a:lnTo>
                    <a:pt x="2414028" y="0"/>
                  </a:lnTo>
                  <a:lnTo>
                    <a:pt x="2414028" y="15240"/>
                  </a:lnTo>
                  <a:lnTo>
                    <a:pt x="2429268" y="15240"/>
                  </a:lnTo>
                  <a:lnTo>
                    <a:pt x="2429268" y="0"/>
                  </a:lnTo>
                  <a:close/>
                </a:path>
                <a:path w="3028315" h="2178050">
                  <a:moveTo>
                    <a:pt x="2435364" y="309372"/>
                  </a:moveTo>
                  <a:lnTo>
                    <a:pt x="2420124" y="309372"/>
                  </a:lnTo>
                  <a:lnTo>
                    <a:pt x="2420124" y="324612"/>
                  </a:lnTo>
                  <a:lnTo>
                    <a:pt x="2435364" y="324612"/>
                  </a:lnTo>
                  <a:lnTo>
                    <a:pt x="2435364" y="309372"/>
                  </a:lnTo>
                  <a:close/>
                </a:path>
                <a:path w="3028315" h="2178050">
                  <a:moveTo>
                    <a:pt x="2459748" y="0"/>
                  </a:moveTo>
                  <a:lnTo>
                    <a:pt x="2444508" y="0"/>
                  </a:lnTo>
                  <a:lnTo>
                    <a:pt x="2444508" y="15240"/>
                  </a:lnTo>
                  <a:lnTo>
                    <a:pt x="2459748" y="15240"/>
                  </a:lnTo>
                  <a:lnTo>
                    <a:pt x="2459748" y="0"/>
                  </a:lnTo>
                  <a:close/>
                </a:path>
                <a:path w="3028315" h="2178050">
                  <a:moveTo>
                    <a:pt x="2467368" y="309372"/>
                  </a:moveTo>
                  <a:lnTo>
                    <a:pt x="2452128" y="309372"/>
                  </a:lnTo>
                  <a:lnTo>
                    <a:pt x="2452128" y="324612"/>
                  </a:lnTo>
                  <a:lnTo>
                    <a:pt x="2467368" y="324612"/>
                  </a:lnTo>
                  <a:lnTo>
                    <a:pt x="2467368" y="309372"/>
                  </a:lnTo>
                  <a:close/>
                </a:path>
                <a:path w="3028315" h="2178050">
                  <a:moveTo>
                    <a:pt x="2490228" y="0"/>
                  </a:moveTo>
                  <a:lnTo>
                    <a:pt x="2474988" y="0"/>
                  </a:lnTo>
                  <a:lnTo>
                    <a:pt x="2474988" y="15240"/>
                  </a:lnTo>
                  <a:lnTo>
                    <a:pt x="2490228" y="15240"/>
                  </a:lnTo>
                  <a:lnTo>
                    <a:pt x="2490228" y="0"/>
                  </a:lnTo>
                  <a:close/>
                </a:path>
                <a:path w="3028315" h="2178050">
                  <a:moveTo>
                    <a:pt x="2497848" y="309372"/>
                  </a:moveTo>
                  <a:lnTo>
                    <a:pt x="2482608" y="309372"/>
                  </a:lnTo>
                  <a:lnTo>
                    <a:pt x="2482608" y="324612"/>
                  </a:lnTo>
                  <a:lnTo>
                    <a:pt x="2497848" y="324612"/>
                  </a:lnTo>
                  <a:lnTo>
                    <a:pt x="2497848" y="309372"/>
                  </a:lnTo>
                  <a:close/>
                </a:path>
                <a:path w="3028315" h="2178050">
                  <a:moveTo>
                    <a:pt x="2522232" y="0"/>
                  </a:moveTo>
                  <a:lnTo>
                    <a:pt x="2506992" y="0"/>
                  </a:lnTo>
                  <a:lnTo>
                    <a:pt x="2506992" y="15240"/>
                  </a:lnTo>
                  <a:lnTo>
                    <a:pt x="2522232" y="15240"/>
                  </a:lnTo>
                  <a:lnTo>
                    <a:pt x="2522232" y="0"/>
                  </a:lnTo>
                  <a:close/>
                </a:path>
                <a:path w="3028315" h="2178050">
                  <a:moveTo>
                    <a:pt x="2528328" y="309372"/>
                  </a:moveTo>
                  <a:lnTo>
                    <a:pt x="2513088" y="309372"/>
                  </a:lnTo>
                  <a:lnTo>
                    <a:pt x="2513088" y="324612"/>
                  </a:lnTo>
                  <a:lnTo>
                    <a:pt x="2528328" y="324612"/>
                  </a:lnTo>
                  <a:lnTo>
                    <a:pt x="2528328" y="309372"/>
                  </a:lnTo>
                  <a:close/>
                </a:path>
                <a:path w="3028315" h="2178050">
                  <a:moveTo>
                    <a:pt x="2552712" y="0"/>
                  </a:moveTo>
                  <a:lnTo>
                    <a:pt x="2537472" y="0"/>
                  </a:lnTo>
                  <a:lnTo>
                    <a:pt x="2537472" y="15240"/>
                  </a:lnTo>
                  <a:lnTo>
                    <a:pt x="2552712" y="15240"/>
                  </a:lnTo>
                  <a:lnTo>
                    <a:pt x="2552712" y="0"/>
                  </a:lnTo>
                  <a:close/>
                </a:path>
                <a:path w="3028315" h="2178050">
                  <a:moveTo>
                    <a:pt x="2558808" y="309372"/>
                  </a:moveTo>
                  <a:lnTo>
                    <a:pt x="2543568" y="309372"/>
                  </a:lnTo>
                  <a:lnTo>
                    <a:pt x="2543568" y="324612"/>
                  </a:lnTo>
                  <a:lnTo>
                    <a:pt x="2558808" y="324612"/>
                  </a:lnTo>
                  <a:lnTo>
                    <a:pt x="2558808" y="309372"/>
                  </a:lnTo>
                  <a:close/>
                </a:path>
                <a:path w="3028315" h="2178050">
                  <a:moveTo>
                    <a:pt x="2583192" y="0"/>
                  </a:moveTo>
                  <a:lnTo>
                    <a:pt x="2567952" y="0"/>
                  </a:lnTo>
                  <a:lnTo>
                    <a:pt x="2567952" y="15240"/>
                  </a:lnTo>
                  <a:lnTo>
                    <a:pt x="2583192" y="15240"/>
                  </a:lnTo>
                  <a:lnTo>
                    <a:pt x="2583192" y="0"/>
                  </a:lnTo>
                  <a:close/>
                </a:path>
                <a:path w="3028315" h="2178050">
                  <a:moveTo>
                    <a:pt x="2590812" y="309372"/>
                  </a:moveTo>
                  <a:lnTo>
                    <a:pt x="2575572" y="309372"/>
                  </a:lnTo>
                  <a:lnTo>
                    <a:pt x="2575572" y="324612"/>
                  </a:lnTo>
                  <a:lnTo>
                    <a:pt x="2590812" y="324612"/>
                  </a:lnTo>
                  <a:lnTo>
                    <a:pt x="2590812" y="309372"/>
                  </a:lnTo>
                  <a:close/>
                </a:path>
                <a:path w="3028315" h="2178050">
                  <a:moveTo>
                    <a:pt x="2613672" y="0"/>
                  </a:moveTo>
                  <a:lnTo>
                    <a:pt x="2598432" y="0"/>
                  </a:lnTo>
                  <a:lnTo>
                    <a:pt x="2598432" y="15240"/>
                  </a:lnTo>
                  <a:lnTo>
                    <a:pt x="2613672" y="15240"/>
                  </a:lnTo>
                  <a:lnTo>
                    <a:pt x="2613672" y="0"/>
                  </a:lnTo>
                  <a:close/>
                </a:path>
                <a:path w="3028315" h="2178050">
                  <a:moveTo>
                    <a:pt x="2621292" y="309372"/>
                  </a:moveTo>
                  <a:lnTo>
                    <a:pt x="2606052" y="309372"/>
                  </a:lnTo>
                  <a:lnTo>
                    <a:pt x="2606052" y="324612"/>
                  </a:lnTo>
                  <a:lnTo>
                    <a:pt x="2621292" y="324612"/>
                  </a:lnTo>
                  <a:lnTo>
                    <a:pt x="2621292" y="309372"/>
                  </a:lnTo>
                  <a:close/>
                </a:path>
                <a:path w="3028315" h="2178050">
                  <a:moveTo>
                    <a:pt x="2645676" y="0"/>
                  </a:moveTo>
                  <a:lnTo>
                    <a:pt x="2630436" y="0"/>
                  </a:lnTo>
                  <a:lnTo>
                    <a:pt x="2630436" y="15240"/>
                  </a:lnTo>
                  <a:lnTo>
                    <a:pt x="2645676" y="15240"/>
                  </a:lnTo>
                  <a:lnTo>
                    <a:pt x="2645676" y="0"/>
                  </a:lnTo>
                  <a:close/>
                </a:path>
                <a:path w="3028315" h="2178050">
                  <a:moveTo>
                    <a:pt x="2651772" y="309372"/>
                  </a:moveTo>
                  <a:lnTo>
                    <a:pt x="2636532" y="309372"/>
                  </a:lnTo>
                  <a:lnTo>
                    <a:pt x="2636532" y="324612"/>
                  </a:lnTo>
                  <a:lnTo>
                    <a:pt x="2651772" y="324612"/>
                  </a:lnTo>
                  <a:lnTo>
                    <a:pt x="2651772" y="309372"/>
                  </a:lnTo>
                  <a:close/>
                </a:path>
                <a:path w="3028315" h="2178050">
                  <a:moveTo>
                    <a:pt x="2676156" y="0"/>
                  </a:moveTo>
                  <a:lnTo>
                    <a:pt x="2660916" y="0"/>
                  </a:lnTo>
                  <a:lnTo>
                    <a:pt x="2660916" y="15240"/>
                  </a:lnTo>
                  <a:lnTo>
                    <a:pt x="2676156" y="15240"/>
                  </a:lnTo>
                  <a:lnTo>
                    <a:pt x="2676156" y="0"/>
                  </a:lnTo>
                  <a:close/>
                </a:path>
                <a:path w="3028315" h="2178050">
                  <a:moveTo>
                    <a:pt x="2682252" y="309372"/>
                  </a:moveTo>
                  <a:lnTo>
                    <a:pt x="2667012" y="309372"/>
                  </a:lnTo>
                  <a:lnTo>
                    <a:pt x="2667012" y="324612"/>
                  </a:lnTo>
                  <a:lnTo>
                    <a:pt x="2682252" y="324612"/>
                  </a:lnTo>
                  <a:lnTo>
                    <a:pt x="2682252" y="309372"/>
                  </a:lnTo>
                  <a:close/>
                </a:path>
                <a:path w="3028315" h="2178050">
                  <a:moveTo>
                    <a:pt x="2706636" y="0"/>
                  </a:moveTo>
                  <a:lnTo>
                    <a:pt x="2691396" y="0"/>
                  </a:lnTo>
                  <a:lnTo>
                    <a:pt x="2691396" y="15240"/>
                  </a:lnTo>
                  <a:lnTo>
                    <a:pt x="2706636" y="15240"/>
                  </a:lnTo>
                  <a:lnTo>
                    <a:pt x="2706636" y="0"/>
                  </a:lnTo>
                  <a:close/>
                </a:path>
                <a:path w="3028315" h="2178050">
                  <a:moveTo>
                    <a:pt x="2714256" y="309372"/>
                  </a:moveTo>
                  <a:lnTo>
                    <a:pt x="2699016" y="309372"/>
                  </a:lnTo>
                  <a:lnTo>
                    <a:pt x="2699016" y="324612"/>
                  </a:lnTo>
                  <a:lnTo>
                    <a:pt x="2714256" y="324612"/>
                  </a:lnTo>
                  <a:lnTo>
                    <a:pt x="2714256" y="309372"/>
                  </a:lnTo>
                  <a:close/>
                </a:path>
                <a:path w="3028315" h="2178050">
                  <a:moveTo>
                    <a:pt x="2737116" y="0"/>
                  </a:moveTo>
                  <a:lnTo>
                    <a:pt x="2721876" y="0"/>
                  </a:lnTo>
                  <a:lnTo>
                    <a:pt x="2721876" y="15240"/>
                  </a:lnTo>
                  <a:lnTo>
                    <a:pt x="2737116" y="15240"/>
                  </a:lnTo>
                  <a:lnTo>
                    <a:pt x="2737116" y="0"/>
                  </a:lnTo>
                  <a:close/>
                </a:path>
                <a:path w="3028315" h="2178050">
                  <a:moveTo>
                    <a:pt x="2744736" y="309372"/>
                  </a:moveTo>
                  <a:lnTo>
                    <a:pt x="2729496" y="309372"/>
                  </a:lnTo>
                  <a:lnTo>
                    <a:pt x="2729496" y="324612"/>
                  </a:lnTo>
                  <a:lnTo>
                    <a:pt x="2744736" y="324612"/>
                  </a:lnTo>
                  <a:lnTo>
                    <a:pt x="2744736" y="309372"/>
                  </a:lnTo>
                  <a:close/>
                </a:path>
                <a:path w="3028315" h="2178050">
                  <a:moveTo>
                    <a:pt x="2769120" y="0"/>
                  </a:moveTo>
                  <a:lnTo>
                    <a:pt x="2753880" y="0"/>
                  </a:lnTo>
                  <a:lnTo>
                    <a:pt x="2753880" y="15240"/>
                  </a:lnTo>
                  <a:lnTo>
                    <a:pt x="2769120" y="15240"/>
                  </a:lnTo>
                  <a:lnTo>
                    <a:pt x="2769120" y="0"/>
                  </a:lnTo>
                  <a:close/>
                </a:path>
                <a:path w="3028315" h="2178050">
                  <a:moveTo>
                    <a:pt x="2775216" y="309372"/>
                  </a:moveTo>
                  <a:lnTo>
                    <a:pt x="2759976" y="309372"/>
                  </a:lnTo>
                  <a:lnTo>
                    <a:pt x="2759976" y="324612"/>
                  </a:lnTo>
                  <a:lnTo>
                    <a:pt x="2775216" y="324612"/>
                  </a:lnTo>
                  <a:lnTo>
                    <a:pt x="2775216" y="309372"/>
                  </a:lnTo>
                  <a:close/>
                </a:path>
                <a:path w="3028315" h="2178050">
                  <a:moveTo>
                    <a:pt x="2799600" y="0"/>
                  </a:moveTo>
                  <a:lnTo>
                    <a:pt x="2784360" y="0"/>
                  </a:lnTo>
                  <a:lnTo>
                    <a:pt x="2784360" y="15240"/>
                  </a:lnTo>
                  <a:lnTo>
                    <a:pt x="2799600" y="15240"/>
                  </a:lnTo>
                  <a:lnTo>
                    <a:pt x="2799600" y="0"/>
                  </a:lnTo>
                  <a:close/>
                </a:path>
                <a:path w="3028315" h="2178050">
                  <a:moveTo>
                    <a:pt x="2805696" y="309372"/>
                  </a:moveTo>
                  <a:lnTo>
                    <a:pt x="2790456" y="309372"/>
                  </a:lnTo>
                  <a:lnTo>
                    <a:pt x="2790456" y="324612"/>
                  </a:lnTo>
                  <a:lnTo>
                    <a:pt x="2805696" y="324612"/>
                  </a:lnTo>
                  <a:lnTo>
                    <a:pt x="2805696" y="309372"/>
                  </a:lnTo>
                  <a:close/>
                </a:path>
                <a:path w="3028315" h="2178050">
                  <a:moveTo>
                    <a:pt x="2830080" y="0"/>
                  </a:moveTo>
                  <a:lnTo>
                    <a:pt x="2814840" y="0"/>
                  </a:lnTo>
                  <a:lnTo>
                    <a:pt x="2814840" y="15240"/>
                  </a:lnTo>
                  <a:lnTo>
                    <a:pt x="2830080" y="15240"/>
                  </a:lnTo>
                  <a:lnTo>
                    <a:pt x="2830080" y="0"/>
                  </a:lnTo>
                  <a:close/>
                </a:path>
                <a:path w="3028315" h="2178050">
                  <a:moveTo>
                    <a:pt x="2837700" y="309372"/>
                  </a:moveTo>
                  <a:lnTo>
                    <a:pt x="2822460" y="309372"/>
                  </a:lnTo>
                  <a:lnTo>
                    <a:pt x="2822460" y="324612"/>
                  </a:lnTo>
                  <a:lnTo>
                    <a:pt x="2837700" y="324612"/>
                  </a:lnTo>
                  <a:lnTo>
                    <a:pt x="2837700" y="309372"/>
                  </a:lnTo>
                  <a:close/>
                </a:path>
                <a:path w="3028315" h="2178050">
                  <a:moveTo>
                    <a:pt x="2860560" y="0"/>
                  </a:moveTo>
                  <a:lnTo>
                    <a:pt x="2845320" y="0"/>
                  </a:lnTo>
                  <a:lnTo>
                    <a:pt x="2845320" y="15240"/>
                  </a:lnTo>
                  <a:lnTo>
                    <a:pt x="2860560" y="15240"/>
                  </a:lnTo>
                  <a:lnTo>
                    <a:pt x="2860560" y="0"/>
                  </a:lnTo>
                  <a:close/>
                </a:path>
                <a:path w="3028315" h="2178050">
                  <a:moveTo>
                    <a:pt x="2868180" y="309372"/>
                  </a:moveTo>
                  <a:lnTo>
                    <a:pt x="2852940" y="309372"/>
                  </a:lnTo>
                  <a:lnTo>
                    <a:pt x="2852940" y="324612"/>
                  </a:lnTo>
                  <a:lnTo>
                    <a:pt x="2868180" y="324612"/>
                  </a:lnTo>
                  <a:lnTo>
                    <a:pt x="2868180" y="309372"/>
                  </a:lnTo>
                  <a:close/>
                </a:path>
                <a:path w="3028315" h="2178050">
                  <a:moveTo>
                    <a:pt x="2892564" y="0"/>
                  </a:moveTo>
                  <a:lnTo>
                    <a:pt x="2877324" y="0"/>
                  </a:lnTo>
                  <a:lnTo>
                    <a:pt x="2877324" y="15240"/>
                  </a:lnTo>
                  <a:lnTo>
                    <a:pt x="2892564" y="15240"/>
                  </a:lnTo>
                  <a:lnTo>
                    <a:pt x="2892564" y="0"/>
                  </a:lnTo>
                  <a:close/>
                </a:path>
                <a:path w="3028315" h="2178050">
                  <a:moveTo>
                    <a:pt x="2898660" y="309372"/>
                  </a:moveTo>
                  <a:lnTo>
                    <a:pt x="2883420" y="309372"/>
                  </a:lnTo>
                  <a:lnTo>
                    <a:pt x="2883420" y="324612"/>
                  </a:lnTo>
                  <a:lnTo>
                    <a:pt x="2898660" y="324612"/>
                  </a:lnTo>
                  <a:lnTo>
                    <a:pt x="2898660" y="309372"/>
                  </a:lnTo>
                  <a:close/>
                </a:path>
                <a:path w="3028315" h="2178050">
                  <a:moveTo>
                    <a:pt x="2923044" y="0"/>
                  </a:moveTo>
                  <a:lnTo>
                    <a:pt x="2907804" y="0"/>
                  </a:lnTo>
                  <a:lnTo>
                    <a:pt x="2907804" y="15240"/>
                  </a:lnTo>
                  <a:lnTo>
                    <a:pt x="2923044" y="15240"/>
                  </a:lnTo>
                  <a:lnTo>
                    <a:pt x="2923044" y="0"/>
                  </a:lnTo>
                  <a:close/>
                </a:path>
                <a:path w="3028315" h="2178050">
                  <a:moveTo>
                    <a:pt x="2929140" y="309372"/>
                  </a:moveTo>
                  <a:lnTo>
                    <a:pt x="2913900" y="309372"/>
                  </a:lnTo>
                  <a:lnTo>
                    <a:pt x="2913900" y="324612"/>
                  </a:lnTo>
                  <a:lnTo>
                    <a:pt x="2929140" y="324612"/>
                  </a:lnTo>
                  <a:lnTo>
                    <a:pt x="2929140" y="309372"/>
                  </a:lnTo>
                  <a:close/>
                </a:path>
                <a:path w="3028315" h="2178050">
                  <a:moveTo>
                    <a:pt x="2953524" y="0"/>
                  </a:moveTo>
                  <a:lnTo>
                    <a:pt x="2938284" y="0"/>
                  </a:lnTo>
                  <a:lnTo>
                    <a:pt x="2938284" y="15240"/>
                  </a:lnTo>
                  <a:lnTo>
                    <a:pt x="2953524" y="15240"/>
                  </a:lnTo>
                  <a:lnTo>
                    <a:pt x="2953524" y="0"/>
                  </a:lnTo>
                  <a:close/>
                </a:path>
                <a:path w="3028315" h="2178050">
                  <a:moveTo>
                    <a:pt x="2961144" y="309372"/>
                  </a:moveTo>
                  <a:lnTo>
                    <a:pt x="2945904" y="309372"/>
                  </a:lnTo>
                  <a:lnTo>
                    <a:pt x="2945904" y="324612"/>
                  </a:lnTo>
                  <a:lnTo>
                    <a:pt x="2961144" y="324612"/>
                  </a:lnTo>
                  <a:lnTo>
                    <a:pt x="2961144" y="309372"/>
                  </a:lnTo>
                  <a:close/>
                </a:path>
                <a:path w="3028315" h="2178050">
                  <a:moveTo>
                    <a:pt x="2984004" y="0"/>
                  </a:moveTo>
                  <a:lnTo>
                    <a:pt x="2968764" y="0"/>
                  </a:lnTo>
                  <a:lnTo>
                    <a:pt x="2968764" y="15240"/>
                  </a:lnTo>
                  <a:lnTo>
                    <a:pt x="2984004" y="15240"/>
                  </a:lnTo>
                  <a:lnTo>
                    <a:pt x="2984004" y="0"/>
                  </a:lnTo>
                  <a:close/>
                </a:path>
                <a:path w="3028315" h="2178050">
                  <a:moveTo>
                    <a:pt x="2991624" y="309372"/>
                  </a:moveTo>
                  <a:lnTo>
                    <a:pt x="2976384" y="309372"/>
                  </a:lnTo>
                  <a:lnTo>
                    <a:pt x="2976384" y="324612"/>
                  </a:lnTo>
                  <a:lnTo>
                    <a:pt x="2991624" y="324612"/>
                  </a:lnTo>
                  <a:lnTo>
                    <a:pt x="2991624" y="309372"/>
                  </a:lnTo>
                  <a:close/>
                </a:path>
                <a:path w="3028315" h="2178050">
                  <a:moveTo>
                    <a:pt x="3028200" y="316992"/>
                  </a:moveTo>
                  <a:lnTo>
                    <a:pt x="3012960" y="316992"/>
                  </a:lnTo>
                  <a:lnTo>
                    <a:pt x="3020580" y="309372"/>
                  </a:lnTo>
                  <a:lnTo>
                    <a:pt x="3006864" y="309372"/>
                  </a:lnTo>
                  <a:lnTo>
                    <a:pt x="3006864" y="324612"/>
                  </a:lnTo>
                  <a:lnTo>
                    <a:pt x="3025152" y="324612"/>
                  </a:lnTo>
                  <a:lnTo>
                    <a:pt x="3028200" y="321564"/>
                  </a:lnTo>
                  <a:lnTo>
                    <a:pt x="3028200" y="316992"/>
                  </a:lnTo>
                  <a:close/>
                </a:path>
                <a:path w="3028315" h="2178050">
                  <a:moveTo>
                    <a:pt x="3028200" y="284988"/>
                  </a:moveTo>
                  <a:lnTo>
                    <a:pt x="3012960" y="284988"/>
                  </a:lnTo>
                  <a:lnTo>
                    <a:pt x="3012960" y="300228"/>
                  </a:lnTo>
                  <a:lnTo>
                    <a:pt x="3028200" y="300228"/>
                  </a:lnTo>
                  <a:lnTo>
                    <a:pt x="3028200" y="284988"/>
                  </a:lnTo>
                  <a:close/>
                </a:path>
                <a:path w="3028315" h="2178050">
                  <a:moveTo>
                    <a:pt x="3028200" y="254508"/>
                  </a:moveTo>
                  <a:lnTo>
                    <a:pt x="3012960" y="254508"/>
                  </a:lnTo>
                  <a:lnTo>
                    <a:pt x="3012960" y="269748"/>
                  </a:lnTo>
                  <a:lnTo>
                    <a:pt x="3028200" y="269748"/>
                  </a:lnTo>
                  <a:lnTo>
                    <a:pt x="3028200" y="254508"/>
                  </a:lnTo>
                  <a:close/>
                </a:path>
                <a:path w="3028315" h="2178050">
                  <a:moveTo>
                    <a:pt x="3028200" y="224028"/>
                  </a:moveTo>
                  <a:lnTo>
                    <a:pt x="3012960" y="224028"/>
                  </a:lnTo>
                  <a:lnTo>
                    <a:pt x="3012960" y="239268"/>
                  </a:lnTo>
                  <a:lnTo>
                    <a:pt x="3028200" y="239268"/>
                  </a:lnTo>
                  <a:lnTo>
                    <a:pt x="3028200" y="224028"/>
                  </a:lnTo>
                  <a:close/>
                </a:path>
                <a:path w="3028315" h="2178050">
                  <a:moveTo>
                    <a:pt x="3028200" y="193548"/>
                  </a:moveTo>
                  <a:lnTo>
                    <a:pt x="3012960" y="193548"/>
                  </a:lnTo>
                  <a:lnTo>
                    <a:pt x="3012960" y="208788"/>
                  </a:lnTo>
                  <a:lnTo>
                    <a:pt x="3028200" y="208788"/>
                  </a:lnTo>
                  <a:lnTo>
                    <a:pt x="3028200" y="193548"/>
                  </a:lnTo>
                  <a:close/>
                </a:path>
                <a:path w="3028315" h="2178050">
                  <a:moveTo>
                    <a:pt x="3028200" y="161544"/>
                  </a:moveTo>
                  <a:lnTo>
                    <a:pt x="3012960" y="161544"/>
                  </a:lnTo>
                  <a:lnTo>
                    <a:pt x="3012960" y="176784"/>
                  </a:lnTo>
                  <a:lnTo>
                    <a:pt x="3028200" y="176784"/>
                  </a:lnTo>
                  <a:lnTo>
                    <a:pt x="3028200" y="161544"/>
                  </a:lnTo>
                  <a:close/>
                </a:path>
                <a:path w="3028315" h="2178050">
                  <a:moveTo>
                    <a:pt x="3028200" y="131064"/>
                  </a:moveTo>
                  <a:lnTo>
                    <a:pt x="3012960" y="131064"/>
                  </a:lnTo>
                  <a:lnTo>
                    <a:pt x="3012960" y="146304"/>
                  </a:lnTo>
                  <a:lnTo>
                    <a:pt x="3028200" y="146304"/>
                  </a:lnTo>
                  <a:lnTo>
                    <a:pt x="3028200" y="131064"/>
                  </a:lnTo>
                  <a:close/>
                </a:path>
                <a:path w="3028315" h="2178050">
                  <a:moveTo>
                    <a:pt x="3028200" y="100584"/>
                  </a:moveTo>
                  <a:lnTo>
                    <a:pt x="3012960" y="100584"/>
                  </a:lnTo>
                  <a:lnTo>
                    <a:pt x="3012960" y="115824"/>
                  </a:lnTo>
                  <a:lnTo>
                    <a:pt x="3028200" y="115824"/>
                  </a:lnTo>
                  <a:lnTo>
                    <a:pt x="3028200" y="100584"/>
                  </a:lnTo>
                  <a:close/>
                </a:path>
                <a:path w="3028315" h="2178050">
                  <a:moveTo>
                    <a:pt x="3028200" y="70104"/>
                  </a:moveTo>
                  <a:lnTo>
                    <a:pt x="3012960" y="70104"/>
                  </a:lnTo>
                  <a:lnTo>
                    <a:pt x="3012960" y="85344"/>
                  </a:lnTo>
                  <a:lnTo>
                    <a:pt x="3028200" y="85344"/>
                  </a:lnTo>
                  <a:lnTo>
                    <a:pt x="3028200" y="70104"/>
                  </a:lnTo>
                  <a:close/>
                </a:path>
                <a:path w="3028315" h="2178050">
                  <a:moveTo>
                    <a:pt x="3028200" y="38100"/>
                  </a:moveTo>
                  <a:lnTo>
                    <a:pt x="3012960" y="38100"/>
                  </a:lnTo>
                  <a:lnTo>
                    <a:pt x="3012960" y="53340"/>
                  </a:lnTo>
                  <a:lnTo>
                    <a:pt x="3028200" y="53340"/>
                  </a:lnTo>
                  <a:lnTo>
                    <a:pt x="3028200" y="38100"/>
                  </a:lnTo>
                  <a:close/>
                </a:path>
                <a:path w="3028315" h="2178050">
                  <a:moveTo>
                    <a:pt x="3028200" y="7620"/>
                  </a:moveTo>
                  <a:lnTo>
                    <a:pt x="3016008" y="7620"/>
                  </a:lnTo>
                  <a:lnTo>
                    <a:pt x="3016008" y="0"/>
                  </a:lnTo>
                  <a:lnTo>
                    <a:pt x="3000768" y="0"/>
                  </a:lnTo>
                  <a:lnTo>
                    <a:pt x="3000768" y="15240"/>
                  </a:lnTo>
                  <a:lnTo>
                    <a:pt x="3012960" y="15240"/>
                  </a:lnTo>
                  <a:lnTo>
                    <a:pt x="3012960" y="22860"/>
                  </a:lnTo>
                  <a:lnTo>
                    <a:pt x="3028200" y="22860"/>
                  </a:lnTo>
                  <a:lnTo>
                    <a:pt x="3028200" y="15240"/>
                  </a:lnTo>
                  <a:lnTo>
                    <a:pt x="3028200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55494" y="1537652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428190" y="2310320"/>
            <a:ext cx="527685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17780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251406" y="1939988"/>
            <a:ext cx="704215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5496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550365" y="1568132"/>
            <a:ext cx="1405255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674484" y="384633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74484" y="347608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4%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74484" y="3105767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74484" y="2735517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4%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955494" y="2310320"/>
            <a:ext cx="45910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5494" y="1939988"/>
            <a:ext cx="68897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9304" y="1623216"/>
            <a:ext cx="16040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265879" y="3837172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87791" y="3466923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06509" y="3096673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92759" y="2726352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77914" y="2354621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930672" y="198430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97180" y="1614050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3802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TIPOS</a:t>
            </a:r>
            <a:r>
              <a:rPr dirty="0" spc="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PROTOCOLOS</a:t>
            </a:r>
            <a:r>
              <a:rPr dirty="0" spc="15"/>
              <a:t> </a:t>
            </a:r>
            <a:r>
              <a:rPr dirty="0"/>
              <a:t>POR</a:t>
            </a:r>
            <a:r>
              <a:rPr dirty="0" spc="-5"/>
              <a:t> </a:t>
            </a:r>
            <a:r>
              <a:rPr dirty="0" spc="-10"/>
              <a:t>GÊNERO</a:t>
            </a:r>
          </a:p>
          <a:p>
            <a:pPr marL="12700">
              <a:lnSpc>
                <a:spcPts val="2245"/>
              </a:lnSpc>
            </a:pPr>
            <a:r>
              <a:rPr dirty="0"/>
              <a:t>(pessoa</a:t>
            </a:r>
            <a:r>
              <a:rPr dirty="0" spc="5"/>
              <a:t> </a:t>
            </a:r>
            <a:r>
              <a:rPr dirty="0" spc="-10"/>
              <a:t>física)</a:t>
            </a:r>
          </a:p>
        </p:txBody>
      </p:sp>
      <p:sp>
        <p:nvSpPr>
          <p:cNvPr id="28" name="object 28" descr=""/>
          <p:cNvSpPr/>
          <p:nvPr/>
        </p:nvSpPr>
        <p:spPr>
          <a:xfrm>
            <a:off x="275290" y="335216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512504" y="901580"/>
            <a:ext cx="48704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FEV</a:t>
            </a:r>
            <a:r>
              <a:rPr dirty="0" sz="1150" spc="2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8116365" y="4129035"/>
            <a:ext cx="1096010" cy="1097280"/>
            <a:chOff x="8116365" y="4129035"/>
            <a:chExt cx="1096010" cy="1097280"/>
          </a:xfrm>
        </p:grpSpPr>
        <p:sp>
          <p:nvSpPr>
            <p:cNvPr id="31" name="object 31" descr=""/>
            <p:cNvSpPr/>
            <p:nvPr/>
          </p:nvSpPr>
          <p:spPr>
            <a:xfrm>
              <a:off x="8116365" y="4129035"/>
              <a:ext cx="1096010" cy="1023619"/>
            </a:xfrm>
            <a:custGeom>
              <a:avLst/>
              <a:gdLst/>
              <a:ahLst/>
              <a:cxnLst/>
              <a:rect l="l" t="t" r="r" b="b"/>
              <a:pathLst>
                <a:path w="1096009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6214" y="101780"/>
                  </a:lnTo>
                  <a:lnTo>
                    <a:pt x="906368" y="133115"/>
                  </a:lnTo>
                  <a:lnTo>
                    <a:pt x="943156" y="167817"/>
                  </a:lnTo>
                  <a:lnTo>
                    <a:pt x="976405" y="205603"/>
                  </a:lnTo>
                  <a:lnTo>
                    <a:pt x="1005945" y="246192"/>
                  </a:lnTo>
                  <a:lnTo>
                    <a:pt x="1031604" y="289303"/>
                  </a:lnTo>
                  <a:lnTo>
                    <a:pt x="1053209" y="334653"/>
                  </a:lnTo>
                  <a:lnTo>
                    <a:pt x="1070589" y="381961"/>
                  </a:lnTo>
                  <a:lnTo>
                    <a:pt x="1083572" y="430946"/>
                  </a:lnTo>
                  <a:lnTo>
                    <a:pt x="1091987" y="481325"/>
                  </a:lnTo>
                  <a:lnTo>
                    <a:pt x="1095661" y="532817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8390590" y="4661852"/>
              <a:ext cx="821690" cy="563880"/>
            </a:xfrm>
            <a:custGeom>
              <a:avLst/>
              <a:gdLst/>
              <a:ahLst/>
              <a:cxnLst/>
              <a:rect l="l" t="t" r="r" b="b"/>
              <a:pathLst>
                <a:path w="821690" h="563879">
                  <a:moveTo>
                    <a:pt x="289559" y="563880"/>
                  </a:moveTo>
                  <a:lnTo>
                    <a:pt x="238689" y="563012"/>
                  </a:lnTo>
                  <a:lnTo>
                    <a:pt x="188411" y="557445"/>
                  </a:lnTo>
                  <a:lnTo>
                    <a:pt x="139064" y="547306"/>
                  </a:lnTo>
                  <a:lnTo>
                    <a:pt x="90988" y="532722"/>
                  </a:lnTo>
                  <a:lnTo>
                    <a:pt x="44520" y="513820"/>
                  </a:lnTo>
                  <a:lnTo>
                    <a:pt x="0" y="490728"/>
                  </a:lnTo>
                  <a:lnTo>
                    <a:pt x="274319" y="15240"/>
                  </a:lnTo>
                  <a:lnTo>
                    <a:pt x="821435" y="0"/>
                  </a:lnTo>
                  <a:lnTo>
                    <a:pt x="820842" y="47211"/>
                  </a:lnTo>
                  <a:lnTo>
                    <a:pt x="816282" y="93441"/>
                  </a:lnTo>
                  <a:lnTo>
                    <a:pt x="807919" y="138519"/>
                  </a:lnTo>
                  <a:lnTo>
                    <a:pt x="795916" y="182275"/>
                  </a:lnTo>
                  <a:lnTo>
                    <a:pt x="780434" y="224538"/>
                  </a:lnTo>
                  <a:lnTo>
                    <a:pt x="761636" y="265137"/>
                  </a:lnTo>
                  <a:lnTo>
                    <a:pt x="739686" y="303901"/>
                  </a:lnTo>
                  <a:lnTo>
                    <a:pt x="714745" y="340661"/>
                  </a:lnTo>
                  <a:lnTo>
                    <a:pt x="686977" y="375245"/>
                  </a:lnTo>
                  <a:lnTo>
                    <a:pt x="656544" y="407482"/>
                  </a:lnTo>
                  <a:lnTo>
                    <a:pt x="623609" y="437203"/>
                  </a:lnTo>
                  <a:lnTo>
                    <a:pt x="588333" y="464236"/>
                  </a:lnTo>
                  <a:lnTo>
                    <a:pt x="550881" y="488411"/>
                  </a:lnTo>
                  <a:lnTo>
                    <a:pt x="511415" y="509556"/>
                  </a:lnTo>
                  <a:lnTo>
                    <a:pt x="470097" y="527503"/>
                  </a:lnTo>
                  <a:lnTo>
                    <a:pt x="427089" y="542079"/>
                  </a:lnTo>
                  <a:lnTo>
                    <a:pt x="382556" y="553114"/>
                  </a:lnTo>
                  <a:lnTo>
                    <a:pt x="336658" y="560438"/>
                  </a:lnTo>
                  <a:lnTo>
                    <a:pt x="289559" y="56388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8326095" y="4317663"/>
            <a:ext cx="673735" cy="7188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66%</a:t>
            </a:r>
            <a:endParaRPr sz="14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Century Gothic"/>
              <a:cs typeface="Century Gothic"/>
            </a:endParaRPr>
          </a:p>
          <a:p>
            <a:pPr marL="294640">
              <a:lnSpc>
                <a:spcPct val="100000"/>
              </a:lnSpc>
              <a:spcBef>
                <a:spcPts val="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34%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34" name="object 3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9914" y="1569656"/>
            <a:ext cx="309371" cy="286511"/>
          </a:xfrm>
          <a:prstGeom prst="rect">
            <a:avLst/>
          </a:prstGeom>
        </p:spPr>
      </p:pic>
      <p:pic>
        <p:nvPicPr>
          <p:cNvPr id="35" name="object 3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9914" y="1939988"/>
            <a:ext cx="309371" cy="286512"/>
          </a:xfrm>
          <a:prstGeom prst="rect">
            <a:avLst/>
          </a:prstGeom>
        </p:spPr>
      </p:pic>
      <p:pic>
        <p:nvPicPr>
          <p:cNvPr id="36" name="object 3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45126" y="3566096"/>
            <a:ext cx="307055" cy="143256"/>
          </a:xfrm>
          <a:prstGeom prst="rect">
            <a:avLst/>
          </a:prstGeom>
        </p:spPr>
      </p:pic>
      <p:grpSp>
        <p:nvGrpSpPr>
          <p:cNvPr id="37" name="object 37" descr=""/>
          <p:cNvGrpSpPr/>
          <p:nvPr/>
        </p:nvGrpSpPr>
        <p:grpSpPr>
          <a:xfrm>
            <a:off x="7343602" y="3793172"/>
            <a:ext cx="353695" cy="332740"/>
            <a:chOff x="7343602" y="3793172"/>
            <a:chExt cx="353695" cy="332740"/>
          </a:xfrm>
        </p:grpSpPr>
        <p:pic>
          <p:nvPicPr>
            <p:cNvPr id="38" name="object 3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43602" y="3793172"/>
              <a:ext cx="309372" cy="286512"/>
            </a:xfrm>
            <a:prstGeom prst="rect">
              <a:avLst/>
            </a:prstGeom>
          </p:spPr>
        </p:pic>
        <p:sp>
          <p:nvSpPr>
            <p:cNvPr id="39" name="object 39" descr=""/>
            <p:cNvSpPr/>
            <p:nvPr/>
          </p:nvSpPr>
          <p:spPr>
            <a:xfrm>
              <a:off x="7398466" y="3835844"/>
              <a:ext cx="299085" cy="289560"/>
            </a:xfrm>
            <a:custGeom>
              <a:avLst/>
              <a:gdLst/>
              <a:ahLst/>
              <a:cxnLst/>
              <a:rect l="l" t="t" r="r" b="b"/>
              <a:pathLst>
                <a:path w="299084" h="289560">
                  <a:moveTo>
                    <a:pt x="298704" y="289559"/>
                  </a:moveTo>
                  <a:lnTo>
                    <a:pt x="0" y="289559"/>
                  </a:lnTo>
                  <a:lnTo>
                    <a:pt x="0" y="0"/>
                  </a:lnTo>
                  <a:lnTo>
                    <a:pt x="298704" y="0"/>
                  </a:lnTo>
                  <a:lnTo>
                    <a:pt x="298704" y="289559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8975" cy="1536700"/>
            <a:chOff x="0" y="0"/>
            <a:chExt cx="9578975" cy="153670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78975" cy="1191895"/>
            </a:xfrm>
            <a:custGeom>
              <a:avLst/>
              <a:gdLst/>
              <a:ahLst/>
              <a:cxnLst/>
              <a:rect l="l" t="t" r="r" b="b"/>
              <a:pathLst>
                <a:path w="9578975" h="1191895">
                  <a:moveTo>
                    <a:pt x="9578599" y="1191704"/>
                  </a:moveTo>
                  <a:lnTo>
                    <a:pt x="0" y="1191704"/>
                  </a:lnTo>
                  <a:lnTo>
                    <a:pt x="0" y="0"/>
                  </a:lnTo>
                  <a:lnTo>
                    <a:pt x="9578599" y="0"/>
                  </a:lnTo>
                  <a:lnTo>
                    <a:pt x="9578599" y="119170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905702" y="275780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8"/>
                  </a:lnTo>
                </a:path>
              </a:pathLst>
            </a:custGeom>
            <a:ln w="45719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54966" y="2316416"/>
            <a:ext cx="1958339" cy="640080"/>
            <a:chOff x="2254966" y="2316416"/>
            <a:chExt cx="1958339" cy="640080"/>
          </a:xfrm>
        </p:grpSpPr>
        <p:sp>
          <p:nvSpPr>
            <p:cNvPr id="6" name="object 6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2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46334" y="2101532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402287" y="2440741"/>
            <a:ext cx="147828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40306" y="2183183"/>
            <a:ext cx="1342390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78338" y="3811460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9"/>
                </a:lnTo>
                <a:lnTo>
                  <a:pt x="1810559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234130" y="3793172"/>
            <a:ext cx="2159635" cy="594360"/>
            <a:chOff x="6234130" y="3793172"/>
            <a:chExt cx="2159635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4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410405" y="3845889"/>
            <a:ext cx="1177290" cy="5257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5"/>
              </a:spcBef>
            </a:pPr>
            <a:r>
              <a:rPr dirty="0" sz="950">
                <a:solidFill>
                  <a:srgbClr val="3A6330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A6330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71730" y="3793172"/>
            <a:ext cx="1899285" cy="594360"/>
            <a:chOff x="2271730" y="3793172"/>
            <a:chExt cx="1899285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406801" y="3914490"/>
            <a:ext cx="137350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70206" y="3079940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64622" y="3066224"/>
            <a:ext cx="1897380" cy="594360"/>
            <a:chOff x="264622" y="3066224"/>
            <a:chExt cx="1897380" cy="594360"/>
          </a:xfrm>
        </p:grpSpPr>
        <p:sp>
          <p:nvSpPr>
            <p:cNvPr id="22" name="object 22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25069" y="3185984"/>
            <a:ext cx="1661160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77940" y="3128081"/>
            <a:ext cx="1192530" cy="4775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200"/>
              </a:lnSpc>
              <a:spcBef>
                <a:spcPts val="380"/>
              </a:spcBef>
            </a:pP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1/19</a:t>
            </a:r>
            <a:r>
              <a:rPr dirty="0" sz="950" spc="4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45F06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45F06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-21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794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78838" y="3811460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1" y="507301"/>
                </a:lnTo>
                <a:lnTo>
                  <a:pt x="1839849" y="536829"/>
                </a:lnTo>
                <a:lnTo>
                  <a:pt x="1810321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407867" y="3911835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A6330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A6330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78838" y="2331656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8" y="100584"/>
                </a:lnTo>
                <a:lnTo>
                  <a:pt x="1923288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600"/>
                </a:lnTo>
                <a:lnTo>
                  <a:pt x="102108" y="609600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407867" y="2440741"/>
            <a:ext cx="1498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8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60038" y="2316416"/>
            <a:ext cx="2133600" cy="640080"/>
            <a:chOff x="6260038" y="2316416"/>
            <a:chExt cx="2133600" cy="640080"/>
          </a:xfrm>
        </p:grpSpPr>
        <p:sp>
          <p:nvSpPr>
            <p:cNvPr id="31" name="object 31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81414" y="2440741"/>
            <a:ext cx="18034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83425" y="537924"/>
            <a:ext cx="3043555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73B46"/>
                </a:solidFill>
              </a:rPr>
              <a:t>PERFIL</a:t>
            </a:r>
            <a:r>
              <a:rPr dirty="0" sz="2250" spc="-10">
                <a:solidFill>
                  <a:srgbClr val="173B46"/>
                </a:solidFill>
              </a:rPr>
              <a:t> </a:t>
            </a:r>
            <a:r>
              <a:rPr dirty="0" sz="2250">
                <a:solidFill>
                  <a:srgbClr val="173B46"/>
                </a:solidFill>
              </a:rPr>
              <a:t>DA</a:t>
            </a:r>
            <a:r>
              <a:rPr dirty="0" sz="2250" spc="-5">
                <a:solidFill>
                  <a:srgbClr val="173B46"/>
                </a:solidFill>
              </a:rPr>
              <a:t> </a:t>
            </a:r>
            <a:r>
              <a:rPr dirty="0" sz="2250" spc="-10">
                <a:solidFill>
                  <a:srgbClr val="17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73B46"/>
                </a:solidFill>
              </a:rPr>
              <a:t>no</a:t>
            </a:r>
            <a:r>
              <a:rPr dirty="0" sz="1300" spc="-2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ano</a:t>
            </a:r>
            <a:r>
              <a:rPr dirty="0" sz="1300" spc="-35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de</a:t>
            </a:r>
            <a:r>
              <a:rPr dirty="0" sz="1300" spc="-20">
                <a:solidFill>
                  <a:srgbClr val="173B46"/>
                </a:solidFill>
              </a:rPr>
              <a:t> 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63098" y="4529265"/>
            <a:ext cx="1899285" cy="594360"/>
            <a:chOff x="263098" y="4529265"/>
            <a:chExt cx="1899285" cy="594360"/>
          </a:xfrm>
        </p:grpSpPr>
        <p:sp>
          <p:nvSpPr>
            <p:cNvPr id="36" name="object 36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410405" y="4645975"/>
            <a:ext cx="138112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86970" y="4539932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8"/>
                </a:moveTo>
                <a:lnTo>
                  <a:pt x="7477" y="57864"/>
                </a:lnTo>
                <a:lnTo>
                  <a:pt x="27813" y="27813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3"/>
                </a:lnTo>
                <a:lnTo>
                  <a:pt x="1860946" y="57864"/>
                </a:lnTo>
                <a:lnTo>
                  <a:pt x="1868424" y="94488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8"/>
                </a:lnTo>
                <a:close/>
              </a:path>
            </a:pathLst>
          </a:custGeom>
          <a:ln w="30480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57142" y="4645975"/>
            <a:ext cx="137350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7365A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7365A"/>
                </a:solidFill>
                <a:latin typeface="Century Gothic"/>
                <a:cs typeface="Century Gothic"/>
              </a:rPr>
              <a:t>ROBERTO</a:t>
            </a:r>
            <a:r>
              <a:rPr dirty="0" sz="1100" spc="100" b="1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47365A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63598" y="4529265"/>
            <a:ext cx="1897380" cy="596265"/>
            <a:chOff x="4263598" y="4529265"/>
            <a:chExt cx="1897380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78838" y="4544505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78838" y="4544505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79827" y="3902782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63598" y="3064700"/>
            <a:ext cx="1897380" cy="596265"/>
            <a:chOff x="4263598" y="3064700"/>
            <a:chExt cx="1897380" cy="596265"/>
          </a:xfrm>
        </p:grpSpPr>
        <p:sp>
          <p:nvSpPr>
            <p:cNvPr id="46" name="object 46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410864" y="3155554"/>
            <a:ext cx="1219835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13906" y="4632511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28618" y="1142936"/>
            <a:ext cx="2091055" cy="1941830"/>
            <a:chOff x="6328618" y="1142936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9098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28618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61674" y="1142936"/>
            <a:ext cx="2091055" cy="1941830"/>
            <a:chOff x="1061674" y="1142936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92154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61674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93090" y="1629664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48589" y="1799246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95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40191" y="1629664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4874" y="1464500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62130" y="3499040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95881" y="4119184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6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05686" y="3477704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74623" y="4119184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13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14%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5358" y="3477704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13035" y="4119184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74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78%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41374" y="1799246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95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FEV</a:t>
            </a:r>
            <a:r>
              <a:rPr dirty="0" sz="1150" spc="3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78338" y="316928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58209" y="1112456"/>
            <a:ext cx="2632710" cy="2633345"/>
            <a:chOff x="3458209" y="1112456"/>
            <a:chExt cx="2632710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74138" y="1112456"/>
              <a:ext cx="1316990" cy="2575560"/>
            </a:xfrm>
            <a:custGeom>
              <a:avLst/>
              <a:gdLst/>
              <a:ahLst/>
              <a:cxnLst/>
              <a:rect l="l" t="t" r="r" b="b"/>
              <a:pathLst>
                <a:path w="1316989" h="2575560">
                  <a:moveTo>
                    <a:pt x="387095" y="2575559"/>
                  </a:moveTo>
                  <a:lnTo>
                    <a:pt x="228600" y="2058924"/>
                  </a:lnTo>
                  <a:lnTo>
                    <a:pt x="273401" y="2043782"/>
                  </a:lnTo>
                  <a:lnTo>
                    <a:pt x="316669" y="2026196"/>
                  </a:lnTo>
                  <a:lnTo>
                    <a:pt x="358351" y="2006267"/>
                  </a:lnTo>
                  <a:lnTo>
                    <a:pt x="398392" y="1984097"/>
                  </a:lnTo>
                  <a:lnTo>
                    <a:pt x="436739" y="1959788"/>
                  </a:lnTo>
                  <a:lnTo>
                    <a:pt x="473338" y="1933441"/>
                  </a:lnTo>
                  <a:lnTo>
                    <a:pt x="508138" y="1905159"/>
                  </a:lnTo>
                  <a:lnTo>
                    <a:pt x="541083" y="1875042"/>
                  </a:lnTo>
                  <a:lnTo>
                    <a:pt x="572120" y="1843193"/>
                  </a:lnTo>
                  <a:lnTo>
                    <a:pt x="601197" y="1809713"/>
                  </a:lnTo>
                  <a:lnTo>
                    <a:pt x="628259" y="1774705"/>
                  </a:lnTo>
                  <a:lnTo>
                    <a:pt x="653254" y="1738269"/>
                  </a:lnTo>
                  <a:lnTo>
                    <a:pt x="676127" y="1700508"/>
                  </a:lnTo>
                  <a:lnTo>
                    <a:pt x="696826" y="1661523"/>
                  </a:lnTo>
                  <a:lnTo>
                    <a:pt x="715297" y="1621416"/>
                  </a:lnTo>
                  <a:lnTo>
                    <a:pt x="731486" y="1580289"/>
                  </a:lnTo>
                  <a:lnTo>
                    <a:pt x="745341" y="1538244"/>
                  </a:lnTo>
                  <a:lnTo>
                    <a:pt x="756807" y="1495382"/>
                  </a:lnTo>
                  <a:lnTo>
                    <a:pt x="765831" y="1451805"/>
                  </a:lnTo>
                  <a:lnTo>
                    <a:pt x="772360" y="1407615"/>
                  </a:lnTo>
                  <a:lnTo>
                    <a:pt x="776341" y="1362913"/>
                  </a:lnTo>
                  <a:lnTo>
                    <a:pt x="777719" y="1317802"/>
                  </a:lnTo>
                  <a:lnTo>
                    <a:pt x="776442" y="1272382"/>
                  </a:lnTo>
                  <a:lnTo>
                    <a:pt x="772456" y="1226757"/>
                  </a:lnTo>
                  <a:lnTo>
                    <a:pt x="765708" y="1181027"/>
                  </a:lnTo>
                  <a:lnTo>
                    <a:pt x="756144" y="1135294"/>
                  </a:lnTo>
                  <a:lnTo>
                    <a:pt x="743712" y="1089660"/>
                  </a:lnTo>
                  <a:lnTo>
                    <a:pt x="727991" y="1043776"/>
                  </a:lnTo>
                  <a:lnTo>
                    <a:pt x="709639" y="999362"/>
                  </a:lnTo>
                  <a:lnTo>
                    <a:pt x="688759" y="956494"/>
                  </a:lnTo>
                  <a:lnTo>
                    <a:pt x="665455" y="915252"/>
                  </a:lnTo>
                  <a:lnTo>
                    <a:pt x="639834" y="875716"/>
                  </a:lnTo>
                  <a:lnTo>
                    <a:pt x="611999" y="837964"/>
                  </a:lnTo>
                  <a:lnTo>
                    <a:pt x="582055" y="802075"/>
                  </a:lnTo>
                  <a:lnTo>
                    <a:pt x="550106" y="768128"/>
                  </a:lnTo>
                  <a:lnTo>
                    <a:pt x="516258" y="736203"/>
                  </a:lnTo>
                  <a:lnTo>
                    <a:pt x="480615" y="706377"/>
                  </a:lnTo>
                  <a:lnTo>
                    <a:pt x="443281" y="678731"/>
                  </a:lnTo>
                  <a:lnTo>
                    <a:pt x="404362" y="653342"/>
                  </a:lnTo>
                  <a:lnTo>
                    <a:pt x="363961" y="630291"/>
                  </a:lnTo>
                  <a:lnTo>
                    <a:pt x="322184" y="609656"/>
                  </a:lnTo>
                  <a:lnTo>
                    <a:pt x="279136" y="591516"/>
                  </a:lnTo>
                  <a:lnTo>
                    <a:pt x="234920" y="575950"/>
                  </a:lnTo>
                  <a:lnTo>
                    <a:pt x="189642" y="563037"/>
                  </a:lnTo>
                  <a:lnTo>
                    <a:pt x="143407" y="552856"/>
                  </a:lnTo>
                  <a:lnTo>
                    <a:pt x="96318" y="545486"/>
                  </a:lnTo>
                  <a:lnTo>
                    <a:pt x="48481" y="541006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818" y="1366200"/>
                  </a:lnTo>
                  <a:lnTo>
                    <a:pt x="1313085" y="1415291"/>
                  </a:lnTo>
                  <a:lnTo>
                    <a:pt x="1308564" y="1463969"/>
                  </a:lnTo>
                  <a:lnTo>
                    <a:pt x="1302284" y="1512197"/>
                  </a:lnTo>
                  <a:lnTo>
                    <a:pt x="1294271" y="1559936"/>
                  </a:lnTo>
                  <a:lnTo>
                    <a:pt x="1284554" y="1607148"/>
                  </a:lnTo>
                  <a:lnTo>
                    <a:pt x="1273161" y="1653796"/>
                  </a:lnTo>
                  <a:lnTo>
                    <a:pt x="1260120" y="1699840"/>
                  </a:lnTo>
                  <a:lnTo>
                    <a:pt x="1245459" y="1745243"/>
                  </a:lnTo>
                  <a:lnTo>
                    <a:pt x="1229206" y="1789966"/>
                  </a:lnTo>
                  <a:lnTo>
                    <a:pt x="1211388" y="1833972"/>
                  </a:lnTo>
                  <a:lnTo>
                    <a:pt x="1192033" y="1877222"/>
                  </a:lnTo>
                  <a:lnTo>
                    <a:pt x="1171171" y="1919678"/>
                  </a:lnTo>
                  <a:lnTo>
                    <a:pt x="1148827" y="1961302"/>
                  </a:lnTo>
                  <a:lnTo>
                    <a:pt x="1125031" y="2002056"/>
                  </a:lnTo>
                  <a:lnTo>
                    <a:pt x="1099811" y="2041901"/>
                  </a:lnTo>
                  <a:lnTo>
                    <a:pt x="1073194" y="2080799"/>
                  </a:lnTo>
                  <a:lnTo>
                    <a:pt x="1045208" y="2118712"/>
                  </a:lnTo>
                  <a:lnTo>
                    <a:pt x="1015881" y="2155602"/>
                  </a:lnTo>
                  <a:lnTo>
                    <a:pt x="985241" y="2191431"/>
                  </a:lnTo>
                  <a:lnTo>
                    <a:pt x="953316" y="2226161"/>
                  </a:lnTo>
                  <a:lnTo>
                    <a:pt x="920135" y="2259753"/>
                  </a:lnTo>
                  <a:lnTo>
                    <a:pt x="885724" y="2292169"/>
                  </a:lnTo>
                  <a:lnTo>
                    <a:pt x="850112" y="2323372"/>
                  </a:lnTo>
                  <a:lnTo>
                    <a:pt x="813327" y="2353322"/>
                  </a:lnTo>
                  <a:lnTo>
                    <a:pt x="775396" y="2381982"/>
                  </a:lnTo>
                  <a:lnTo>
                    <a:pt x="736349" y="2409313"/>
                  </a:lnTo>
                  <a:lnTo>
                    <a:pt x="696211" y="2435278"/>
                  </a:lnTo>
                  <a:lnTo>
                    <a:pt x="655013" y="2459838"/>
                  </a:lnTo>
                  <a:lnTo>
                    <a:pt x="612781" y="2482955"/>
                  </a:lnTo>
                  <a:lnTo>
                    <a:pt x="569543" y="2504591"/>
                  </a:lnTo>
                  <a:lnTo>
                    <a:pt x="525328" y="2524708"/>
                  </a:lnTo>
                  <a:lnTo>
                    <a:pt x="480163" y="2543267"/>
                  </a:lnTo>
                  <a:lnTo>
                    <a:pt x="434076" y="2560230"/>
                  </a:lnTo>
                  <a:lnTo>
                    <a:pt x="387095" y="257555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68654" y="2741612"/>
              <a:ext cx="1592580" cy="1004569"/>
            </a:xfrm>
            <a:custGeom>
              <a:avLst/>
              <a:gdLst/>
              <a:ahLst/>
              <a:cxnLst/>
              <a:rect l="l" t="t" r="r" b="b"/>
              <a:pathLst>
                <a:path w="1592579" h="1004570">
                  <a:moveTo>
                    <a:pt x="1216848" y="1004167"/>
                  </a:moveTo>
                  <a:lnTo>
                    <a:pt x="1170154" y="1003696"/>
                  </a:lnTo>
                  <a:lnTo>
                    <a:pt x="1123656" y="1001577"/>
                  </a:lnTo>
                  <a:lnTo>
                    <a:pt x="1077394" y="997826"/>
                  </a:lnTo>
                  <a:lnTo>
                    <a:pt x="1031409" y="992462"/>
                  </a:lnTo>
                  <a:lnTo>
                    <a:pt x="985741" y="985504"/>
                  </a:lnTo>
                  <a:lnTo>
                    <a:pt x="940430" y="976969"/>
                  </a:lnTo>
                  <a:lnTo>
                    <a:pt x="895516" y="966875"/>
                  </a:lnTo>
                  <a:lnTo>
                    <a:pt x="851042" y="955240"/>
                  </a:lnTo>
                  <a:lnTo>
                    <a:pt x="807046" y="942082"/>
                  </a:lnTo>
                  <a:lnTo>
                    <a:pt x="763569" y="927420"/>
                  </a:lnTo>
                  <a:lnTo>
                    <a:pt x="720652" y="911272"/>
                  </a:lnTo>
                  <a:lnTo>
                    <a:pt x="678336" y="893654"/>
                  </a:lnTo>
                  <a:lnTo>
                    <a:pt x="636660" y="874586"/>
                  </a:lnTo>
                  <a:lnTo>
                    <a:pt x="595665" y="854086"/>
                  </a:lnTo>
                  <a:lnTo>
                    <a:pt x="555392" y="832171"/>
                  </a:lnTo>
                  <a:lnTo>
                    <a:pt x="515880" y="808860"/>
                  </a:lnTo>
                  <a:lnTo>
                    <a:pt x="477172" y="784171"/>
                  </a:lnTo>
                  <a:lnTo>
                    <a:pt x="439306" y="758121"/>
                  </a:lnTo>
                  <a:lnTo>
                    <a:pt x="402324" y="730729"/>
                  </a:lnTo>
                  <a:lnTo>
                    <a:pt x="366266" y="702013"/>
                  </a:lnTo>
                  <a:lnTo>
                    <a:pt x="331172" y="671990"/>
                  </a:lnTo>
                  <a:lnTo>
                    <a:pt x="297083" y="640680"/>
                  </a:lnTo>
                  <a:lnTo>
                    <a:pt x="264040" y="608099"/>
                  </a:lnTo>
                  <a:lnTo>
                    <a:pt x="232082" y="574266"/>
                  </a:lnTo>
                  <a:lnTo>
                    <a:pt x="201250" y="539200"/>
                  </a:lnTo>
                  <a:lnTo>
                    <a:pt x="171585" y="502917"/>
                  </a:lnTo>
                  <a:lnTo>
                    <a:pt x="143128" y="465436"/>
                  </a:lnTo>
                  <a:lnTo>
                    <a:pt x="115918" y="426776"/>
                  </a:lnTo>
                  <a:lnTo>
                    <a:pt x="89996" y="386954"/>
                  </a:lnTo>
                  <a:lnTo>
                    <a:pt x="65403" y="345988"/>
                  </a:lnTo>
                  <a:lnTo>
                    <a:pt x="42179" y="303896"/>
                  </a:lnTo>
                  <a:lnTo>
                    <a:pt x="20364" y="260697"/>
                  </a:lnTo>
                  <a:lnTo>
                    <a:pt x="0" y="216408"/>
                  </a:lnTo>
                  <a:lnTo>
                    <a:pt x="495300" y="0"/>
                  </a:lnTo>
                  <a:lnTo>
                    <a:pt x="516370" y="44218"/>
                  </a:lnTo>
                  <a:lnTo>
                    <a:pt x="539877" y="86542"/>
                  </a:lnTo>
                  <a:lnTo>
                    <a:pt x="565704" y="126917"/>
                  </a:lnTo>
                  <a:lnTo>
                    <a:pt x="593732" y="165290"/>
                  </a:lnTo>
                  <a:lnTo>
                    <a:pt x="623841" y="201607"/>
                  </a:lnTo>
                  <a:lnTo>
                    <a:pt x="655915" y="235815"/>
                  </a:lnTo>
                  <a:lnTo>
                    <a:pt x="689834" y="267859"/>
                  </a:lnTo>
                  <a:lnTo>
                    <a:pt x="725480" y="297688"/>
                  </a:lnTo>
                  <a:lnTo>
                    <a:pt x="762735" y="325246"/>
                  </a:lnTo>
                  <a:lnTo>
                    <a:pt x="801480" y="350480"/>
                  </a:lnTo>
                  <a:lnTo>
                    <a:pt x="841597" y="373337"/>
                  </a:lnTo>
                  <a:lnTo>
                    <a:pt x="882967" y="393763"/>
                  </a:lnTo>
                  <a:lnTo>
                    <a:pt x="925472" y="411705"/>
                  </a:lnTo>
                  <a:lnTo>
                    <a:pt x="968994" y="427108"/>
                  </a:lnTo>
                  <a:lnTo>
                    <a:pt x="1013415" y="439921"/>
                  </a:lnTo>
                  <a:lnTo>
                    <a:pt x="1058615" y="450087"/>
                  </a:lnTo>
                  <a:lnTo>
                    <a:pt x="1104477" y="457556"/>
                  </a:lnTo>
                  <a:lnTo>
                    <a:pt x="1150881" y="462272"/>
                  </a:lnTo>
                  <a:lnTo>
                    <a:pt x="1197711" y="464182"/>
                  </a:lnTo>
                  <a:lnTo>
                    <a:pt x="1244846" y="463232"/>
                  </a:lnTo>
                  <a:lnTo>
                    <a:pt x="1292170" y="459369"/>
                  </a:lnTo>
                  <a:lnTo>
                    <a:pt x="1339563" y="452540"/>
                  </a:lnTo>
                  <a:lnTo>
                    <a:pt x="1386907" y="442691"/>
                  </a:lnTo>
                  <a:lnTo>
                    <a:pt x="1434083" y="429767"/>
                  </a:lnTo>
                  <a:lnTo>
                    <a:pt x="1592579" y="946404"/>
                  </a:lnTo>
                  <a:lnTo>
                    <a:pt x="1545778" y="959774"/>
                  </a:lnTo>
                  <a:lnTo>
                    <a:pt x="1498849" y="971352"/>
                  </a:lnTo>
                  <a:lnTo>
                    <a:pt x="1451832" y="981154"/>
                  </a:lnTo>
                  <a:lnTo>
                    <a:pt x="1404768" y="989199"/>
                  </a:lnTo>
                  <a:lnTo>
                    <a:pt x="1357697" y="995505"/>
                  </a:lnTo>
                  <a:lnTo>
                    <a:pt x="1310659" y="1000089"/>
                  </a:lnTo>
                  <a:lnTo>
                    <a:pt x="1263696" y="1002971"/>
                  </a:lnTo>
                  <a:lnTo>
                    <a:pt x="1216848" y="100416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58209" y="1709864"/>
              <a:ext cx="666750" cy="1248410"/>
            </a:xfrm>
            <a:custGeom>
              <a:avLst/>
              <a:gdLst/>
              <a:ahLst/>
              <a:cxnLst/>
              <a:rect l="l" t="t" r="r" b="b"/>
              <a:pathLst>
                <a:path w="666750" h="1248410">
                  <a:moveTo>
                    <a:pt x="110444" y="1248155"/>
                  </a:moveTo>
                  <a:lnTo>
                    <a:pt x="91529" y="1202694"/>
                  </a:lnTo>
                  <a:lnTo>
                    <a:pt x="74402" y="1156768"/>
                  </a:lnTo>
                  <a:lnTo>
                    <a:pt x="59059" y="1110425"/>
                  </a:lnTo>
                  <a:lnTo>
                    <a:pt x="45496" y="1063714"/>
                  </a:lnTo>
                  <a:lnTo>
                    <a:pt x="33709" y="1016683"/>
                  </a:lnTo>
                  <a:lnTo>
                    <a:pt x="23691" y="969383"/>
                  </a:lnTo>
                  <a:lnTo>
                    <a:pt x="15440" y="921860"/>
                  </a:lnTo>
                  <a:lnTo>
                    <a:pt x="8950" y="874165"/>
                  </a:lnTo>
                  <a:lnTo>
                    <a:pt x="4216" y="826346"/>
                  </a:lnTo>
                  <a:lnTo>
                    <a:pt x="1234" y="778452"/>
                  </a:lnTo>
                  <a:lnTo>
                    <a:pt x="0" y="730531"/>
                  </a:lnTo>
                  <a:lnTo>
                    <a:pt x="507" y="682632"/>
                  </a:lnTo>
                  <a:lnTo>
                    <a:pt x="2753" y="634805"/>
                  </a:lnTo>
                  <a:lnTo>
                    <a:pt x="6732" y="587097"/>
                  </a:lnTo>
                  <a:lnTo>
                    <a:pt x="12440" y="539558"/>
                  </a:lnTo>
                  <a:lnTo>
                    <a:pt x="19872" y="492237"/>
                  </a:lnTo>
                  <a:lnTo>
                    <a:pt x="29023" y="445181"/>
                  </a:lnTo>
                  <a:lnTo>
                    <a:pt x="39889" y="398441"/>
                  </a:lnTo>
                  <a:lnTo>
                    <a:pt x="52465" y="352064"/>
                  </a:lnTo>
                  <a:lnTo>
                    <a:pt x="66746" y="306100"/>
                  </a:lnTo>
                  <a:lnTo>
                    <a:pt x="82728" y="260597"/>
                  </a:lnTo>
                  <a:lnTo>
                    <a:pt x="100406" y="215604"/>
                  </a:lnTo>
                  <a:lnTo>
                    <a:pt x="119776" y="171171"/>
                  </a:lnTo>
                  <a:lnTo>
                    <a:pt x="140832" y="127344"/>
                  </a:lnTo>
                  <a:lnTo>
                    <a:pt x="163571" y="84175"/>
                  </a:lnTo>
                  <a:lnTo>
                    <a:pt x="187987" y="41710"/>
                  </a:lnTo>
                  <a:lnTo>
                    <a:pt x="214076" y="0"/>
                  </a:lnTo>
                  <a:lnTo>
                    <a:pt x="666704" y="294131"/>
                  </a:lnTo>
                  <a:lnTo>
                    <a:pt x="641257" y="335935"/>
                  </a:lnTo>
                  <a:lnTo>
                    <a:pt x="618642" y="378957"/>
                  </a:lnTo>
                  <a:lnTo>
                    <a:pt x="598871" y="423060"/>
                  </a:lnTo>
                  <a:lnTo>
                    <a:pt x="581956" y="468106"/>
                  </a:lnTo>
                  <a:lnTo>
                    <a:pt x="567907" y="513954"/>
                  </a:lnTo>
                  <a:lnTo>
                    <a:pt x="556735" y="560468"/>
                  </a:lnTo>
                  <a:lnTo>
                    <a:pt x="548453" y="607509"/>
                  </a:lnTo>
                  <a:lnTo>
                    <a:pt x="543070" y="654938"/>
                  </a:lnTo>
                  <a:lnTo>
                    <a:pt x="540598" y="702618"/>
                  </a:lnTo>
                  <a:lnTo>
                    <a:pt x="541049" y="750409"/>
                  </a:lnTo>
                  <a:lnTo>
                    <a:pt x="544433" y="798173"/>
                  </a:lnTo>
                  <a:lnTo>
                    <a:pt x="550761" y="845772"/>
                  </a:lnTo>
                  <a:lnTo>
                    <a:pt x="560046" y="893067"/>
                  </a:lnTo>
                  <a:lnTo>
                    <a:pt x="572297" y="939920"/>
                  </a:lnTo>
                  <a:lnTo>
                    <a:pt x="587526" y="986193"/>
                  </a:lnTo>
                  <a:lnTo>
                    <a:pt x="605744" y="1031747"/>
                  </a:lnTo>
                  <a:lnTo>
                    <a:pt x="110444" y="124815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672286" y="1138364"/>
              <a:ext cx="949960" cy="866140"/>
            </a:xfrm>
            <a:custGeom>
              <a:avLst/>
              <a:gdLst/>
              <a:ahLst/>
              <a:cxnLst/>
              <a:rect l="l" t="t" r="r" b="b"/>
              <a:pathLst>
                <a:path w="949960" h="866139">
                  <a:moveTo>
                    <a:pt x="452628" y="865631"/>
                  </a:moveTo>
                  <a:lnTo>
                    <a:pt x="0" y="571500"/>
                  </a:lnTo>
                  <a:lnTo>
                    <a:pt x="28388" y="529880"/>
                  </a:lnTo>
                  <a:lnTo>
                    <a:pt x="58227" y="489513"/>
                  </a:lnTo>
                  <a:lnTo>
                    <a:pt x="89471" y="450428"/>
                  </a:lnTo>
                  <a:lnTo>
                    <a:pt x="122078" y="412656"/>
                  </a:lnTo>
                  <a:lnTo>
                    <a:pt x="156004" y="376226"/>
                  </a:lnTo>
                  <a:lnTo>
                    <a:pt x="191206" y="341167"/>
                  </a:lnTo>
                  <a:lnTo>
                    <a:pt x="227640" y="307509"/>
                  </a:lnTo>
                  <a:lnTo>
                    <a:pt x="265263" y="275282"/>
                  </a:lnTo>
                  <a:lnTo>
                    <a:pt x="304031" y="244515"/>
                  </a:lnTo>
                  <a:lnTo>
                    <a:pt x="343901" y="215238"/>
                  </a:lnTo>
                  <a:lnTo>
                    <a:pt x="384829" y="187481"/>
                  </a:lnTo>
                  <a:lnTo>
                    <a:pt x="426773" y="161272"/>
                  </a:lnTo>
                  <a:lnTo>
                    <a:pt x="469688" y="136643"/>
                  </a:lnTo>
                  <a:lnTo>
                    <a:pt x="513531" y="113622"/>
                  </a:lnTo>
                  <a:lnTo>
                    <a:pt x="558259" y="92239"/>
                  </a:lnTo>
                  <a:lnTo>
                    <a:pt x="603828" y="72524"/>
                  </a:lnTo>
                  <a:lnTo>
                    <a:pt x="650195" y="54506"/>
                  </a:lnTo>
                  <a:lnTo>
                    <a:pt x="697316" y="38215"/>
                  </a:lnTo>
                  <a:lnTo>
                    <a:pt x="745148" y="23680"/>
                  </a:lnTo>
                  <a:lnTo>
                    <a:pt x="793648" y="10932"/>
                  </a:lnTo>
                  <a:lnTo>
                    <a:pt x="842772" y="0"/>
                  </a:lnTo>
                  <a:lnTo>
                    <a:pt x="949452" y="528828"/>
                  </a:lnTo>
                  <a:lnTo>
                    <a:pt x="898930" y="540780"/>
                  </a:lnTo>
                  <a:lnTo>
                    <a:pt x="849573" y="555998"/>
                  </a:lnTo>
                  <a:lnTo>
                    <a:pt x="801528" y="574381"/>
                  </a:lnTo>
                  <a:lnTo>
                    <a:pt x="754944" y="595827"/>
                  </a:lnTo>
                  <a:lnTo>
                    <a:pt x="709968" y="620237"/>
                  </a:lnTo>
                  <a:lnTo>
                    <a:pt x="666749" y="647509"/>
                  </a:lnTo>
                  <a:lnTo>
                    <a:pt x="625436" y="677544"/>
                  </a:lnTo>
                  <a:lnTo>
                    <a:pt x="586175" y="710240"/>
                  </a:lnTo>
                  <a:lnTo>
                    <a:pt x="549116" y="745497"/>
                  </a:lnTo>
                  <a:lnTo>
                    <a:pt x="514406" y="783216"/>
                  </a:lnTo>
                  <a:lnTo>
                    <a:pt x="482194" y="823294"/>
                  </a:lnTo>
                  <a:lnTo>
                    <a:pt x="452628" y="865631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515058" y="1112456"/>
              <a:ext cx="259079" cy="554990"/>
            </a:xfrm>
            <a:custGeom>
              <a:avLst/>
              <a:gdLst/>
              <a:ahLst/>
              <a:cxnLst/>
              <a:rect l="l" t="t" r="r" b="b"/>
              <a:pathLst>
                <a:path w="259079" h="554989">
                  <a:moveTo>
                    <a:pt x="106679" y="554736"/>
                  </a:moveTo>
                  <a:lnTo>
                    <a:pt x="0" y="25908"/>
                  </a:lnTo>
                  <a:lnTo>
                    <a:pt x="51377" y="16776"/>
                  </a:lnTo>
                  <a:lnTo>
                    <a:pt x="103046" y="9546"/>
                  </a:lnTo>
                  <a:lnTo>
                    <a:pt x="154935" y="4291"/>
                  </a:lnTo>
                  <a:lnTo>
                    <a:pt x="206971" y="1085"/>
                  </a:lnTo>
                  <a:lnTo>
                    <a:pt x="259080" y="0"/>
                  </a:lnTo>
                  <a:lnTo>
                    <a:pt x="259080" y="539495"/>
                  </a:lnTo>
                  <a:lnTo>
                    <a:pt x="221122" y="540591"/>
                  </a:lnTo>
                  <a:lnTo>
                    <a:pt x="182880" y="543686"/>
                  </a:lnTo>
                  <a:lnTo>
                    <a:pt x="144637" y="548497"/>
                  </a:lnTo>
                  <a:lnTo>
                    <a:pt x="106679" y="554736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640678" y="2162335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45%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70053" y="3268779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561998" y="2230957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16%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019182" y="1047282"/>
            <a:ext cx="877569" cy="62611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463550">
              <a:lnSpc>
                <a:spcPct val="100000"/>
              </a:lnSpc>
              <a:spcBef>
                <a:spcPts val="2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3%</a:t>
            </a:r>
            <a:endParaRPr sz="1300">
              <a:latin typeface="Century Gothic"/>
              <a:cs typeface="Century Gothic"/>
            </a:endParaRPr>
          </a:p>
          <a:p>
            <a:pPr marL="437515">
              <a:lnSpc>
                <a:spcPts val="1390"/>
              </a:lnSpc>
              <a:spcBef>
                <a:spcPts val="195"/>
              </a:spcBef>
            </a:pPr>
            <a:r>
              <a:rPr dirty="0" baseline="2136" sz="1950" spc="-30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r>
              <a:rPr dirty="0" sz="1300" spc="-20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ts val="1390"/>
              </a:lnSpc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47798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 descr=""/>
          <p:cNvGraphicFramePr>
            <a:graphicFrameLocks noGrp="1"/>
          </p:cNvGraphicFramePr>
          <p:nvPr/>
        </p:nvGraphicFramePr>
        <p:xfrm>
          <a:off x="574261" y="4014120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43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22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12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3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6" name="object 16" descr=""/>
          <p:cNvSpPr/>
          <p:nvPr/>
        </p:nvSpPr>
        <p:spPr>
          <a:xfrm>
            <a:off x="2006554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34223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47893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0466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70037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821990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object 2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4642" y="1976564"/>
            <a:ext cx="1065275" cy="877824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6686" y="4533836"/>
            <a:ext cx="630935" cy="515112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2210" y="4587176"/>
            <a:ext cx="489204" cy="403859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93622" y="4570412"/>
            <a:ext cx="541019" cy="445007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8294" y="4550600"/>
            <a:ext cx="589787" cy="486155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60722" y="4570412"/>
            <a:ext cx="536448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92398" y="4570412"/>
            <a:ext cx="539495" cy="445007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07310" y="4567364"/>
            <a:ext cx="553212" cy="448055"/>
          </a:xfrm>
          <a:prstGeom prst="rect">
            <a:avLst/>
          </a:prstGeom>
        </p:spPr>
      </p:pic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FEV</a:t>
            </a:r>
            <a:r>
              <a:rPr dirty="0" sz="1150" spc="4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0"/>
            <a:ext cx="2359025" cy="5375910"/>
          </a:xfrm>
          <a:custGeom>
            <a:avLst/>
            <a:gdLst/>
            <a:ahLst/>
            <a:cxnLst/>
            <a:rect l="l" t="t" r="r" b="b"/>
            <a:pathLst>
              <a:path w="2359025" h="5375910">
                <a:moveTo>
                  <a:pt x="0" y="5375300"/>
                </a:moveTo>
                <a:lnTo>
                  <a:pt x="0" y="0"/>
                </a:lnTo>
                <a:lnTo>
                  <a:pt x="2358598" y="0"/>
                </a:lnTo>
                <a:lnTo>
                  <a:pt x="2358598" y="5375300"/>
                </a:lnTo>
                <a:lnTo>
                  <a:pt x="0" y="5375300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3822" y="1461452"/>
            <a:ext cx="1455419" cy="1188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75789" y="2769538"/>
            <a:ext cx="321945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35E07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92539" y="170903"/>
            <a:ext cx="60071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35E07"/>
                </a:solidFill>
                <a:latin typeface="Century Gothic"/>
                <a:cs typeface="Century Gothic"/>
              </a:rPr>
              <a:t>FEV</a:t>
            </a:r>
            <a:r>
              <a:rPr dirty="0" sz="1450" spc="-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35E07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35E07"/>
                </a:solidFill>
                <a:latin typeface="Century Gothic"/>
                <a:cs typeface="Century Gothic"/>
              </a:rPr>
              <a:t>43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51490" y="1924748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52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52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44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44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20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36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9996"/>
                </a:lnTo>
                <a:lnTo>
                  <a:pt x="1577340" y="728472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51239" y="3574319"/>
            <a:ext cx="155003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35E07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35E07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45,3%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0978" y="4620704"/>
            <a:ext cx="2531745" cy="462280"/>
            <a:chOff x="2350978" y="4620704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591770" y="4696904"/>
              <a:ext cx="2204085" cy="379730"/>
            </a:xfrm>
            <a:custGeom>
              <a:avLst/>
              <a:gdLst/>
              <a:ahLst/>
              <a:cxnLst/>
              <a:rect l="l" t="t" r="r" b="b"/>
              <a:pathLst>
                <a:path w="2204085" h="379729">
                  <a:moveTo>
                    <a:pt x="0" y="379475"/>
                  </a:moveTo>
                  <a:lnTo>
                    <a:pt x="2203704" y="379475"/>
                  </a:lnTo>
                  <a:lnTo>
                    <a:pt x="2203704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178" y="4696904"/>
              <a:ext cx="165100" cy="379730"/>
            </a:xfrm>
            <a:custGeom>
              <a:avLst/>
              <a:gdLst/>
              <a:ahLst/>
              <a:cxnLst/>
              <a:rect l="l" t="t" r="r" b="b"/>
              <a:pathLst>
                <a:path w="165100" h="379729">
                  <a:moveTo>
                    <a:pt x="164592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164592" y="0"/>
                  </a:lnTo>
                  <a:lnTo>
                    <a:pt x="164592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0978" y="4620704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9366" y="1967420"/>
            <a:ext cx="297180" cy="97790"/>
          </a:xfrm>
          <a:custGeom>
            <a:avLst/>
            <a:gdLst/>
            <a:ahLst/>
            <a:cxnLst/>
            <a:rect l="l" t="t" r="r" b="b"/>
            <a:pathLst>
              <a:path w="297179" h="97789">
                <a:moveTo>
                  <a:pt x="297180" y="97536"/>
                </a:moveTo>
                <a:lnTo>
                  <a:pt x="0" y="97536"/>
                </a:lnTo>
                <a:lnTo>
                  <a:pt x="0" y="0"/>
                </a:lnTo>
                <a:lnTo>
                  <a:pt x="297180" y="0"/>
                </a:lnTo>
                <a:lnTo>
                  <a:pt x="29718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9366" y="796988"/>
            <a:ext cx="1929764" cy="97790"/>
          </a:xfrm>
          <a:custGeom>
            <a:avLst/>
            <a:gdLst/>
            <a:ahLst/>
            <a:cxnLst/>
            <a:rect l="l" t="t" r="r" b="b"/>
            <a:pathLst>
              <a:path w="1929764" h="97790">
                <a:moveTo>
                  <a:pt x="1929384" y="97536"/>
                </a:moveTo>
                <a:lnTo>
                  <a:pt x="0" y="97536"/>
                </a:lnTo>
                <a:lnTo>
                  <a:pt x="0" y="0"/>
                </a:lnTo>
                <a:lnTo>
                  <a:pt x="1929384" y="0"/>
                </a:lnTo>
                <a:lnTo>
                  <a:pt x="192938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9366" y="992060"/>
            <a:ext cx="1187450" cy="97790"/>
          </a:xfrm>
          <a:custGeom>
            <a:avLst/>
            <a:gdLst/>
            <a:ahLst/>
            <a:cxnLst/>
            <a:rect l="l" t="t" r="r" b="b"/>
            <a:pathLst>
              <a:path w="1187450" h="97790">
                <a:moveTo>
                  <a:pt x="1187196" y="97536"/>
                </a:moveTo>
                <a:lnTo>
                  <a:pt x="0" y="97536"/>
                </a:lnTo>
                <a:lnTo>
                  <a:pt x="0" y="0"/>
                </a:lnTo>
                <a:lnTo>
                  <a:pt x="1187196" y="0"/>
                </a:lnTo>
                <a:lnTo>
                  <a:pt x="118719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9366" y="1188656"/>
            <a:ext cx="1039494" cy="97790"/>
          </a:xfrm>
          <a:custGeom>
            <a:avLst/>
            <a:gdLst/>
            <a:ahLst/>
            <a:cxnLst/>
            <a:rect l="l" t="t" r="r" b="b"/>
            <a:pathLst>
              <a:path w="1039495" h="97790">
                <a:moveTo>
                  <a:pt x="1039368" y="97536"/>
                </a:moveTo>
                <a:lnTo>
                  <a:pt x="0" y="97536"/>
                </a:lnTo>
                <a:lnTo>
                  <a:pt x="0" y="0"/>
                </a:lnTo>
                <a:lnTo>
                  <a:pt x="1039368" y="0"/>
                </a:lnTo>
                <a:lnTo>
                  <a:pt x="103936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9366" y="1383728"/>
            <a:ext cx="594360" cy="97790"/>
          </a:xfrm>
          <a:custGeom>
            <a:avLst/>
            <a:gdLst/>
            <a:ahLst/>
            <a:cxnLst/>
            <a:rect l="l" t="t" r="r" b="b"/>
            <a:pathLst>
              <a:path w="594360" h="97790">
                <a:moveTo>
                  <a:pt x="594360" y="97536"/>
                </a:moveTo>
                <a:lnTo>
                  <a:pt x="0" y="97536"/>
                </a:lnTo>
                <a:lnTo>
                  <a:pt x="0" y="0"/>
                </a:lnTo>
                <a:lnTo>
                  <a:pt x="594360" y="0"/>
                </a:lnTo>
                <a:lnTo>
                  <a:pt x="59436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9366" y="1578800"/>
            <a:ext cx="445134" cy="96520"/>
          </a:xfrm>
          <a:custGeom>
            <a:avLst/>
            <a:gdLst/>
            <a:ahLst/>
            <a:cxnLst/>
            <a:rect l="l" t="t" r="r" b="b"/>
            <a:pathLst>
              <a:path w="445135" h="96519">
                <a:moveTo>
                  <a:pt x="445008" y="96012"/>
                </a:moveTo>
                <a:lnTo>
                  <a:pt x="0" y="96012"/>
                </a:lnTo>
                <a:lnTo>
                  <a:pt x="0" y="0"/>
                </a:lnTo>
                <a:lnTo>
                  <a:pt x="445008" y="0"/>
                </a:lnTo>
                <a:lnTo>
                  <a:pt x="44500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69366" y="1772348"/>
            <a:ext cx="295910" cy="97790"/>
          </a:xfrm>
          <a:custGeom>
            <a:avLst/>
            <a:gdLst/>
            <a:ahLst/>
            <a:cxnLst/>
            <a:rect l="l" t="t" r="r" b="b"/>
            <a:pathLst>
              <a:path w="295910" h="97789">
                <a:moveTo>
                  <a:pt x="295656" y="97536"/>
                </a:moveTo>
                <a:lnTo>
                  <a:pt x="0" y="97536"/>
                </a:lnTo>
                <a:lnTo>
                  <a:pt x="0" y="0"/>
                </a:lnTo>
                <a:lnTo>
                  <a:pt x="295656" y="0"/>
                </a:lnTo>
                <a:lnTo>
                  <a:pt x="2956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69366" y="2162492"/>
            <a:ext cx="295910" cy="97790"/>
          </a:xfrm>
          <a:custGeom>
            <a:avLst/>
            <a:gdLst/>
            <a:ahLst/>
            <a:cxnLst/>
            <a:rect l="l" t="t" r="r" b="b"/>
            <a:pathLst>
              <a:path w="295910" h="97789">
                <a:moveTo>
                  <a:pt x="295656" y="97536"/>
                </a:moveTo>
                <a:lnTo>
                  <a:pt x="0" y="97536"/>
                </a:lnTo>
                <a:lnTo>
                  <a:pt x="0" y="0"/>
                </a:lnTo>
                <a:lnTo>
                  <a:pt x="295656" y="0"/>
                </a:lnTo>
                <a:lnTo>
                  <a:pt x="2956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69366" y="2357564"/>
            <a:ext cx="147955" cy="97790"/>
          </a:xfrm>
          <a:custGeom>
            <a:avLst/>
            <a:gdLst/>
            <a:ahLst/>
            <a:cxnLst/>
            <a:rect l="l" t="t" r="r" b="b"/>
            <a:pathLst>
              <a:path w="147954" h="97789">
                <a:moveTo>
                  <a:pt x="147828" y="97536"/>
                </a:moveTo>
                <a:lnTo>
                  <a:pt x="0" y="97536"/>
                </a:lnTo>
                <a:lnTo>
                  <a:pt x="0" y="0"/>
                </a:lnTo>
                <a:lnTo>
                  <a:pt x="147828" y="0"/>
                </a:lnTo>
                <a:lnTo>
                  <a:pt x="1478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3132790" y="744410"/>
            <a:ext cx="184785" cy="3716020"/>
            <a:chOff x="3132790" y="744410"/>
            <a:chExt cx="184785" cy="3716020"/>
          </a:xfrm>
        </p:grpSpPr>
        <p:sp>
          <p:nvSpPr>
            <p:cNvPr id="16" name="object 16" descr=""/>
            <p:cNvSpPr/>
            <p:nvPr/>
          </p:nvSpPr>
          <p:spPr>
            <a:xfrm>
              <a:off x="3169366" y="2552636"/>
              <a:ext cx="147955" cy="97790"/>
            </a:xfrm>
            <a:custGeom>
              <a:avLst/>
              <a:gdLst/>
              <a:ahLst/>
              <a:cxnLst/>
              <a:rect l="l" t="t" r="r" b="b"/>
              <a:pathLst>
                <a:path w="147954" h="97789">
                  <a:moveTo>
                    <a:pt x="147828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47828" y="0"/>
                  </a:lnTo>
                  <a:lnTo>
                    <a:pt x="147828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169366" y="74822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132790" y="74822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5148442" y="739575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404371" y="93482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256471" y="113000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809641" y="132669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661732" y="152186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513822" y="1707139"/>
            <a:ext cx="111125" cy="61150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364405" y="2292672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216495" y="2683027"/>
            <a:ext cx="111125" cy="178244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86511" y="700253"/>
            <a:ext cx="2494280" cy="373507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algn="r" marR="8255">
              <a:lnSpc>
                <a:spcPct val="100000"/>
              </a:lnSpc>
              <a:spcBef>
                <a:spcPts val="5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L="1898014" marR="7620" indent="39306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</a:t>
            </a:r>
            <a:endParaRPr sz="900">
              <a:latin typeface="Century Gothic"/>
              <a:cs typeface="Century Gothic"/>
            </a:endParaRPr>
          </a:p>
          <a:p>
            <a:pPr algn="r" marL="916305" marR="6985" indent="77851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821690" marR="5080" indent="852169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459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60170" marR="6350" indent="607695">
              <a:lnSpc>
                <a:spcPct val="142300"/>
              </a:lnSpc>
              <a:spcBef>
                <a:spcPts val="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671830">
              <a:lnSpc>
                <a:spcPct val="1422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9" name="object 29" descr=""/>
          <p:cNvGrpSpPr/>
          <p:nvPr/>
        </p:nvGrpSpPr>
        <p:grpSpPr>
          <a:xfrm>
            <a:off x="5914090" y="0"/>
            <a:ext cx="3664585" cy="5375910"/>
            <a:chOff x="5914090" y="0"/>
            <a:chExt cx="3664585" cy="5375910"/>
          </a:xfrm>
        </p:grpSpPr>
        <p:sp>
          <p:nvSpPr>
            <p:cNvPr id="30" name="object 30" descr=""/>
            <p:cNvSpPr/>
            <p:nvPr/>
          </p:nvSpPr>
          <p:spPr>
            <a:xfrm>
              <a:off x="5914090" y="0"/>
              <a:ext cx="3664585" cy="5375910"/>
            </a:xfrm>
            <a:custGeom>
              <a:avLst/>
              <a:gdLst/>
              <a:ahLst/>
              <a:cxnLst/>
              <a:rect l="l" t="t" r="r" b="b"/>
              <a:pathLst>
                <a:path w="3664584" h="5375910">
                  <a:moveTo>
                    <a:pt x="3664508" y="5375300"/>
                  </a:moveTo>
                  <a:lnTo>
                    <a:pt x="0" y="5375300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7530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532342" y="208635"/>
            <a:ext cx="1875155" cy="47879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97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  <a:p>
            <a:pPr marL="12700">
              <a:lnSpc>
                <a:spcPts val="1235"/>
              </a:lnSpc>
            </a:pPr>
            <a:r>
              <a:rPr dirty="0" sz="1150">
                <a:solidFill>
                  <a:srgbClr val="B45F06"/>
                </a:solidFill>
              </a:rPr>
              <a:t>FEV</a:t>
            </a:r>
            <a:r>
              <a:rPr dirty="0" sz="1150" spc="25">
                <a:solidFill>
                  <a:srgbClr val="B45F06"/>
                </a:solidFill>
              </a:rPr>
              <a:t> </a:t>
            </a:r>
            <a:r>
              <a:rPr dirty="0" sz="1150" spc="-25">
                <a:solidFill>
                  <a:srgbClr val="B45F06"/>
                </a:solidFill>
              </a:rPr>
              <a:t>22</a:t>
            </a:r>
            <a:endParaRPr sz="1150"/>
          </a:p>
        </p:txBody>
      </p:sp>
      <p:sp>
        <p:nvSpPr>
          <p:cNvPr id="33" name="object 33" descr=""/>
          <p:cNvSpPr txBox="1"/>
          <p:nvPr/>
        </p:nvSpPr>
        <p:spPr>
          <a:xfrm>
            <a:off x="6320514" y="646653"/>
            <a:ext cx="2549525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30,2%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SUPORTE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276010" y="4606651"/>
            <a:ext cx="101155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7%</a:t>
            </a:r>
            <a:endParaRPr sz="1950">
              <a:latin typeface="Century Gothic"/>
              <a:cs typeface="Century Gothic"/>
            </a:endParaRPr>
          </a:p>
          <a:p>
            <a:pPr algn="r" marR="8255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323498" y="2171271"/>
            <a:ext cx="1948814" cy="750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sistema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indisponível;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reclamações</a:t>
            </a:r>
            <a:r>
              <a:rPr dirty="0" sz="1100" spc="1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1922" y="1386776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06316" y="2769538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92539" y="170903"/>
            <a:ext cx="60071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FEV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74319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23,2%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75910"/>
            <a:chOff x="5914090" y="0"/>
            <a:chExt cx="3664585" cy="537591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75910"/>
            </a:xfrm>
            <a:custGeom>
              <a:avLst/>
              <a:gdLst/>
              <a:ahLst/>
              <a:cxnLst/>
              <a:rect l="l" t="t" r="r" b="b"/>
              <a:pathLst>
                <a:path w="3664584" h="5375910">
                  <a:moveTo>
                    <a:pt x="3664508" y="5375300"/>
                  </a:moveTo>
                  <a:lnTo>
                    <a:pt x="0" y="5375300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753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202894" y="1131506"/>
            <a:ext cx="1574800" cy="3716020"/>
            <a:chOff x="3202894" y="1131506"/>
            <a:chExt cx="15748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9470" y="1177988"/>
              <a:ext cx="1537970" cy="1264920"/>
            </a:xfrm>
            <a:custGeom>
              <a:avLst/>
              <a:gdLst/>
              <a:ahLst/>
              <a:cxnLst/>
              <a:rect l="l" t="t" r="r" b="b"/>
              <a:pathLst>
                <a:path w="1537970" h="1264920">
                  <a:moveTo>
                    <a:pt x="153924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153924" y="1095756"/>
                  </a:lnTo>
                  <a:lnTo>
                    <a:pt x="153924" y="1011936"/>
                  </a:lnTo>
                  <a:close/>
                </a:path>
                <a:path w="1537970" h="1264920">
                  <a:moveTo>
                    <a:pt x="155448" y="1179576"/>
                  </a:moveTo>
                  <a:lnTo>
                    <a:pt x="0" y="1179576"/>
                  </a:lnTo>
                  <a:lnTo>
                    <a:pt x="0" y="1264920"/>
                  </a:lnTo>
                  <a:lnTo>
                    <a:pt x="155448" y="1264920"/>
                  </a:lnTo>
                  <a:lnTo>
                    <a:pt x="155448" y="1179576"/>
                  </a:lnTo>
                  <a:close/>
                </a:path>
                <a:path w="1537970" h="1264920">
                  <a:moveTo>
                    <a:pt x="155448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155448" y="926592"/>
                  </a:lnTo>
                  <a:lnTo>
                    <a:pt x="155448" y="842772"/>
                  </a:lnTo>
                  <a:close/>
                </a:path>
                <a:path w="1537970" h="1264920">
                  <a:moveTo>
                    <a:pt x="155448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155448" y="757428"/>
                  </a:lnTo>
                  <a:lnTo>
                    <a:pt x="155448" y="673608"/>
                  </a:lnTo>
                  <a:close/>
                </a:path>
                <a:path w="1537970" h="1264920">
                  <a:moveTo>
                    <a:pt x="307848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307848" y="589788"/>
                  </a:lnTo>
                  <a:lnTo>
                    <a:pt x="307848" y="504444"/>
                  </a:lnTo>
                  <a:close/>
                </a:path>
                <a:path w="1537970" h="1264920">
                  <a:moveTo>
                    <a:pt x="461772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461772" y="420624"/>
                  </a:lnTo>
                  <a:lnTo>
                    <a:pt x="461772" y="336804"/>
                  </a:lnTo>
                  <a:close/>
                </a:path>
                <a:path w="1537970" h="1264920">
                  <a:moveTo>
                    <a:pt x="461772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461772" y="252984"/>
                  </a:lnTo>
                  <a:lnTo>
                    <a:pt x="461772" y="167640"/>
                  </a:lnTo>
                  <a:close/>
                </a:path>
                <a:path w="1537970" h="1264920">
                  <a:moveTo>
                    <a:pt x="15377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537716" y="83820"/>
                  </a:lnTo>
                  <a:lnTo>
                    <a:pt x="15377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9470" y="113531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02894" y="113531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823853" y="1112978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748841" y="1282222"/>
            <a:ext cx="111125" cy="3784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594825" y="161920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40809" y="1788523"/>
            <a:ext cx="111125" cy="7156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86793" y="2462484"/>
            <a:ext cx="111125" cy="2402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58385" y="1101083"/>
            <a:ext cx="2494280" cy="373316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3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716280">
              <a:lnSpc>
                <a:spcPct val="123000"/>
              </a:lnSpc>
              <a:spcBef>
                <a:spcPts val="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722630">
              <a:lnSpc>
                <a:spcPts val="1330"/>
              </a:lnSpc>
              <a:spcBef>
                <a:spcPts val="7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16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234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254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645285" marR="8255" indent="358140">
              <a:lnSpc>
                <a:spcPts val="1330"/>
              </a:lnSpc>
              <a:spcBef>
                <a:spcPts val="7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20514" y="645104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45,5%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FEV</a:t>
            </a:r>
            <a:r>
              <a:rPr dirty="0" sz="1150" spc="2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20414" y="2322081"/>
            <a:ext cx="2625725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outras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sobre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descontos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/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isenção;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orientação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legislação.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8975" cy="5375910"/>
          </a:xfrm>
          <a:custGeom>
            <a:avLst/>
            <a:gdLst/>
            <a:ahLst/>
            <a:cxnLst/>
            <a:rect l="l" t="t" r="r" b="b"/>
            <a:pathLst>
              <a:path w="9578975" h="5375910">
                <a:moveTo>
                  <a:pt x="9578599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78599" y="0"/>
                </a:lnTo>
                <a:lnTo>
                  <a:pt x="9578599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1629" y="1366964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65821" y="2769538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92539" y="170903"/>
            <a:ext cx="60071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FEV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74319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15,8%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64585" cy="5375910"/>
            <a:chOff x="5914090" y="0"/>
            <a:chExt cx="3664585" cy="537591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64585" cy="5375910"/>
            </a:xfrm>
            <a:custGeom>
              <a:avLst/>
              <a:gdLst/>
              <a:ahLst/>
              <a:cxnLst/>
              <a:rect l="l" t="t" r="r" b="b"/>
              <a:pathLst>
                <a:path w="3664584" h="5375910">
                  <a:moveTo>
                    <a:pt x="3664508" y="5375300"/>
                  </a:moveTo>
                  <a:lnTo>
                    <a:pt x="0" y="5375300"/>
                  </a:lnTo>
                  <a:lnTo>
                    <a:pt x="0" y="0"/>
                  </a:lnTo>
                  <a:lnTo>
                    <a:pt x="3664508" y="0"/>
                  </a:lnTo>
                  <a:lnTo>
                    <a:pt x="3664508" y="53753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96214" y="1140650"/>
            <a:ext cx="1765300" cy="3716020"/>
            <a:chOff x="3096214" y="1140650"/>
            <a:chExt cx="17653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32777" y="1199324"/>
              <a:ext cx="1728470" cy="1854835"/>
            </a:xfrm>
            <a:custGeom>
              <a:avLst/>
              <a:gdLst/>
              <a:ahLst/>
              <a:cxnLst/>
              <a:rect l="l" t="t" r="r" b="b"/>
              <a:pathLst>
                <a:path w="1728470" h="1854835">
                  <a:moveTo>
                    <a:pt x="576072" y="1744980"/>
                  </a:moveTo>
                  <a:lnTo>
                    <a:pt x="0" y="1744980"/>
                  </a:lnTo>
                  <a:lnTo>
                    <a:pt x="0" y="1854708"/>
                  </a:lnTo>
                  <a:lnTo>
                    <a:pt x="576072" y="1854708"/>
                  </a:lnTo>
                  <a:lnTo>
                    <a:pt x="576072" y="1744980"/>
                  </a:lnTo>
                  <a:close/>
                </a:path>
                <a:path w="1728470" h="1854835">
                  <a:moveTo>
                    <a:pt x="576072" y="1527048"/>
                  </a:moveTo>
                  <a:lnTo>
                    <a:pt x="0" y="1527048"/>
                  </a:lnTo>
                  <a:lnTo>
                    <a:pt x="0" y="1635252"/>
                  </a:lnTo>
                  <a:lnTo>
                    <a:pt x="576072" y="1635252"/>
                  </a:lnTo>
                  <a:lnTo>
                    <a:pt x="576072" y="1527048"/>
                  </a:lnTo>
                  <a:close/>
                </a:path>
                <a:path w="1728470" h="1854835">
                  <a:moveTo>
                    <a:pt x="576072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576072" y="1199388"/>
                  </a:lnTo>
                  <a:lnTo>
                    <a:pt x="576072" y="1089660"/>
                  </a:lnTo>
                  <a:close/>
                </a:path>
                <a:path w="1728470" h="1854835">
                  <a:moveTo>
                    <a:pt x="576084" y="1307592"/>
                  </a:moveTo>
                  <a:lnTo>
                    <a:pt x="12" y="1307592"/>
                  </a:lnTo>
                  <a:lnTo>
                    <a:pt x="12" y="1417320"/>
                  </a:lnTo>
                  <a:lnTo>
                    <a:pt x="576084" y="1417320"/>
                  </a:lnTo>
                  <a:lnTo>
                    <a:pt x="576084" y="1307592"/>
                  </a:lnTo>
                  <a:close/>
                </a:path>
                <a:path w="1728470" h="1854835">
                  <a:moveTo>
                    <a:pt x="1152144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1152144" y="981456"/>
                  </a:lnTo>
                  <a:lnTo>
                    <a:pt x="1152144" y="873252"/>
                  </a:lnTo>
                  <a:close/>
                </a:path>
                <a:path w="1728470" h="1854835">
                  <a:moveTo>
                    <a:pt x="1152144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1152144" y="763524"/>
                  </a:lnTo>
                  <a:lnTo>
                    <a:pt x="1152144" y="653796"/>
                  </a:lnTo>
                  <a:close/>
                </a:path>
                <a:path w="1728470" h="1854835">
                  <a:moveTo>
                    <a:pt x="1152144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1152144" y="545592"/>
                  </a:lnTo>
                  <a:lnTo>
                    <a:pt x="1152144" y="435864"/>
                  </a:lnTo>
                  <a:close/>
                </a:path>
                <a:path w="1728470" h="1854835">
                  <a:moveTo>
                    <a:pt x="1152144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1152144" y="327660"/>
                  </a:lnTo>
                  <a:lnTo>
                    <a:pt x="1152144" y="217932"/>
                  </a:lnTo>
                  <a:close/>
                </a:path>
                <a:path w="1728470" h="1854835">
                  <a:moveTo>
                    <a:pt x="1728228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728228" y="108204"/>
                  </a:lnTo>
                  <a:lnTo>
                    <a:pt x="1728228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32790" y="114446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96214" y="114446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909227" y="114650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32797" y="1331853"/>
            <a:ext cx="111125" cy="89916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56406" y="2205591"/>
            <a:ext cx="111125" cy="89789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179995" y="3077820"/>
            <a:ext cx="111125" cy="177165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49950" y="1165998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531495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9985" marR="7620" indent="594360">
              <a:lnSpc>
                <a:spcPct val="1589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ATIVA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63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L="1335405" marR="6985" indent="955675">
              <a:lnSpc>
                <a:spcPct val="1589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4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958850" marR="5715" indent="104394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2185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64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FEV</a:t>
            </a:r>
            <a:r>
              <a:rPr dirty="0" sz="1150" spc="2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6" name="object 16" descr=""/>
          <p:cNvSpPr txBox="1"/>
          <p:nvPr/>
        </p:nvSpPr>
        <p:spPr>
          <a:xfrm>
            <a:off x="6320514" y="643556"/>
            <a:ext cx="2781300" cy="10598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20%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889"/>
              </a:lnSpc>
              <a:spcBef>
                <a:spcPts val="254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23498" y="2305325"/>
            <a:ext cx="1834514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coleta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biométrica;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2023-09-12T19:18:48Z</dcterms:created>
  <dcterms:modified xsi:type="dcterms:W3CDTF">2023-09-12T19:18:48Z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