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</p:sldIdLst>
  <p:sldSz cx="9575800" cy="5403850"/>
  <p:notesSz cx="9575800" cy="5403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18661" y="1675193"/>
            <a:ext cx="8144827" cy="11348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rgbClr val="2F3D46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37322" y="3026156"/>
            <a:ext cx="6707505" cy="1350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rgbClr val="2F3D46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rgbClr val="2F3D46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79107" y="1242885"/>
            <a:ext cx="4168235" cy="356654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934807" y="1242885"/>
            <a:ext cx="4168235" cy="356654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rgbClr val="2F3D46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2984"/>
            <a:ext cx="5934075" cy="5398770"/>
          </a:xfrm>
          <a:custGeom>
            <a:avLst/>
            <a:gdLst/>
            <a:ahLst/>
            <a:cxnLst/>
            <a:rect l="l" t="t" r="r" b="b"/>
            <a:pathLst>
              <a:path w="5934075" h="5398770">
                <a:moveTo>
                  <a:pt x="0" y="5398758"/>
                </a:moveTo>
                <a:lnTo>
                  <a:pt x="5933902" y="5398758"/>
                </a:lnTo>
                <a:lnTo>
                  <a:pt x="5933902" y="0"/>
                </a:lnTo>
                <a:lnTo>
                  <a:pt x="0" y="0"/>
                </a:lnTo>
                <a:lnTo>
                  <a:pt x="0" y="5398758"/>
                </a:lnTo>
                <a:close/>
              </a:path>
            </a:pathLst>
          </a:custGeom>
          <a:solidFill>
            <a:srgbClr val="DDE1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5933902" y="0"/>
            <a:ext cx="3644900" cy="5401945"/>
          </a:xfrm>
          <a:custGeom>
            <a:avLst/>
            <a:gdLst/>
            <a:ahLst/>
            <a:cxnLst/>
            <a:rect l="l" t="t" r="r" b="b"/>
            <a:pathLst>
              <a:path w="3644900" h="5401945">
                <a:moveTo>
                  <a:pt x="3644696" y="5401742"/>
                </a:moveTo>
                <a:lnTo>
                  <a:pt x="0" y="5401742"/>
                </a:lnTo>
                <a:lnTo>
                  <a:pt x="0" y="0"/>
                </a:lnTo>
                <a:lnTo>
                  <a:pt x="3644696" y="0"/>
                </a:lnTo>
                <a:lnTo>
                  <a:pt x="3644696" y="5401742"/>
                </a:lnTo>
                <a:close/>
              </a:path>
            </a:pathLst>
          </a:custGeom>
          <a:solidFill>
            <a:srgbClr val="173B4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5933902" y="0"/>
            <a:ext cx="0" cy="5401945"/>
          </a:xfrm>
          <a:custGeom>
            <a:avLst/>
            <a:gdLst/>
            <a:ahLst/>
            <a:cxnLst/>
            <a:rect l="l" t="t" r="r" b="b"/>
            <a:pathLst>
              <a:path w="0" h="5401945">
                <a:moveTo>
                  <a:pt x="0" y="5401742"/>
                </a:moveTo>
                <a:lnTo>
                  <a:pt x="0" y="0"/>
                </a:lnTo>
              </a:path>
            </a:pathLst>
          </a:custGeom>
          <a:ln w="10668">
            <a:solidFill>
              <a:srgbClr val="00687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578975" cy="5401945"/>
          </a:xfrm>
          <a:custGeom>
            <a:avLst/>
            <a:gdLst/>
            <a:ahLst/>
            <a:cxnLst/>
            <a:rect l="l" t="t" r="r" b="b"/>
            <a:pathLst>
              <a:path w="9578975" h="5401945">
                <a:moveTo>
                  <a:pt x="9578599" y="5401742"/>
                </a:moveTo>
                <a:lnTo>
                  <a:pt x="0" y="5401742"/>
                </a:lnTo>
                <a:lnTo>
                  <a:pt x="0" y="0"/>
                </a:lnTo>
                <a:lnTo>
                  <a:pt x="9578599" y="0"/>
                </a:lnTo>
                <a:lnTo>
                  <a:pt x="9578599" y="5401742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12537" y="205626"/>
            <a:ext cx="5317490" cy="8247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rgbClr val="2F3D46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79107" y="1242885"/>
            <a:ext cx="8623935" cy="356654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257931" y="5025580"/>
            <a:ext cx="3066288" cy="2701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79107" y="5025580"/>
            <a:ext cx="2203894" cy="2701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899148" y="5025580"/>
            <a:ext cx="2203894" cy="2701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jp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jp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2.jp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jp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.pn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png"/><Relationship Id="rId3" Type="http://schemas.openxmlformats.org/officeDocument/2006/relationships/image" Target="../media/image26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jpg"/><Relationship Id="rId4" Type="http://schemas.openxmlformats.org/officeDocument/2006/relationships/image" Target="../media/image5.jpg"/><Relationship Id="rId5" Type="http://schemas.openxmlformats.org/officeDocument/2006/relationships/image" Target="../media/image6.jpg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jpg"/><Relationship Id="rId3" Type="http://schemas.openxmlformats.org/officeDocument/2006/relationships/image" Target="../media/image28.jpg"/><Relationship Id="rId4" Type="http://schemas.openxmlformats.org/officeDocument/2006/relationships/image" Target="../media/image29.png"/><Relationship Id="rId5" Type="http://schemas.openxmlformats.org/officeDocument/2006/relationships/image" Target="../media/image30.png"/><Relationship Id="rId6" Type="http://schemas.openxmlformats.org/officeDocument/2006/relationships/image" Target="../media/image31.png"/><Relationship Id="rId7" Type="http://schemas.openxmlformats.org/officeDocument/2006/relationships/image" Target="../media/image32.png"/><Relationship Id="rId8" Type="http://schemas.openxmlformats.org/officeDocument/2006/relationships/image" Target="../media/image33.png"/><Relationship Id="rId9" Type="http://schemas.openxmlformats.org/officeDocument/2006/relationships/image" Target="../media/image34.png"/><Relationship Id="rId10" Type="http://schemas.openxmlformats.org/officeDocument/2006/relationships/image" Target="../media/image35.png"/><Relationship Id="rId11" Type="http://schemas.openxmlformats.org/officeDocument/2006/relationships/image" Target="../media/image36.png"/><Relationship Id="rId12" Type="http://schemas.openxmlformats.org/officeDocument/2006/relationships/image" Target="../media/image37.png"/><Relationship Id="rId13" Type="http://schemas.openxmlformats.org/officeDocument/2006/relationships/image" Target="../media/image38.png"/><Relationship Id="rId14" Type="http://schemas.openxmlformats.org/officeDocument/2006/relationships/image" Target="../media/image39.png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0.jpg"/><Relationship Id="rId3" Type="http://schemas.openxmlformats.org/officeDocument/2006/relationships/image" Target="../media/image41.png"/><Relationship Id="rId4" Type="http://schemas.openxmlformats.org/officeDocument/2006/relationships/image" Target="../media/image42.png"/><Relationship Id="rId5" Type="http://schemas.openxmlformats.org/officeDocument/2006/relationships/image" Target="../media/image43.png"/><Relationship Id="rId6" Type="http://schemas.openxmlformats.org/officeDocument/2006/relationships/image" Target="../media/image44.png"/><Relationship Id="rId7" Type="http://schemas.openxmlformats.org/officeDocument/2006/relationships/image" Target="../media/image45.png"/><Relationship Id="rId8" Type="http://schemas.openxmlformats.org/officeDocument/2006/relationships/image" Target="../media/image46.png"/><Relationship Id="rId9" Type="http://schemas.openxmlformats.org/officeDocument/2006/relationships/image" Target="../media/image47.png"/><Relationship Id="rId10" Type="http://schemas.openxmlformats.org/officeDocument/2006/relationships/image" Target="../media/image48.png"/><Relationship Id="rId11" Type="http://schemas.openxmlformats.org/officeDocument/2006/relationships/image" Target="../media/image49.png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0.jpg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1.jpg"/><Relationship Id="rId3" Type="http://schemas.openxmlformats.org/officeDocument/2006/relationships/image" Target="../media/image52.jpg"/><Relationship Id="rId4" Type="http://schemas.openxmlformats.org/officeDocument/2006/relationships/image" Target="../media/image53.jpg"/><Relationship Id="rId5" Type="http://schemas.openxmlformats.org/officeDocument/2006/relationships/image" Target="../media/image54.jpg"/><Relationship Id="rId6" Type="http://schemas.openxmlformats.org/officeDocument/2006/relationships/image" Target="../media/image55.jpg"/><Relationship Id="rId7" Type="http://schemas.openxmlformats.org/officeDocument/2006/relationships/image" Target="../media/image56.jpg"/><Relationship Id="rId8" Type="http://schemas.openxmlformats.org/officeDocument/2006/relationships/image" Target="../media/image57.jpg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8.jpg"/><Relationship Id="rId3" Type="http://schemas.openxmlformats.org/officeDocument/2006/relationships/image" Target="../media/image59.jpg"/><Relationship Id="rId4" Type="http://schemas.openxmlformats.org/officeDocument/2006/relationships/image" Target="../media/image60.jpg"/><Relationship Id="rId5" Type="http://schemas.openxmlformats.org/officeDocument/2006/relationships/image" Target="../media/image61.jpg"/><Relationship Id="rId6" Type="http://schemas.openxmlformats.org/officeDocument/2006/relationships/image" Target="../media/image62.jpg"/><Relationship Id="rId7" Type="http://schemas.openxmlformats.org/officeDocument/2006/relationships/image" Target="../media/image63.jpg"/><Relationship Id="rId8" Type="http://schemas.openxmlformats.org/officeDocument/2006/relationships/image" Target="../media/image64.png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5.png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6.png"/><Relationship Id="rId3" Type="http://schemas.openxmlformats.org/officeDocument/2006/relationships/hyperlink" Target="http://www.reclameaqui.com.br/" TargetMode="Externa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7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jpg"/><Relationship Id="rId4" Type="http://schemas.openxmlformats.org/officeDocument/2006/relationships/image" Target="../media/image10.jpg"/><Relationship Id="rId5" Type="http://schemas.openxmlformats.org/officeDocument/2006/relationships/image" Target="../media/image11.jpg"/><Relationship Id="rId6" Type="http://schemas.openxmlformats.org/officeDocument/2006/relationships/image" Target="../media/image12.jpg"/><Relationship Id="rId7" Type="http://schemas.openxmlformats.org/officeDocument/2006/relationships/image" Target="../media/image13.jpg"/><Relationship Id="rId8" Type="http://schemas.openxmlformats.org/officeDocument/2006/relationships/image" Target="../media/image14.jpg"/><Relationship Id="rId9" Type="http://schemas.openxmlformats.org/officeDocument/2006/relationships/image" Target="../media/image15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96217" y="816596"/>
            <a:ext cx="3164205" cy="698500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400" spc="-10">
                <a:solidFill>
                  <a:srgbClr val="183B46"/>
                </a:solidFill>
              </a:rPr>
              <a:t>OUVIDORIA</a:t>
            </a:r>
            <a:endParaRPr sz="4400"/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19530" y="4413441"/>
            <a:ext cx="2122931" cy="681227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4327076" y="3166313"/>
            <a:ext cx="820419" cy="5060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ts val="2100"/>
              </a:lnSpc>
              <a:spcBef>
                <a:spcPts val="95"/>
              </a:spcBef>
            </a:pPr>
            <a:r>
              <a:rPr dirty="0" sz="1950" spc="-10" b="1">
                <a:solidFill>
                  <a:srgbClr val="183B46"/>
                </a:solidFill>
                <a:latin typeface="Century Gothic"/>
                <a:cs typeface="Century Gothic"/>
              </a:rPr>
              <a:t>TOTAIS</a:t>
            </a:r>
            <a:endParaRPr sz="1950">
              <a:latin typeface="Century Gothic"/>
              <a:cs typeface="Century Gothic"/>
            </a:endParaRPr>
          </a:p>
          <a:p>
            <a:pPr algn="ctr" marL="34925">
              <a:lnSpc>
                <a:spcPts val="1680"/>
              </a:lnSpc>
            </a:pPr>
            <a:r>
              <a:rPr dirty="0" sz="1600" spc="-20">
                <a:solidFill>
                  <a:srgbClr val="183B46"/>
                </a:solidFill>
                <a:latin typeface="Century Gothic"/>
                <a:cs typeface="Century Gothic"/>
              </a:rPr>
              <a:t>2022</a:t>
            </a:r>
            <a:endParaRPr sz="1600">
              <a:latin typeface="Century Gothic"/>
              <a:cs typeface="Century Gothic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79194" y="1999424"/>
            <a:ext cx="1399031" cy="104698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5914090" y="0"/>
            <a:ext cx="3664585" cy="5401945"/>
          </a:xfrm>
          <a:custGeom>
            <a:avLst/>
            <a:gdLst/>
            <a:ahLst/>
            <a:cxnLst/>
            <a:rect l="l" t="t" r="r" b="b"/>
            <a:pathLst>
              <a:path w="3664584" h="5401945">
                <a:moveTo>
                  <a:pt x="3664508" y="5401742"/>
                </a:moveTo>
                <a:lnTo>
                  <a:pt x="0" y="5401742"/>
                </a:lnTo>
                <a:lnTo>
                  <a:pt x="0" y="0"/>
                </a:lnTo>
                <a:lnTo>
                  <a:pt x="3664508" y="0"/>
                </a:lnTo>
                <a:lnTo>
                  <a:pt x="3664508" y="5401742"/>
                </a:lnTo>
                <a:close/>
              </a:path>
            </a:pathLst>
          </a:custGeom>
          <a:solidFill>
            <a:srgbClr val="13425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 txBox="1"/>
          <p:nvPr/>
        </p:nvSpPr>
        <p:spPr>
          <a:xfrm>
            <a:off x="6269182" y="4146741"/>
            <a:ext cx="2956560" cy="934719"/>
          </a:xfrm>
          <a:prstGeom prst="rect">
            <a:avLst/>
          </a:prstGeom>
          <a:solidFill>
            <a:srgbClr val="DDE2DA"/>
          </a:solidFill>
        </p:spPr>
        <p:txBody>
          <a:bodyPr wrap="square" lIns="0" tIns="58419" rIns="0" bIns="0" rtlCol="0" vert="horz">
            <a:spAutoFit/>
          </a:bodyPr>
          <a:lstStyle/>
          <a:p>
            <a:pPr algn="ctr" marL="225425" marR="231140" indent="-2540">
              <a:lnSpc>
                <a:spcPts val="1270"/>
              </a:lnSpc>
              <a:spcBef>
                <a:spcPts val="459"/>
              </a:spcBef>
            </a:pPr>
            <a:r>
              <a:rPr dirty="0" sz="1300" b="1">
                <a:solidFill>
                  <a:srgbClr val="13425D"/>
                </a:solidFill>
                <a:latin typeface="Century Gothic"/>
                <a:cs typeface="Century Gothic"/>
              </a:rPr>
              <a:t>Nos </a:t>
            </a:r>
            <a:r>
              <a:rPr dirty="0" sz="1300" spc="-10" b="1">
                <a:solidFill>
                  <a:srgbClr val="13425D"/>
                </a:solidFill>
                <a:latin typeface="Century Gothic"/>
                <a:cs typeface="Century Gothic"/>
              </a:rPr>
              <a:t>atendimentos</a:t>
            </a:r>
            <a:r>
              <a:rPr dirty="0" sz="1300" spc="-20" b="1">
                <a:solidFill>
                  <a:srgbClr val="13425D"/>
                </a:solidFill>
                <a:latin typeface="Century Gothic"/>
                <a:cs typeface="Century Gothic"/>
              </a:rPr>
              <a:t> </a:t>
            </a:r>
            <a:r>
              <a:rPr dirty="0" sz="1300" spc="-10" b="1">
                <a:solidFill>
                  <a:srgbClr val="13425D"/>
                </a:solidFill>
                <a:latin typeface="Century Gothic"/>
                <a:cs typeface="Century Gothic"/>
              </a:rPr>
              <a:t>sobre </a:t>
            </a:r>
            <a:r>
              <a:rPr dirty="0" sz="1300" b="1">
                <a:solidFill>
                  <a:srgbClr val="13425D"/>
                </a:solidFill>
                <a:latin typeface="Century Gothic"/>
                <a:cs typeface="Century Gothic"/>
              </a:rPr>
              <a:t>anuidade,</a:t>
            </a:r>
            <a:r>
              <a:rPr dirty="0" sz="1300" spc="-55" b="1">
                <a:solidFill>
                  <a:srgbClr val="13425D"/>
                </a:solidFill>
                <a:latin typeface="Century Gothic"/>
                <a:cs typeface="Century Gothic"/>
              </a:rPr>
              <a:t> </a:t>
            </a:r>
            <a:r>
              <a:rPr dirty="0" sz="1300" b="1">
                <a:solidFill>
                  <a:srgbClr val="13425D"/>
                </a:solidFill>
                <a:latin typeface="Century Gothic"/>
                <a:cs typeface="Century Gothic"/>
              </a:rPr>
              <a:t>além</a:t>
            </a:r>
            <a:r>
              <a:rPr dirty="0" sz="1300" spc="-40" b="1">
                <a:solidFill>
                  <a:srgbClr val="13425D"/>
                </a:solidFill>
                <a:latin typeface="Century Gothic"/>
                <a:cs typeface="Century Gothic"/>
              </a:rPr>
              <a:t> </a:t>
            </a:r>
            <a:r>
              <a:rPr dirty="0" sz="1300" b="1">
                <a:solidFill>
                  <a:srgbClr val="13425D"/>
                </a:solidFill>
                <a:latin typeface="Century Gothic"/>
                <a:cs typeface="Century Gothic"/>
              </a:rPr>
              <a:t>de</a:t>
            </a:r>
            <a:r>
              <a:rPr dirty="0" sz="1300" spc="-60" b="1">
                <a:solidFill>
                  <a:srgbClr val="13425D"/>
                </a:solidFill>
                <a:latin typeface="Century Gothic"/>
                <a:cs typeface="Century Gothic"/>
              </a:rPr>
              <a:t> </a:t>
            </a:r>
            <a:r>
              <a:rPr dirty="0" sz="1300" b="1">
                <a:solidFill>
                  <a:srgbClr val="13425D"/>
                </a:solidFill>
                <a:latin typeface="Century Gothic"/>
                <a:cs typeface="Century Gothic"/>
              </a:rPr>
              <a:t>pedidos</a:t>
            </a:r>
            <a:r>
              <a:rPr dirty="0" sz="1300" spc="-40" b="1">
                <a:solidFill>
                  <a:srgbClr val="13425D"/>
                </a:solidFill>
                <a:latin typeface="Century Gothic"/>
                <a:cs typeface="Century Gothic"/>
              </a:rPr>
              <a:t> </a:t>
            </a:r>
            <a:r>
              <a:rPr dirty="0" sz="1300" spc="-25" b="1">
                <a:solidFill>
                  <a:srgbClr val="13425D"/>
                </a:solidFill>
                <a:latin typeface="Century Gothic"/>
                <a:cs typeface="Century Gothic"/>
              </a:rPr>
              <a:t>de </a:t>
            </a:r>
            <a:r>
              <a:rPr dirty="0" sz="1300" spc="-10" b="1">
                <a:solidFill>
                  <a:srgbClr val="13425D"/>
                </a:solidFill>
                <a:latin typeface="Century Gothic"/>
                <a:cs typeface="Century Gothic"/>
              </a:rPr>
              <a:t>refinanciamento</a:t>
            </a:r>
            <a:r>
              <a:rPr dirty="0" sz="1300" spc="20" b="1">
                <a:solidFill>
                  <a:srgbClr val="13425D"/>
                </a:solidFill>
                <a:latin typeface="Century Gothic"/>
                <a:cs typeface="Century Gothic"/>
              </a:rPr>
              <a:t> </a:t>
            </a:r>
            <a:r>
              <a:rPr dirty="0" sz="1300" spc="-10" b="1">
                <a:solidFill>
                  <a:srgbClr val="13425D"/>
                </a:solidFill>
                <a:latin typeface="Century Gothic"/>
                <a:cs typeface="Century Gothic"/>
              </a:rPr>
              <a:t>recebemos </a:t>
            </a:r>
            <a:r>
              <a:rPr dirty="0" sz="1300" b="1">
                <a:solidFill>
                  <a:srgbClr val="13425D"/>
                </a:solidFill>
                <a:latin typeface="Century Gothic"/>
                <a:cs typeface="Century Gothic"/>
              </a:rPr>
              <a:t>relatos</a:t>
            </a:r>
            <a:r>
              <a:rPr dirty="0" sz="1300" spc="-60" b="1">
                <a:solidFill>
                  <a:srgbClr val="13425D"/>
                </a:solidFill>
                <a:latin typeface="Century Gothic"/>
                <a:cs typeface="Century Gothic"/>
              </a:rPr>
              <a:t> </a:t>
            </a:r>
            <a:r>
              <a:rPr dirty="0" sz="1300" b="1">
                <a:solidFill>
                  <a:srgbClr val="13425D"/>
                </a:solidFill>
                <a:latin typeface="Century Gothic"/>
                <a:cs typeface="Century Gothic"/>
              </a:rPr>
              <a:t>sobre</a:t>
            </a:r>
            <a:r>
              <a:rPr dirty="0" sz="1300" spc="-55" b="1">
                <a:solidFill>
                  <a:srgbClr val="13425D"/>
                </a:solidFill>
                <a:latin typeface="Century Gothic"/>
                <a:cs typeface="Century Gothic"/>
              </a:rPr>
              <a:t> </a:t>
            </a:r>
            <a:r>
              <a:rPr dirty="0" sz="1300" b="1">
                <a:solidFill>
                  <a:srgbClr val="13425D"/>
                </a:solidFill>
                <a:latin typeface="Century Gothic"/>
                <a:cs typeface="Century Gothic"/>
              </a:rPr>
              <a:t>boletos</a:t>
            </a:r>
            <a:r>
              <a:rPr dirty="0" sz="1300" spc="-45" b="1">
                <a:solidFill>
                  <a:srgbClr val="13425D"/>
                </a:solidFill>
                <a:latin typeface="Century Gothic"/>
                <a:cs typeface="Century Gothic"/>
              </a:rPr>
              <a:t> </a:t>
            </a:r>
            <a:r>
              <a:rPr dirty="0" sz="1300" spc="-50" b="1">
                <a:solidFill>
                  <a:srgbClr val="13425D"/>
                </a:solidFill>
                <a:latin typeface="Century Gothic"/>
                <a:cs typeface="Century Gothic"/>
              </a:rPr>
              <a:t>e </a:t>
            </a:r>
            <a:r>
              <a:rPr dirty="0" sz="1300" spc="-10" b="1">
                <a:solidFill>
                  <a:srgbClr val="13425D"/>
                </a:solidFill>
                <a:latin typeface="Century Gothic"/>
                <a:cs typeface="Century Gothic"/>
              </a:rPr>
              <a:t>parcelamento.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296626" y="295592"/>
            <a:ext cx="0" cy="1287780"/>
          </a:xfrm>
          <a:custGeom>
            <a:avLst/>
            <a:gdLst/>
            <a:ahLst/>
            <a:cxnLst/>
            <a:rect l="l" t="t" r="r" b="b"/>
            <a:pathLst>
              <a:path w="0" h="1287780">
                <a:moveTo>
                  <a:pt x="0" y="0"/>
                </a:moveTo>
                <a:lnTo>
                  <a:pt x="0" y="1287780"/>
                </a:lnTo>
              </a:path>
            </a:pathLst>
          </a:custGeom>
          <a:ln w="45719">
            <a:solidFill>
              <a:srgbClr val="13425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6378910" y="611060"/>
            <a:ext cx="407034" cy="0"/>
          </a:xfrm>
          <a:custGeom>
            <a:avLst/>
            <a:gdLst/>
            <a:ahLst/>
            <a:cxnLst/>
            <a:rect l="l" t="t" r="r" b="b"/>
            <a:pathLst>
              <a:path w="407034" h="0">
                <a:moveTo>
                  <a:pt x="0" y="0"/>
                </a:moveTo>
                <a:lnTo>
                  <a:pt x="406908" y="0"/>
                </a:lnTo>
              </a:path>
            </a:pathLst>
          </a:custGeom>
          <a:ln w="45719">
            <a:solidFill>
              <a:srgbClr val="DDE2DA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6" name="object 6" descr=""/>
          <p:cNvGrpSpPr/>
          <p:nvPr/>
        </p:nvGrpSpPr>
        <p:grpSpPr>
          <a:xfrm>
            <a:off x="3096214" y="1140650"/>
            <a:ext cx="2052955" cy="3716020"/>
            <a:chOff x="3096214" y="1140650"/>
            <a:chExt cx="2052955" cy="3716020"/>
          </a:xfrm>
        </p:grpSpPr>
        <p:sp>
          <p:nvSpPr>
            <p:cNvPr id="7" name="object 7" descr=""/>
            <p:cNvSpPr/>
            <p:nvPr/>
          </p:nvSpPr>
          <p:spPr>
            <a:xfrm>
              <a:off x="3132777" y="1199324"/>
              <a:ext cx="2016760" cy="2508885"/>
            </a:xfrm>
            <a:custGeom>
              <a:avLst/>
              <a:gdLst/>
              <a:ahLst/>
              <a:cxnLst/>
              <a:rect l="l" t="t" r="r" b="b"/>
              <a:pathLst>
                <a:path w="2016760" h="2508885">
                  <a:moveTo>
                    <a:pt x="57912" y="2398776"/>
                  </a:moveTo>
                  <a:lnTo>
                    <a:pt x="0" y="2398776"/>
                  </a:lnTo>
                  <a:lnTo>
                    <a:pt x="0" y="2508504"/>
                  </a:lnTo>
                  <a:lnTo>
                    <a:pt x="57912" y="2508504"/>
                  </a:lnTo>
                  <a:lnTo>
                    <a:pt x="57912" y="2398776"/>
                  </a:lnTo>
                  <a:close/>
                </a:path>
                <a:path w="2016760" h="2508885">
                  <a:moveTo>
                    <a:pt x="115824" y="2180844"/>
                  </a:moveTo>
                  <a:lnTo>
                    <a:pt x="0" y="2180844"/>
                  </a:lnTo>
                  <a:lnTo>
                    <a:pt x="0" y="2290572"/>
                  </a:lnTo>
                  <a:lnTo>
                    <a:pt x="115824" y="2290572"/>
                  </a:lnTo>
                  <a:lnTo>
                    <a:pt x="115824" y="2180844"/>
                  </a:lnTo>
                  <a:close/>
                </a:path>
                <a:path w="2016760" h="2508885">
                  <a:moveTo>
                    <a:pt x="172212" y="1962912"/>
                  </a:moveTo>
                  <a:lnTo>
                    <a:pt x="0" y="1962912"/>
                  </a:lnTo>
                  <a:lnTo>
                    <a:pt x="0" y="2071116"/>
                  </a:lnTo>
                  <a:lnTo>
                    <a:pt x="172212" y="2071116"/>
                  </a:lnTo>
                  <a:lnTo>
                    <a:pt x="172212" y="1962912"/>
                  </a:lnTo>
                  <a:close/>
                </a:path>
                <a:path w="2016760" h="2508885">
                  <a:moveTo>
                    <a:pt x="230124" y="1744980"/>
                  </a:moveTo>
                  <a:lnTo>
                    <a:pt x="0" y="1744980"/>
                  </a:lnTo>
                  <a:lnTo>
                    <a:pt x="0" y="1854708"/>
                  </a:lnTo>
                  <a:lnTo>
                    <a:pt x="230124" y="1854708"/>
                  </a:lnTo>
                  <a:lnTo>
                    <a:pt x="230124" y="1744980"/>
                  </a:lnTo>
                  <a:close/>
                </a:path>
                <a:path w="2016760" h="2508885">
                  <a:moveTo>
                    <a:pt x="288036" y="1527048"/>
                  </a:moveTo>
                  <a:lnTo>
                    <a:pt x="0" y="1527048"/>
                  </a:lnTo>
                  <a:lnTo>
                    <a:pt x="0" y="1635252"/>
                  </a:lnTo>
                  <a:lnTo>
                    <a:pt x="288036" y="1635252"/>
                  </a:lnTo>
                  <a:lnTo>
                    <a:pt x="288036" y="1527048"/>
                  </a:lnTo>
                  <a:close/>
                </a:path>
                <a:path w="2016760" h="2508885">
                  <a:moveTo>
                    <a:pt x="518160" y="1307592"/>
                  </a:moveTo>
                  <a:lnTo>
                    <a:pt x="0" y="1307592"/>
                  </a:lnTo>
                  <a:lnTo>
                    <a:pt x="0" y="1417332"/>
                  </a:lnTo>
                  <a:lnTo>
                    <a:pt x="518160" y="1417332"/>
                  </a:lnTo>
                  <a:lnTo>
                    <a:pt x="518160" y="1307592"/>
                  </a:lnTo>
                  <a:close/>
                </a:path>
                <a:path w="2016760" h="2508885">
                  <a:moveTo>
                    <a:pt x="807720" y="1089660"/>
                  </a:moveTo>
                  <a:lnTo>
                    <a:pt x="0" y="1089660"/>
                  </a:lnTo>
                  <a:lnTo>
                    <a:pt x="0" y="1199388"/>
                  </a:lnTo>
                  <a:lnTo>
                    <a:pt x="807720" y="1199388"/>
                  </a:lnTo>
                  <a:lnTo>
                    <a:pt x="807720" y="1089660"/>
                  </a:lnTo>
                  <a:close/>
                </a:path>
                <a:path w="2016760" h="2508885">
                  <a:moveTo>
                    <a:pt x="1036320" y="873252"/>
                  </a:moveTo>
                  <a:lnTo>
                    <a:pt x="0" y="873252"/>
                  </a:lnTo>
                  <a:lnTo>
                    <a:pt x="0" y="981456"/>
                  </a:lnTo>
                  <a:lnTo>
                    <a:pt x="1036320" y="981456"/>
                  </a:lnTo>
                  <a:lnTo>
                    <a:pt x="1036320" y="873252"/>
                  </a:lnTo>
                  <a:close/>
                </a:path>
                <a:path w="2016760" h="2508885">
                  <a:moveTo>
                    <a:pt x="1325880" y="653796"/>
                  </a:moveTo>
                  <a:lnTo>
                    <a:pt x="0" y="653796"/>
                  </a:lnTo>
                  <a:lnTo>
                    <a:pt x="0" y="763524"/>
                  </a:lnTo>
                  <a:lnTo>
                    <a:pt x="1325880" y="763524"/>
                  </a:lnTo>
                  <a:lnTo>
                    <a:pt x="1325880" y="653796"/>
                  </a:lnTo>
                  <a:close/>
                </a:path>
                <a:path w="2016760" h="2508885">
                  <a:moveTo>
                    <a:pt x="1554480" y="435864"/>
                  </a:moveTo>
                  <a:lnTo>
                    <a:pt x="0" y="435864"/>
                  </a:lnTo>
                  <a:lnTo>
                    <a:pt x="0" y="545592"/>
                  </a:lnTo>
                  <a:lnTo>
                    <a:pt x="1554480" y="545592"/>
                  </a:lnTo>
                  <a:lnTo>
                    <a:pt x="1554480" y="435864"/>
                  </a:lnTo>
                  <a:close/>
                </a:path>
                <a:path w="2016760" h="2508885">
                  <a:moveTo>
                    <a:pt x="1786128" y="217932"/>
                  </a:moveTo>
                  <a:lnTo>
                    <a:pt x="0" y="217932"/>
                  </a:lnTo>
                  <a:lnTo>
                    <a:pt x="0" y="327660"/>
                  </a:lnTo>
                  <a:lnTo>
                    <a:pt x="1786128" y="327660"/>
                  </a:lnTo>
                  <a:lnTo>
                    <a:pt x="1786128" y="217932"/>
                  </a:lnTo>
                  <a:close/>
                </a:path>
                <a:path w="2016760" h="2508885">
                  <a:moveTo>
                    <a:pt x="2016252" y="0"/>
                  </a:moveTo>
                  <a:lnTo>
                    <a:pt x="0" y="0"/>
                  </a:lnTo>
                  <a:lnTo>
                    <a:pt x="0" y="108204"/>
                  </a:lnTo>
                  <a:lnTo>
                    <a:pt x="2016252" y="108204"/>
                  </a:lnTo>
                  <a:lnTo>
                    <a:pt x="2016252" y="0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3132790" y="1144460"/>
              <a:ext cx="0" cy="3708400"/>
            </a:xfrm>
            <a:custGeom>
              <a:avLst/>
              <a:gdLst/>
              <a:ahLst/>
              <a:cxnLst/>
              <a:rect l="l" t="t" r="r" b="b"/>
              <a:pathLst>
                <a:path w="0" h="3708400">
                  <a:moveTo>
                    <a:pt x="0" y="0"/>
                  </a:moveTo>
                  <a:lnTo>
                    <a:pt x="0" y="3707891"/>
                  </a:lnTo>
                </a:path>
              </a:pathLst>
            </a:custGeom>
            <a:ln w="7620">
              <a:solidFill>
                <a:srgbClr val="D8D8D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3096214" y="1144460"/>
              <a:ext cx="36830" cy="3708400"/>
            </a:xfrm>
            <a:custGeom>
              <a:avLst/>
              <a:gdLst/>
              <a:ahLst/>
              <a:cxnLst/>
              <a:rect l="l" t="t" r="r" b="b"/>
              <a:pathLst>
                <a:path w="36830" h="3708400">
                  <a:moveTo>
                    <a:pt x="0" y="0"/>
                  </a:moveTo>
                  <a:lnTo>
                    <a:pt x="36576" y="0"/>
                  </a:lnTo>
                </a:path>
                <a:path w="36830" h="3708400">
                  <a:moveTo>
                    <a:pt x="0" y="217931"/>
                  </a:moveTo>
                  <a:lnTo>
                    <a:pt x="36576" y="217931"/>
                  </a:lnTo>
                </a:path>
                <a:path w="36830" h="3708400">
                  <a:moveTo>
                    <a:pt x="0" y="435863"/>
                  </a:moveTo>
                  <a:lnTo>
                    <a:pt x="36576" y="435863"/>
                  </a:lnTo>
                </a:path>
                <a:path w="36830" h="3708400">
                  <a:moveTo>
                    <a:pt x="0" y="655320"/>
                  </a:moveTo>
                  <a:lnTo>
                    <a:pt x="36576" y="655320"/>
                  </a:lnTo>
                </a:path>
                <a:path w="36830" h="3708400">
                  <a:moveTo>
                    <a:pt x="0" y="871727"/>
                  </a:moveTo>
                  <a:lnTo>
                    <a:pt x="36576" y="871727"/>
                  </a:lnTo>
                </a:path>
                <a:path w="36830" h="3708400">
                  <a:moveTo>
                    <a:pt x="0" y="1091183"/>
                  </a:moveTo>
                  <a:lnTo>
                    <a:pt x="36576" y="1091183"/>
                  </a:lnTo>
                </a:path>
                <a:path w="36830" h="3708400">
                  <a:moveTo>
                    <a:pt x="0" y="1309116"/>
                  </a:moveTo>
                  <a:lnTo>
                    <a:pt x="36576" y="1309116"/>
                  </a:lnTo>
                </a:path>
                <a:path w="36830" h="3708400">
                  <a:moveTo>
                    <a:pt x="0" y="1525524"/>
                  </a:moveTo>
                  <a:lnTo>
                    <a:pt x="36576" y="1525524"/>
                  </a:lnTo>
                </a:path>
                <a:path w="36830" h="3708400">
                  <a:moveTo>
                    <a:pt x="0" y="1744979"/>
                  </a:moveTo>
                  <a:lnTo>
                    <a:pt x="36576" y="1744979"/>
                  </a:lnTo>
                </a:path>
                <a:path w="36830" h="3708400">
                  <a:moveTo>
                    <a:pt x="0" y="1962912"/>
                  </a:moveTo>
                  <a:lnTo>
                    <a:pt x="36576" y="1962912"/>
                  </a:lnTo>
                </a:path>
                <a:path w="36830" h="3708400">
                  <a:moveTo>
                    <a:pt x="0" y="2180844"/>
                  </a:moveTo>
                  <a:lnTo>
                    <a:pt x="36576" y="2180844"/>
                  </a:lnTo>
                </a:path>
                <a:path w="36830" h="3708400">
                  <a:moveTo>
                    <a:pt x="0" y="2398775"/>
                  </a:moveTo>
                  <a:lnTo>
                    <a:pt x="36576" y="2398775"/>
                  </a:lnTo>
                </a:path>
                <a:path w="36830" h="3708400">
                  <a:moveTo>
                    <a:pt x="0" y="2618232"/>
                  </a:moveTo>
                  <a:lnTo>
                    <a:pt x="36576" y="2618232"/>
                  </a:lnTo>
                </a:path>
                <a:path w="36830" h="3708400">
                  <a:moveTo>
                    <a:pt x="0" y="2834640"/>
                  </a:moveTo>
                  <a:lnTo>
                    <a:pt x="36576" y="2834640"/>
                  </a:lnTo>
                </a:path>
                <a:path w="36830" h="3708400">
                  <a:moveTo>
                    <a:pt x="0" y="3052572"/>
                  </a:moveTo>
                  <a:lnTo>
                    <a:pt x="36576" y="3052572"/>
                  </a:lnTo>
                </a:path>
                <a:path w="36830" h="3708400">
                  <a:moveTo>
                    <a:pt x="0" y="3272027"/>
                  </a:moveTo>
                  <a:lnTo>
                    <a:pt x="36576" y="3272027"/>
                  </a:lnTo>
                </a:path>
                <a:path w="36830" h="3708400">
                  <a:moveTo>
                    <a:pt x="0" y="3488435"/>
                  </a:moveTo>
                  <a:lnTo>
                    <a:pt x="36576" y="3488435"/>
                  </a:lnTo>
                </a:path>
                <a:path w="36830" h="3708400">
                  <a:moveTo>
                    <a:pt x="0" y="3707891"/>
                  </a:moveTo>
                  <a:lnTo>
                    <a:pt x="36576" y="3707891"/>
                  </a:lnTo>
                </a:path>
              </a:pathLst>
            </a:custGeom>
            <a:ln w="7620">
              <a:solidFill>
                <a:srgbClr val="D8D8D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5197274" y="1146595"/>
            <a:ext cx="196215" cy="21082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1200" spc="-25">
                <a:solidFill>
                  <a:srgbClr val="2F3D46"/>
                </a:solidFill>
                <a:latin typeface="Century Gothic"/>
                <a:cs typeface="Century Gothic"/>
              </a:rPr>
              <a:t>35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4967100" y="1364564"/>
            <a:ext cx="194310" cy="21082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1200" spc="-25">
                <a:solidFill>
                  <a:srgbClr val="2F3D46"/>
                </a:solidFill>
                <a:latin typeface="Century Gothic"/>
                <a:cs typeface="Century Gothic"/>
              </a:rPr>
              <a:t>31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4735465" y="1582457"/>
            <a:ext cx="196215" cy="21082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1200" spc="-25">
                <a:solidFill>
                  <a:srgbClr val="2F3D46"/>
                </a:solidFill>
                <a:latin typeface="Century Gothic"/>
                <a:cs typeface="Century Gothic"/>
              </a:rPr>
              <a:t>27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4505385" y="1800426"/>
            <a:ext cx="196215" cy="21082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1200" spc="-25">
                <a:solidFill>
                  <a:srgbClr val="2F3D46"/>
                </a:solidFill>
                <a:latin typeface="Century Gothic"/>
                <a:cs typeface="Century Gothic"/>
              </a:rPr>
              <a:t>23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4217337" y="2019826"/>
            <a:ext cx="196215" cy="21082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1200" spc="-25">
                <a:solidFill>
                  <a:srgbClr val="2F3D46"/>
                </a:solidFill>
                <a:latin typeface="Century Gothic"/>
                <a:cs typeface="Century Gothic"/>
              </a:rPr>
              <a:t>18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3987172" y="2237795"/>
            <a:ext cx="196215" cy="21082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1200" spc="-25">
                <a:solidFill>
                  <a:srgbClr val="2F3D46"/>
                </a:solidFill>
                <a:latin typeface="Century Gothic"/>
                <a:cs typeface="Century Gothic"/>
              </a:rPr>
              <a:t>14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3699134" y="2455689"/>
            <a:ext cx="111125" cy="21082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9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3411172" y="2640928"/>
            <a:ext cx="168910" cy="461645"/>
          </a:xfrm>
          <a:prstGeom prst="rect">
            <a:avLst/>
          </a:prstGeom>
        </p:spPr>
        <p:txBody>
          <a:bodyPr wrap="square" lIns="0" tIns="46990" rIns="0" bIns="0" rtlCol="0" vert="horz">
            <a:spAutoFit/>
          </a:bodyPr>
          <a:lstStyle/>
          <a:p>
            <a:pPr marL="70485">
              <a:lnSpc>
                <a:spcPct val="100000"/>
              </a:lnSpc>
              <a:spcBef>
                <a:spcPts val="370"/>
              </a:spcBef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5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4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3180997" y="3076791"/>
            <a:ext cx="283210" cy="1770380"/>
          </a:xfrm>
          <a:prstGeom prst="rect">
            <a:avLst/>
          </a:prstGeom>
        </p:spPr>
        <p:txBody>
          <a:bodyPr wrap="square" lIns="0" tIns="46990" rIns="0" bIns="0" rtlCol="0" vert="horz">
            <a:spAutoFit/>
          </a:bodyPr>
          <a:lstStyle/>
          <a:p>
            <a:pPr marL="184785">
              <a:lnSpc>
                <a:spcPct val="100000"/>
              </a:lnSpc>
              <a:spcBef>
                <a:spcPts val="370"/>
              </a:spcBef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3</a:t>
            </a:r>
            <a:endParaRPr sz="1200">
              <a:latin typeface="Century Gothic"/>
              <a:cs typeface="Century Gothic"/>
            </a:endParaRPr>
          </a:p>
          <a:p>
            <a:pPr marL="12827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  <a:p>
            <a:pPr marL="70485">
              <a:lnSpc>
                <a:spcPct val="100000"/>
              </a:lnSpc>
              <a:spcBef>
                <a:spcPts val="280"/>
              </a:spcBef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550623" y="1166039"/>
            <a:ext cx="2493645" cy="36506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R="8890">
              <a:lnSpc>
                <a:spcPct val="100000"/>
              </a:lnSpc>
              <a:spcBef>
                <a:spcPts val="95"/>
              </a:spcBef>
            </a:pP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ANUIDADE</a:t>
            </a:r>
            <a:endParaRPr sz="900">
              <a:latin typeface="Century Gothic"/>
              <a:cs typeface="Century Gothic"/>
            </a:endParaRPr>
          </a:p>
          <a:p>
            <a:pPr algn="r" marL="1149350" marR="7620" indent="63500">
              <a:lnSpc>
                <a:spcPct val="158900"/>
              </a:lnSpc>
            </a:pP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CAU</a:t>
            </a:r>
            <a:r>
              <a:rPr dirty="0" sz="900" spc="-1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ASSUNTOS</a:t>
            </a:r>
            <a:r>
              <a:rPr dirty="0" sz="900" spc="-2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GERAIS REGISTRO</a:t>
            </a:r>
            <a:r>
              <a:rPr dirty="0" sz="900" spc="1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PROFISSIONAL</a:t>
            </a:r>
            <a:endParaRPr sz="900">
              <a:latin typeface="Century Gothic"/>
              <a:cs typeface="Century Gothic"/>
            </a:endParaRPr>
          </a:p>
          <a:p>
            <a:pPr algn="r" marL="1743710" marR="7620" indent="-70485">
              <a:lnSpc>
                <a:spcPct val="158900"/>
              </a:lnSpc>
            </a:pP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FISCALIZAÇÃO </a:t>
            </a: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DÍVIDA</a:t>
            </a:r>
            <a:r>
              <a:rPr dirty="0" sz="900" spc="-5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ATIVA</a:t>
            </a:r>
            <a:endParaRPr sz="900">
              <a:latin typeface="Century Gothic"/>
              <a:cs typeface="Century Gothic"/>
            </a:endParaRPr>
          </a:p>
          <a:p>
            <a:pPr algn="r" marL="958850" marR="5715" indent="1331595">
              <a:lnSpc>
                <a:spcPct val="158900"/>
              </a:lnSpc>
            </a:pPr>
            <a:r>
              <a:rPr dirty="0" sz="900" spc="-25">
                <a:solidFill>
                  <a:srgbClr val="2F3D46"/>
                </a:solidFill>
                <a:latin typeface="Century Gothic"/>
                <a:cs typeface="Century Gothic"/>
              </a:rPr>
              <a:t>RRT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CARTEIRA</a:t>
            </a:r>
            <a:r>
              <a:rPr dirty="0" sz="900" spc="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PROFISSIONAL REGISTRO</a:t>
            </a: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2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JURÍDICA</a:t>
            </a:r>
            <a:endParaRPr sz="900">
              <a:latin typeface="Century Gothic"/>
              <a:cs typeface="Century Gothic"/>
            </a:endParaRPr>
          </a:p>
          <a:p>
            <a:pPr algn="r" marR="5715">
              <a:lnSpc>
                <a:spcPct val="100000"/>
              </a:lnSpc>
              <a:spcBef>
                <a:spcPts val="635"/>
              </a:spcBef>
            </a:pP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RESSARCIMENTO</a:t>
            </a:r>
            <a:endParaRPr sz="900">
              <a:latin typeface="Century Gothic"/>
              <a:cs typeface="Century Gothic"/>
            </a:endParaRPr>
          </a:p>
          <a:p>
            <a:pPr algn="r" marL="2002789" marR="7620" indent="251460">
              <a:lnSpc>
                <a:spcPct val="158900"/>
              </a:lnSpc>
              <a:spcBef>
                <a:spcPts val="10"/>
              </a:spcBef>
            </a:pPr>
            <a:r>
              <a:rPr dirty="0" sz="900" spc="-25">
                <a:solidFill>
                  <a:srgbClr val="2F3D46"/>
                </a:solidFill>
                <a:latin typeface="Century Gothic"/>
                <a:cs typeface="Century Gothic"/>
              </a:rPr>
              <a:t>CAT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ELEIÇÃO</a:t>
            </a:r>
            <a:endParaRPr sz="900">
              <a:latin typeface="Century Gothic"/>
              <a:cs typeface="Century Gothic"/>
            </a:endParaRPr>
          </a:p>
          <a:p>
            <a:pPr algn="r" marR="8890">
              <a:lnSpc>
                <a:spcPct val="100000"/>
              </a:lnSpc>
              <a:spcBef>
                <a:spcPts val="635"/>
              </a:spcBef>
            </a:pP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CERTIDÕES</a:t>
            </a:r>
            <a:r>
              <a:rPr dirty="0" sz="900" spc="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DIVERSAS</a:t>
            </a:r>
            <a:endParaRPr sz="900">
              <a:latin typeface="Century Gothic"/>
              <a:cs typeface="Century Gothic"/>
            </a:endParaRPr>
          </a:p>
          <a:p>
            <a:pPr algn="r" marR="8255">
              <a:lnSpc>
                <a:spcPct val="100000"/>
              </a:lnSpc>
              <a:spcBef>
                <a:spcPts val="635"/>
              </a:spcBef>
            </a:pPr>
            <a:r>
              <a:rPr dirty="0" sz="900" spc="-20">
                <a:solidFill>
                  <a:srgbClr val="2F3D46"/>
                </a:solidFill>
                <a:latin typeface="Century Gothic"/>
                <a:cs typeface="Century Gothic"/>
              </a:rPr>
              <a:t>.800</a:t>
            </a:r>
            <a:endParaRPr sz="900">
              <a:latin typeface="Century Gothic"/>
              <a:cs typeface="Century Gothic"/>
            </a:endParaRPr>
          </a:p>
          <a:p>
            <a:pPr algn="r" marL="12700" marR="5080" indent="1346835">
              <a:lnSpc>
                <a:spcPct val="158900"/>
              </a:lnSpc>
            </a:pP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GERAL</a:t>
            </a:r>
            <a:r>
              <a:rPr dirty="0" sz="900" spc="-5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(OUVIDORIA) CERTIDÃO</a:t>
            </a:r>
            <a:r>
              <a:rPr dirty="0" sz="900" spc="-3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DE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 REGISTRO</a:t>
            </a:r>
            <a:r>
              <a:rPr dirty="0" sz="900" spc="-1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DE</a:t>
            </a:r>
            <a:r>
              <a:rPr dirty="0" sz="900" spc="-4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1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FÍSICA CERTIDÃO</a:t>
            </a:r>
            <a:r>
              <a:rPr dirty="0" sz="900" spc="-3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DE</a:t>
            </a:r>
            <a:r>
              <a:rPr dirty="0" sz="900" spc="-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3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DE</a:t>
            </a:r>
            <a:r>
              <a:rPr dirty="0" sz="900" spc="-4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1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JURÍDICA</a:t>
            </a:r>
            <a:endParaRPr sz="900">
              <a:latin typeface="Century Gothic"/>
              <a:cs typeface="Century Gothic"/>
            </a:endParaRPr>
          </a:p>
          <a:p>
            <a:pPr algn="r" marR="6985">
              <a:lnSpc>
                <a:spcPct val="100000"/>
              </a:lnSpc>
              <a:spcBef>
                <a:spcPts val="640"/>
              </a:spcBef>
            </a:pPr>
            <a:r>
              <a:rPr dirty="0" sz="900" spc="-25">
                <a:solidFill>
                  <a:srgbClr val="2F3D46"/>
                </a:solidFill>
                <a:latin typeface="Century Gothic"/>
                <a:cs typeface="Century Gothic"/>
              </a:rPr>
              <a:t>RDA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33655">
              <a:lnSpc>
                <a:spcPts val="2315"/>
              </a:lnSpc>
              <a:spcBef>
                <a:spcPts val="110"/>
              </a:spcBef>
            </a:pPr>
            <a:r>
              <a:rPr dirty="0" spc="-10">
                <a:solidFill>
                  <a:srgbClr val="13425D"/>
                </a:solidFill>
              </a:rPr>
              <a:t>SOLICITAÇÃO</a:t>
            </a:r>
          </a:p>
          <a:p>
            <a:pPr marL="32384">
              <a:lnSpc>
                <a:spcPts val="1235"/>
              </a:lnSpc>
            </a:pPr>
            <a:r>
              <a:rPr dirty="0" sz="1150">
                <a:solidFill>
                  <a:srgbClr val="13425D"/>
                </a:solidFill>
              </a:rPr>
              <a:t>JAN-DEZ</a:t>
            </a:r>
            <a:r>
              <a:rPr dirty="0" sz="1150" spc="70">
                <a:solidFill>
                  <a:srgbClr val="13425D"/>
                </a:solidFill>
              </a:rPr>
              <a:t> </a:t>
            </a:r>
            <a:r>
              <a:rPr dirty="0" sz="1150" spc="-35">
                <a:solidFill>
                  <a:srgbClr val="13425D"/>
                </a:solidFill>
              </a:rPr>
              <a:t>22</a:t>
            </a:r>
            <a:endParaRPr sz="1150"/>
          </a:p>
        </p:txBody>
      </p:sp>
      <p:sp>
        <p:nvSpPr>
          <p:cNvPr id="21" name="object 21" descr=""/>
          <p:cNvSpPr txBox="1"/>
          <p:nvPr/>
        </p:nvSpPr>
        <p:spPr>
          <a:xfrm>
            <a:off x="6320514" y="643709"/>
            <a:ext cx="2782570" cy="105981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5240">
              <a:lnSpc>
                <a:spcPts val="4075"/>
              </a:lnSpc>
              <a:spcBef>
                <a:spcPts val="114"/>
              </a:spcBef>
            </a:pPr>
            <a:r>
              <a:rPr dirty="0" sz="3550" spc="-10" b="1">
                <a:solidFill>
                  <a:srgbClr val="DDE2DA"/>
                </a:solidFill>
                <a:latin typeface="Century Gothic"/>
                <a:cs typeface="Century Gothic"/>
              </a:rPr>
              <a:t>20,3%</a:t>
            </a:r>
            <a:endParaRPr sz="3550">
              <a:latin typeface="Century Gothic"/>
              <a:cs typeface="Century Gothic"/>
            </a:endParaRPr>
          </a:p>
          <a:p>
            <a:pPr marL="12700" marR="5080">
              <a:lnSpc>
                <a:spcPts val="1900"/>
              </a:lnSpc>
              <a:spcBef>
                <a:spcPts val="245"/>
              </a:spcBef>
            </a:pPr>
            <a:r>
              <a:rPr dirty="0" sz="1950">
                <a:solidFill>
                  <a:srgbClr val="DDE2DA"/>
                </a:solidFill>
                <a:latin typeface="Century Gothic"/>
                <a:cs typeface="Century Gothic"/>
              </a:rPr>
              <a:t>foram</a:t>
            </a:r>
            <a:r>
              <a:rPr dirty="0" sz="1950" spc="-7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2DA"/>
                </a:solidFill>
                <a:latin typeface="Century Gothic"/>
                <a:cs typeface="Century Gothic"/>
              </a:rPr>
              <a:t>assuntos </a:t>
            </a:r>
            <a:r>
              <a:rPr dirty="0" sz="1950">
                <a:solidFill>
                  <a:srgbClr val="DDE2DA"/>
                </a:solidFill>
                <a:latin typeface="Century Gothic"/>
                <a:cs typeface="Century Gothic"/>
              </a:rPr>
              <a:t>correlatos</a:t>
            </a:r>
            <a:r>
              <a:rPr dirty="0" sz="1950" spc="-6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950">
                <a:solidFill>
                  <a:srgbClr val="DDE2DA"/>
                </a:solidFill>
                <a:latin typeface="Century Gothic"/>
                <a:cs typeface="Century Gothic"/>
              </a:rPr>
              <a:t>a</a:t>
            </a:r>
            <a:r>
              <a:rPr dirty="0" sz="1950" spc="-7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2DA"/>
                </a:solidFill>
                <a:latin typeface="Century Gothic"/>
                <a:cs typeface="Century Gothic"/>
              </a:rPr>
              <a:t>ANUIDADE</a:t>
            </a:r>
            <a:endParaRPr sz="195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6323498" y="2305214"/>
            <a:ext cx="2265680" cy="8896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2245"/>
              </a:lnSpc>
              <a:spcBef>
                <a:spcPts val="95"/>
              </a:spcBef>
            </a:pPr>
            <a:r>
              <a:rPr dirty="0" sz="1950" b="1">
                <a:solidFill>
                  <a:srgbClr val="DDE2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2DA"/>
                </a:solidFill>
                <a:latin typeface="Century Gothic"/>
                <a:cs typeface="Century Gothic"/>
              </a:rPr>
              <a:t>frequentes</a:t>
            </a:r>
            <a:endParaRPr sz="1950">
              <a:latin typeface="Century Gothic"/>
              <a:cs typeface="Century Gothic"/>
            </a:endParaRPr>
          </a:p>
          <a:p>
            <a:pPr marL="139065" indent="-126364">
              <a:lnSpc>
                <a:spcPts val="1120"/>
              </a:lnSpc>
              <a:buChar char="•"/>
              <a:tabLst>
                <a:tab pos="139065" algn="l"/>
              </a:tabLst>
            </a:pPr>
            <a:r>
              <a:rPr dirty="0" sz="1100">
                <a:solidFill>
                  <a:srgbClr val="DDE2DA"/>
                </a:solidFill>
                <a:latin typeface="Century Gothic"/>
                <a:cs typeface="Century Gothic"/>
              </a:rPr>
              <a:t>solicitações</a:t>
            </a:r>
            <a:r>
              <a:rPr dirty="0" sz="1100" spc="15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2DA"/>
                </a:solidFill>
                <a:latin typeface="Century Gothic"/>
                <a:cs typeface="Century Gothic"/>
              </a:rPr>
              <a:t>específicas;</a:t>
            </a:r>
            <a:endParaRPr sz="1100">
              <a:latin typeface="Century Gothic"/>
              <a:cs typeface="Century Gothic"/>
            </a:endParaRPr>
          </a:p>
          <a:p>
            <a:pPr marL="12700" marR="5080" indent="126364">
              <a:lnSpc>
                <a:spcPts val="1120"/>
              </a:lnSpc>
              <a:spcBef>
                <a:spcPts val="100"/>
              </a:spcBef>
              <a:buChar char="•"/>
              <a:tabLst>
                <a:tab pos="139065" algn="l"/>
              </a:tabLst>
            </a:pPr>
            <a:r>
              <a:rPr dirty="0" sz="1100">
                <a:solidFill>
                  <a:srgbClr val="DDE2DA"/>
                </a:solidFill>
                <a:latin typeface="Century Gothic"/>
                <a:cs typeface="Century Gothic"/>
              </a:rPr>
              <a:t>andamento</a:t>
            </a:r>
            <a:r>
              <a:rPr dirty="0" sz="1100" spc="11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2DA"/>
                </a:solidFill>
                <a:latin typeface="Century Gothic"/>
                <a:cs typeface="Century Gothic"/>
              </a:rPr>
              <a:t>de</a:t>
            </a:r>
            <a:r>
              <a:rPr dirty="0" sz="1100" spc="13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2DA"/>
                </a:solidFill>
                <a:latin typeface="Century Gothic"/>
                <a:cs typeface="Century Gothic"/>
              </a:rPr>
              <a:t>solicitação</a:t>
            </a:r>
            <a:r>
              <a:rPr dirty="0" sz="1100" spc="13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100" spc="-25">
                <a:solidFill>
                  <a:srgbClr val="DDE2DA"/>
                </a:solidFill>
                <a:latin typeface="Century Gothic"/>
                <a:cs typeface="Century Gothic"/>
              </a:rPr>
              <a:t>de </a:t>
            </a:r>
            <a:r>
              <a:rPr dirty="0" sz="1100" spc="-10">
                <a:solidFill>
                  <a:srgbClr val="DDE2DA"/>
                </a:solidFill>
                <a:latin typeface="Century Gothic"/>
                <a:cs typeface="Century Gothic"/>
              </a:rPr>
              <a:t>registro;</a:t>
            </a:r>
            <a:endParaRPr sz="1100">
              <a:latin typeface="Century Gothic"/>
              <a:cs typeface="Century Gothic"/>
            </a:endParaRPr>
          </a:p>
          <a:p>
            <a:pPr marL="139065" indent="-126364">
              <a:lnSpc>
                <a:spcPts val="1095"/>
              </a:lnSpc>
              <a:buChar char="•"/>
              <a:tabLst>
                <a:tab pos="139065" algn="l"/>
              </a:tabLst>
            </a:pPr>
            <a:r>
              <a:rPr dirty="0" sz="1100" spc="-10">
                <a:solidFill>
                  <a:srgbClr val="DDE2DA"/>
                </a:solidFill>
                <a:latin typeface="Century Gothic"/>
                <a:cs typeface="Century Gothic"/>
              </a:rPr>
              <a:t>refinanciamento.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02966" y="1432496"/>
            <a:ext cx="1333500" cy="1068324"/>
          </a:xfrm>
          <a:prstGeom prst="rect">
            <a:avLst/>
          </a:prstGeom>
        </p:spPr>
      </p:pic>
      <p:grpSp>
        <p:nvGrpSpPr>
          <p:cNvPr id="3" name="object 3" descr=""/>
          <p:cNvGrpSpPr/>
          <p:nvPr/>
        </p:nvGrpSpPr>
        <p:grpSpPr>
          <a:xfrm>
            <a:off x="0" y="0"/>
            <a:ext cx="2359025" cy="5398135"/>
            <a:chOff x="0" y="0"/>
            <a:chExt cx="2359025" cy="5398135"/>
          </a:xfrm>
        </p:grpSpPr>
        <p:sp>
          <p:nvSpPr>
            <p:cNvPr id="4" name="object 4" descr=""/>
            <p:cNvSpPr/>
            <p:nvPr/>
          </p:nvSpPr>
          <p:spPr>
            <a:xfrm>
              <a:off x="0" y="0"/>
              <a:ext cx="2359025" cy="5398135"/>
            </a:xfrm>
            <a:custGeom>
              <a:avLst/>
              <a:gdLst/>
              <a:ahLst/>
              <a:cxnLst/>
              <a:rect l="l" t="t" r="r" b="b"/>
              <a:pathLst>
                <a:path w="2359025" h="5398135">
                  <a:moveTo>
                    <a:pt x="0" y="5397945"/>
                  </a:moveTo>
                  <a:lnTo>
                    <a:pt x="0" y="0"/>
                  </a:lnTo>
                  <a:lnTo>
                    <a:pt x="2358598" y="0"/>
                  </a:lnTo>
                  <a:lnTo>
                    <a:pt x="2358598" y="5397945"/>
                  </a:lnTo>
                  <a:lnTo>
                    <a:pt x="0" y="5397945"/>
                  </a:lnTo>
                  <a:close/>
                </a:path>
              </a:pathLst>
            </a:custGeom>
            <a:solidFill>
              <a:srgbClr val="3B643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351490" y="1924748"/>
              <a:ext cx="1640205" cy="1519555"/>
            </a:xfrm>
            <a:custGeom>
              <a:avLst/>
              <a:gdLst/>
              <a:ahLst/>
              <a:cxnLst/>
              <a:rect l="l" t="t" r="r" b="b"/>
              <a:pathLst>
                <a:path w="1640205" h="1519554">
                  <a:moveTo>
                    <a:pt x="62484" y="736092"/>
                  </a:moveTo>
                  <a:lnTo>
                    <a:pt x="1524" y="734568"/>
                  </a:lnTo>
                  <a:lnTo>
                    <a:pt x="0" y="760476"/>
                  </a:lnTo>
                  <a:lnTo>
                    <a:pt x="1524" y="798576"/>
                  </a:lnTo>
                  <a:lnTo>
                    <a:pt x="62484" y="797052"/>
                  </a:lnTo>
                  <a:lnTo>
                    <a:pt x="62484" y="736092"/>
                  </a:lnTo>
                  <a:close/>
                </a:path>
                <a:path w="1640205" h="1519554">
                  <a:moveTo>
                    <a:pt x="71615" y="867168"/>
                  </a:moveTo>
                  <a:lnTo>
                    <a:pt x="71361" y="865632"/>
                  </a:lnTo>
                  <a:lnTo>
                    <a:pt x="65773" y="832116"/>
                  </a:lnTo>
                  <a:lnTo>
                    <a:pt x="65519" y="830580"/>
                  </a:lnTo>
                  <a:lnTo>
                    <a:pt x="65519" y="815340"/>
                  </a:lnTo>
                  <a:lnTo>
                    <a:pt x="3048" y="819924"/>
                  </a:lnTo>
                  <a:lnTo>
                    <a:pt x="4572" y="838212"/>
                  </a:lnTo>
                  <a:lnTo>
                    <a:pt x="9144" y="876312"/>
                  </a:lnTo>
                  <a:lnTo>
                    <a:pt x="12179" y="885456"/>
                  </a:lnTo>
                  <a:lnTo>
                    <a:pt x="71615" y="873264"/>
                  </a:lnTo>
                  <a:lnTo>
                    <a:pt x="70104" y="865632"/>
                  </a:lnTo>
                  <a:lnTo>
                    <a:pt x="71615" y="867168"/>
                  </a:lnTo>
                  <a:close/>
                </a:path>
                <a:path w="1640205" h="1519554">
                  <a:moveTo>
                    <a:pt x="77724" y="618744"/>
                  </a:moveTo>
                  <a:lnTo>
                    <a:pt x="16764" y="608076"/>
                  </a:lnTo>
                  <a:lnTo>
                    <a:pt x="9144" y="643128"/>
                  </a:lnTo>
                  <a:lnTo>
                    <a:pt x="6096" y="670560"/>
                  </a:lnTo>
                  <a:lnTo>
                    <a:pt x="67056" y="678180"/>
                  </a:lnTo>
                  <a:lnTo>
                    <a:pt x="71348" y="653796"/>
                  </a:lnTo>
                  <a:lnTo>
                    <a:pt x="71628" y="652272"/>
                  </a:lnTo>
                  <a:lnTo>
                    <a:pt x="70104" y="653796"/>
                  </a:lnTo>
                  <a:lnTo>
                    <a:pt x="77724" y="618744"/>
                  </a:lnTo>
                  <a:close/>
                </a:path>
                <a:path w="1640205" h="1519554">
                  <a:moveTo>
                    <a:pt x="103619" y="987552"/>
                  </a:moveTo>
                  <a:lnTo>
                    <a:pt x="96545" y="967740"/>
                  </a:lnTo>
                  <a:lnTo>
                    <a:pt x="96012" y="966216"/>
                  </a:lnTo>
                  <a:lnTo>
                    <a:pt x="96012" y="967740"/>
                  </a:lnTo>
                  <a:lnTo>
                    <a:pt x="85801" y="934212"/>
                  </a:lnTo>
                  <a:lnTo>
                    <a:pt x="85344" y="932688"/>
                  </a:lnTo>
                  <a:lnTo>
                    <a:pt x="85344" y="931164"/>
                  </a:lnTo>
                  <a:lnTo>
                    <a:pt x="25908" y="946404"/>
                  </a:lnTo>
                  <a:lnTo>
                    <a:pt x="25908" y="950976"/>
                  </a:lnTo>
                  <a:lnTo>
                    <a:pt x="38100" y="986028"/>
                  </a:lnTo>
                  <a:lnTo>
                    <a:pt x="45720" y="1008900"/>
                  </a:lnTo>
                  <a:lnTo>
                    <a:pt x="103619" y="987552"/>
                  </a:lnTo>
                  <a:close/>
                </a:path>
                <a:path w="1640205" h="1519554">
                  <a:moveTo>
                    <a:pt x="112776" y="507492"/>
                  </a:moveTo>
                  <a:lnTo>
                    <a:pt x="56388" y="483108"/>
                  </a:lnTo>
                  <a:lnTo>
                    <a:pt x="50292" y="498348"/>
                  </a:lnTo>
                  <a:lnTo>
                    <a:pt x="38100" y="533400"/>
                  </a:lnTo>
                  <a:lnTo>
                    <a:pt x="33528" y="544068"/>
                  </a:lnTo>
                  <a:lnTo>
                    <a:pt x="92964" y="562356"/>
                  </a:lnTo>
                  <a:lnTo>
                    <a:pt x="96012" y="551688"/>
                  </a:lnTo>
                  <a:lnTo>
                    <a:pt x="96012" y="553212"/>
                  </a:lnTo>
                  <a:lnTo>
                    <a:pt x="96558" y="551688"/>
                  </a:lnTo>
                  <a:lnTo>
                    <a:pt x="108204" y="519684"/>
                  </a:lnTo>
                  <a:lnTo>
                    <a:pt x="108204" y="521208"/>
                  </a:lnTo>
                  <a:lnTo>
                    <a:pt x="108712" y="519684"/>
                  </a:lnTo>
                  <a:lnTo>
                    <a:pt x="112776" y="507492"/>
                  </a:lnTo>
                  <a:close/>
                </a:path>
                <a:path w="1640205" h="1519554">
                  <a:moveTo>
                    <a:pt x="153924" y="1092708"/>
                  </a:moveTo>
                  <a:lnTo>
                    <a:pt x="153047" y="1091184"/>
                  </a:lnTo>
                  <a:lnTo>
                    <a:pt x="135636" y="1060704"/>
                  </a:lnTo>
                  <a:lnTo>
                    <a:pt x="137160" y="1062228"/>
                  </a:lnTo>
                  <a:lnTo>
                    <a:pt x="136398" y="1060704"/>
                  </a:lnTo>
                  <a:lnTo>
                    <a:pt x="126492" y="1040904"/>
                  </a:lnTo>
                  <a:lnTo>
                    <a:pt x="71615" y="1068336"/>
                  </a:lnTo>
                  <a:lnTo>
                    <a:pt x="82296" y="1089672"/>
                  </a:lnTo>
                  <a:lnTo>
                    <a:pt x="100571" y="1123200"/>
                  </a:lnTo>
                  <a:lnTo>
                    <a:pt x="102108" y="1126248"/>
                  </a:lnTo>
                  <a:lnTo>
                    <a:pt x="153924" y="1092708"/>
                  </a:lnTo>
                  <a:close/>
                </a:path>
                <a:path w="1640205" h="1519554">
                  <a:moveTo>
                    <a:pt x="169164" y="403860"/>
                  </a:moveTo>
                  <a:lnTo>
                    <a:pt x="115824" y="370332"/>
                  </a:lnTo>
                  <a:lnTo>
                    <a:pt x="100584" y="396240"/>
                  </a:lnTo>
                  <a:lnTo>
                    <a:pt x="83820" y="425196"/>
                  </a:lnTo>
                  <a:lnTo>
                    <a:pt x="138684" y="455676"/>
                  </a:lnTo>
                  <a:lnTo>
                    <a:pt x="153111" y="428244"/>
                  </a:lnTo>
                  <a:lnTo>
                    <a:pt x="153924" y="426720"/>
                  </a:lnTo>
                  <a:lnTo>
                    <a:pt x="152400" y="428244"/>
                  </a:lnTo>
                  <a:lnTo>
                    <a:pt x="169164" y="403860"/>
                  </a:lnTo>
                  <a:close/>
                </a:path>
                <a:path w="1640205" h="1519554">
                  <a:moveTo>
                    <a:pt x="222504" y="1190256"/>
                  </a:moveTo>
                  <a:lnTo>
                    <a:pt x="213017" y="1178052"/>
                  </a:lnTo>
                  <a:lnTo>
                    <a:pt x="211836" y="1176528"/>
                  </a:lnTo>
                  <a:lnTo>
                    <a:pt x="211836" y="1178052"/>
                  </a:lnTo>
                  <a:lnTo>
                    <a:pt x="190500" y="1149108"/>
                  </a:lnTo>
                  <a:lnTo>
                    <a:pt x="192024" y="1150632"/>
                  </a:lnTo>
                  <a:lnTo>
                    <a:pt x="191109" y="1149108"/>
                  </a:lnTo>
                  <a:lnTo>
                    <a:pt x="187452" y="1143012"/>
                  </a:lnTo>
                  <a:lnTo>
                    <a:pt x="135636" y="1178052"/>
                  </a:lnTo>
                  <a:lnTo>
                    <a:pt x="141719" y="1185684"/>
                  </a:lnTo>
                  <a:lnTo>
                    <a:pt x="164592" y="1216164"/>
                  </a:lnTo>
                  <a:lnTo>
                    <a:pt x="175260" y="1229880"/>
                  </a:lnTo>
                  <a:lnTo>
                    <a:pt x="222504" y="1190256"/>
                  </a:lnTo>
                  <a:close/>
                </a:path>
                <a:path w="1640205" h="1519554">
                  <a:moveTo>
                    <a:pt x="240792" y="310896"/>
                  </a:moveTo>
                  <a:lnTo>
                    <a:pt x="195072" y="268224"/>
                  </a:lnTo>
                  <a:lnTo>
                    <a:pt x="188976" y="275844"/>
                  </a:lnTo>
                  <a:lnTo>
                    <a:pt x="164592" y="303276"/>
                  </a:lnTo>
                  <a:lnTo>
                    <a:pt x="153924" y="316992"/>
                  </a:lnTo>
                  <a:lnTo>
                    <a:pt x="202692" y="355092"/>
                  </a:lnTo>
                  <a:lnTo>
                    <a:pt x="211836" y="341376"/>
                  </a:lnTo>
                  <a:lnTo>
                    <a:pt x="211836" y="342900"/>
                  </a:lnTo>
                  <a:lnTo>
                    <a:pt x="213106" y="341376"/>
                  </a:lnTo>
                  <a:lnTo>
                    <a:pt x="234696" y="315468"/>
                  </a:lnTo>
                  <a:lnTo>
                    <a:pt x="234696" y="316992"/>
                  </a:lnTo>
                  <a:lnTo>
                    <a:pt x="236220" y="315468"/>
                  </a:lnTo>
                  <a:lnTo>
                    <a:pt x="240792" y="310896"/>
                  </a:lnTo>
                  <a:close/>
                </a:path>
                <a:path w="1640205" h="1519554">
                  <a:moveTo>
                    <a:pt x="306324" y="1274076"/>
                  </a:moveTo>
                  <a:lnTo>
                    <a:pt x="285089" y="1254264"/>
                  </a:lnTo>
                  <a:lnTo>
                    <a:pt x="283464" y="1252740"/>
                  </a:lnTo>
                  <a:lnTo>
                    <a:pt x="283464" y="1254264"/>
                  </a:lnTo>
                  <a:lnTo>
                    <a:pt x="262115" y="1232928"/>
                  </a:lnTo>
                  <a:lnTo>
                    <a:pt x="219456" y="1277124"/>
                  </a:lnTo>
                  <a:lnTo>
                    <a:pt x="240792" y="1298460"/>
                  </a:lnTo>
                  <a:lnTo>
                    <a:pt x="266700" y="1319796"/>
                  </a:lnTo>
                  <a:lnTo>
                    <a:pt x="306324" y="1274076"/>
                  </a:lnTo>
                  <a:close/>
                </a:path>
                <a:path w="1640205" h="1519554">
                  <a:moveTo>
                    <a:pt x="327660" y="230124"/>
                  </a:moveTo>
                  <a:lnTo>
                    <a:pt x="288036" y="181356"/>
                  </a:lnTo>
                  <a:lnTo>
                    <a:pt x="240792" y="220980"/>
                  </a:lnTo>
                  <a:lnTo>
                    <a:pt x="239268" y="222504"/>
                  </a:lnTo>
                  <a:lnTo>
                    <a:pt x="281940" y="268224"/>
                  </a:lnTo>
                  <a:lnTo>
                    <a:pt x="283464" y="266700"/>
                  </a:lnTo>
                  <a:lnTo>
                    <a:pt x="310896" y="242316"/>
                  </a:lnTo>
                  <a:lnTo>
                    <a:pt x="309372" y="243840"/>
                  </a:lnTo>
                  <a:lnTo>
                    <a:pt x="311404" y="242316"/>
                  </a:lnTo>
                  <a:lnTo>
                    <a:pt x="327660" y="230124"/>
                  </a:lnTo>
                  <a:close/>
                </a:path>
                <a:path w="1640205" h="1519554">
                  <a:moveTo>
                    <a:pt x="402336" y="1342656"/>
                  </a:moveTo>
                  <a:lnTo>
                    <a:pt x="397256" y="1339608"/>
                  </a:lnTo>
                  <a:lnTo>
                    <a:pt x="394716" y="1338084"/>
                  </a:lnTo>
                  <a:lnTo>
                    <a:pt x="396240" y="1339608"/>
                  </a:lnTo>
                  <a:lnTo>
                    <a:pt x="367931" y="1319796"/>
                  </a:lnTo>
                  <a:lnTo>
                    <a:pt x="365760" y="1318272"/>
                  </a:lnTo>
                  <a:lnTo>
                    <a:pt x="365760" y="1319796"/>
                  </a:lnTo>
                  <a:lnTo>
                    <a:pt x="353568" y="1309128"/>
                  </a:lnTo>
                  <a:lnTo>
                    <a:pt x="316992" y="1359420"/>
                  </a:lnTo>
                  <a:lnTo>
                    <a:pt x="330708" y="1370088"/>
                  </a:lnTo>
                  <a:lnTo>
                    <a:pt x="362712" y="1391424"/>
                  </a:lnTo>
                  <a:lnTo>
                    <a:pt x="370332" y="1395996"/>
                  </a:lnTo>
                  <a:lnTo>
                    <a:pt x="402336" y="1342656"/>
                  </a:lnTo>
                  <a:close/>
                </a:path>
                <a:path w="1640205" h="1519554">
                  <a:moveTo>
                    <a:pt x="425196" y="163068"/>
                  </a:moveTo>
                  <a:lnTo>
                    <a:pt x="394716" y="109728"/>
                  </a:lnTo>
                  <a:lnTo>
                    <a:pt x="362712" y="128016"/>
                  </a:lnTo>
                  <a:lnTo>
                    <a:pt x="341376" y="143256"/>
                  </a:lnTo>
                  <a:lnTo>
                    <a:pt x="374904" y="195072"/>
                  </a:lnTo>
                  <a:lnTo>
                    <a:pt x="396240" y="181356"/>
                  </a:lnTo>
                  <a:lnTo>
                    <a:pt x="394716" y="181356"/>
                  </a:lnTo>
                  <a:lnTo>
                    <a:pt x="425196" y="163068"/>
                  </a:lnTo>
                  <a:close/>
                </a:path>
                <a:path w="1640205" h="1519554">
                  <a:moveTo>
                    <a:pt x="509016" y="1395996"/>
                  </a:moveTo>
                  <a:lnTo>
                    <a:pt x="494385" y="1389900"/>
                  </a:lnTo>
                  <a:lnTo>
                    <a:pt x="490728" y="1388376"/>
                  </a:lnTo>
                  <a:lnTo>
                    <a:pt x="492252" y="1389900"/>
                  </a:lnTo>
                  <a:lnTo>
                    <a:pt x="460375" y="1374660"/>
                  </a:lnTo>
                  <a:lnTo>
                    <a:pt x="457200" y="1373136"/>
                  </a:lnTo>
                  <a:lnTo>
                    <a:pt x="458724" y="1374660"/>
                  </a:lnTo>
                  <a:lnTo>
                    <a:pt x="454152" y="1371612"/>
                  </a:lnTo>
                  <a:lnTo>
                    <a:pt x="425196" y="1426476"/>
                  </a:lnTo>
                  <a:lnTo>
                    <a:pt x="429768" y="1429524"/>
                  </a:lnTo>
                  <a:lnTo>
                    <a:pt x="466344" y="1446288"/>
                  </a:lnTo>
                  <a:lnTo>
                    <a:pt x="484632" y="1453908"/>
                  </a:lnTo>
                  <a:lnTo>
                    <a:pt x="509016" y="1395996"/>
                  </a:lnTo>
                  <a:close/>
                </a:path>
                <a:path w="1640205" h="1519554">
                  <a:moveTo>
                    <a:pt x="531876" y="112776"/>
                  </a:moveTo>
                  <a:lnTo>
                    <a:pt x="512064" y="54864"/>
                  </a:lnTo>
                  <a:lnTo>
                    <a:pt x="466344" y="74676"/>
                  </a:lnTo>
                  <a:lnTo>
                    <a:pt x="452628" y="80772"/>
                  </a:lnTo>
                  <a:lnTo>
                    <a:pt x="478536" y="135636"/>
                  </a:lnTo>
                  <a:lnTo>
                    <a:pt x="492252" y="129540"/>
                  </a:lnTo>
                  <a:lnTo>
                    <a:pt x="490728" y="131064"/>
                  </a:lnTo>
                  <a:lnTo>
                    <a:pt x="494233" y="129540"/>
                  </a:lnTo>
                  <a:lnTo>
                    <a:pt x="525780" y="115824"/>
                  </a:lnTo>
                  <a:lnTo>
                    <a:pt x="524256" y="115824"/>
                  </a:lnTo>
                  <a:lnTo>
                    <a:pt x="531876" y="112776"/>
                  </a:lnTo>
                  <a:close/>
                </a:path>
                <a:path w="1640205" h="1519554">
                  <a:moveTo>
                    <a:pt x="621792" y="1434096"/>
                  </a:moveTo>
                  <a:lnTo>
                    <a:pt x="594360" y="1426476"/>
                  </a:lnTo>
                  <a:lnTo>
                    <a:pt x="563880" y="1417332"/>
                  </a:lnTo>
                  <a:lnTo>
                    <a:pt x="545592" y="1476768"/>
                  </a:lnTo>
                  <a:lnTo>
                    <a:pt x="605028" y="1493532"/>
                  </a:lnTo>
                  <a:lnTo>
                    <a:pt x="621792" y="1434096"/>
                  </a:lnTo>
                  <a:close/>
                </a:path>
                <a:path w="1640205" h="1519554">
                  <a:moveTo>
                    <a:pt x="646163" y="79248"/>
                  </a:moveTo>
                  <a:lnTo>
                    <a:pt x="633971" y="19812"/>
                  </a:lnTo>
                  <a:lnTo>
                    <a:pt x="615683" y="22860"/>
                  </a:lnTo>
                  <a:lnTo>
                    <a:pt x="577583" y="33528"/>
                  </a:lnTo>
                  <a:lnTo>
                    <a:pt x="571487" y="35052"/>
                  </a:lnTo>
                  <a:lnTo>
                    <a:pt x="589775" y="94488"/>
                  </a:lnTo>
                  <a:lnTo>
                    <a:pt x="594347" y="92964"/>
                  </a:lnTo>
                  <a:lnTo>
                    <a:pt x="630923" y="82296"/>
                  </a:lnTo>
                  <a:lnTo>
                    <a:pt x="629399" y="83820"/>
                  </a:lnTo>
                  <a:lnTo>
                    <a:pt x="634987" y="82296"/>
                  </a:lnTo>
                  <a:lnTo>
                    <a:pt x="646163" y="79248"/>
                  </a:lnTo>
                  <a:close/>
                </a:path>
                <a:path w="1640205" h="1519554">
                  <a:moveTo>
                    <a:pt x="739140" y="1453908"/>
                  </a:moveTo>
                  <a:lnTo>
                    <a:pt x="704088" y="1450860"/>
                  </a:lnTo>
                  <a:lnTo>
                    <a:pt x="705612" y="1450860"/>
                  </a:lnTo>
                  <a:lnTo>
                    <a:pt x="678180" y="1446288"/>
                  </a:lnTo>
                  <a:lnTo>
                    <a:pt x="669036" y="1507248"/>
                  </a:lnTo>
                  <a:lnTo>
                    <a:pt x="696468" y="1511820"/>
                  </a:lnTo>
                  <a:lnTo>
                    <a:pt x="731520" y="1514868"/>
                  </a:lnTo>
                  <a:lnTo>
                    <a:pt x="739140" y="1453908"/>
                  </a:lnTo>
                  <a:close/>
                </a:path>
                <a:path w="1640205" h="1519554">
                  <a:moveTo>
                    <a:pt x="765035" y="62484"/>
                  </a:moveTo>
                  <a:lnTo>
                    <a:pt x="760463" y="1524"/>
                  </a:lnTo>
                  <a:lnTo>
                    <a:pt x="737603" y="3048"/>
                  </a:lnTo>
                  <a:lnTo>
                    <a:pt x="697979" y="7620"/>
                  </a:lnTo>
                  <a:lnTo>
                    <a:pt x="704075" y="68580"/>
                  </a:lnTo>
                  <a:lnTo>
                    <a:pt x="743699" y="64008"/>
                  </a:lnTo>
                  <a:lnTo>
                    <a:pt x="742175" y="65532"/>
                  </a:lnTo>
                  <a:lnTo>
                    <a:pt x="753605" y="64008"/>
                  </a:lnTo>
                  <a:lnTo>
                    <a:pt x="765035" y="62484"/>
                  </a:lnTo>
                  <a:close/>
                </a:path>
                <a:path w="1640205" h="1519554">
                  <a:moveTo>
                    <a:pt x="859536" y="1519440"/>
                  </a:moveTo>
                  <a:lnTo>
                    <a:pt x="858012" y="1456956"/>
                  </a:lnTo>
                  <a:lnTo>
                    <a:pt x="819912" y="1458480"/>
                  </a:lnTo>
                  <a:lnTo>
                    <a:pt x="797052" y="1458480"/>
                  </a:lnTo>
                  <a:lnTo>
                    <a:pt x="795528" y="1519440"/>
                  </a:lnTo>
                  <a:lnTo>
                    <a:pt x="859536" y="1519440"/>
                  </a:lnTo>
                  <a:close/>
                </a:path>
                <a:path w="1640205" h="1519554">
                  <a:moveTo>
                    <a:pt x="888479" y="1524"/>
                  </a:moveTo>
                  <a:lnTo>
                    <a:pt x="862571" y="0"/>
                  </a:lnTo>
                  <a:lnTo>
                    <a:pt x="824471" y="0"/>
                  </a:lnTo>
                  <a:lnTo>
                    <a:pt x="822947" y="60960"/>
                  </a:lnTo>
                  <a:lnTo>
                    <a:pt x="861047" y="62484"/>
                  </a:lnTo>
                  <a:lnTo>
                    <a:pt x="859523" y="62484"/>
                  </a:lnTo>
                  <a:lnTo>
                    <a:pt x="883907" y="64008"/>
                  </a:lnTo>
                  <a:lnTo>
                    <a:pt x="888479" y="1524"/>
                  </a:lnTo>
                  <a:close/>
                </a:path>
                <a:path w="1640205" h="1519554">
                  <a:moveTo>
                    <a:pt x="987552" y="1504200"/>
                  </a:moveTo>
                  <a:lnTo>
                    <a:pt x="974178" y="1444764"/>
                  </a:lnTo>
                  <a:lnTo>
                    <a:pt x="973836" y="1443240"/>
                  </a:lnTo>
                  <a:lnTo>
                    <a:pt x="935736" y="1450860"/>
                  </a:lnTo>
                  <a:lnTo>
                    <a:pt x="937260" y="1450860"/>
                  </a:lnTo>
                  <a:lnTo>
                    <a:pt x="915924" y="1452384"/>
                  </a:lnTo>
                  <a:lnTo>
                    <a:pt x="923544" y="1513344"/>
                  </a:lnTo>
                  <a:lnTo>
                    <a:pt x="944880" y="1511820"/>
                  </a:lnTo>
                  <a:lnTo>
                    <a:pt x="986028" y="1504200"/>
                  </a:lnTo>
                  <a:lnTo>
                    <a:pt x="987552" y="1504200"/>
                  </a:lnTo>
                  <a:close/>
                </a:path>
                <a:path w="1640205" h="1519554">
                  <a:moveTo>
                    <a:pt x="1013460" y="21336"/>
                  </a:moveTo>
                  <a:lnTo>
                    <a:pt x="986015" y="15240"/>
                  </a:lnTo>
                  <a:lnTo>
                    <a:pt x="952487" y="9144"/>
                  </a:lnTo>
                  <a:lnTo>
                    <a:pt x="941832" y="70104"/>
                  </a:lnTo>
                  <a:lnTo>
                    <a:pt x="973836" y="76200"/>
                  </a:lnTo>
                  <a:lnTo>
                    <a:pt x="973836" y="74676"/>
                  </a:lnTo>
                  <a:lnTo>
                    <a:pt x="1001255" y="80772"/>
                  </a:lnTo>
                  <a:lnTo>
                    <a:pt x="1002512" y="74676"/>
                  </a:lnTo>
                  <a:lnTo>
                    <a:pt x="1013460" y="21336"/>
                  </a:lnTo>
                  <a:close/>
                </a:path>
                <a:path w="1640205" h="1519554">
                  <a:moveTo>
                    <a:pt x="1110996" y="1470660"/>
                  </a:moveTo>
                  <a:lnTo>
                    <a:pt x="1089660" y="1412748"/>
                  </a:lnTo>
                  <a:lnTo>
                    <a:pt x="1082040" y="1415796"/>
                  </a:lnTo>
                  <a:lnTo>
                    <a:pt x="1045464" y="1426464"/>
                  </a:lnTo>
                  <a:lnTo>
                    <a:pt x="1046988" y="1426464"/>
                  </a:lnTo>
                  <a:lnTo>
                    <a:pt x="1033272" y="1431036"/>
                  </a:lnTo>
                  <a:lnTo>
                    <a:pt x="1048512" y="1490472"/>
                  </a:lnTo>
                  <a:lnTo>
                    <a:pt x="1063752" y="1485900"/>
                  </a:lnTo>
                  <a:lnTo>
                    <a:pt x="1101852" y="1473708"/>
                  </a:lnTo>
                  <a:lnTo>
                    <a:pt x="1110996" y="1470660"/>
                  </a:lnTo>
                  <a:close/>
                </a:path>
                <a:path w="1640205" h="1519554">
                  <a:moveTo>
                    <a:pt x="1136904" y="57912"/>
                  </a:moveTo>
                  <a:lnTo>
                    <a:pt x="1101852" y="45720"/>
                  </a:lnTo>
                  <a:lnTo>
                    <a:pt x="1075944" y="38100"/>
                  </a:lnTo>
                  <a:lnTo>
                    <a:pt x="1057656" y="96012"/>
                  </a:lnTo>
                  <a:lnTo>
                    <a:pt x="1082040" y="103632"/>
                  </a:lnTo>
                  <a:lnTo>
                    <a:pt x="1115568" y="115824"/>
                  </a:lnTo>
                  <a:lnTo>
                    <a:pt x="1136904" y="57912"/>
                  </a:lnTo>
                  <a:close/>
                </a:path>
                <a:path w="1640205" h="1519554">
                  <a:moveTo>
                    <a:pt x="1226820" y="1420368"/>
                  </a:moveTo>
                  <a:lnTo>
                    <a:pt x="1210729" y="1389888"/>
                  </a:lnTo>
                  <a:lnTo>
                    <a:pt x="1202690" y="1374648"/>
                  </a:lnTo>
                  <a:lnTo>
                    <a:pt x="1197864" y="1365504"/>
                  </a:lnTo>
                  <a:lnTo>
                    <a:pt x="1182624" y="1374648"/>
                  </a:lnTo>
                  <a:lnTo>
                    <a:pt x="1184148" y="1373124"/>
                  </a:lnTo>
                  <a:lnTo>
                    <a:pt x="1149096" y="1389888"/>
                  </a:lnTo>
                  <a:lnTo>
                    <a:pt x="1150620" y="1388364"/>
                  </a:lnTo>
                  <a:lnTo>
                    <a:pt x="1146048" y="1391412"/>
                  </a:lnTo>
                  <a:lnTo>
                    <a:pt x="1168908" y="1447800"/>
                  </a:lnTo>
                  <a:lnTo>
                    <a:pt x="1175004" y="1446276"/>
                  </a:lnTo>
                  <a:lnTo>
                    <a:pt x="1210056" y="1429512"/>
                  </a:lnTo>
                  <a:lnTo>
                    <a:pt x="1226820" y="1420368"/>
                  </a:lnTo>
                  <a:close/>
                </a:path>
                <a:path w="1640205" h="1519554">
                  <a:moveTo>
                    <a:pt x="1252728" y="114300"/>
                  </a:moveTo>
                  <a:lnTo>
                    <a:pt x="1245108" y="109728"/>
                  </a:lnTo>
                  <a:lnTo>
                    <a:pt x="1210056" y="89916"/>
                  </a:lnTo>
                  <a:lnTo>
                    <a:pt x="1194816" y="83820"/>
                  </a:lnTo>
                  <a:lnTo>
                    <a:pt x="1168908" y="138684"/>
                  </a:lnTo>
                  <a:lnTo>
                    <a:pt x="1184148" y="146304"/>
                  </a:lnTo>
                  <a:lnTo>
                    <a:pt x="1182624" y="144780"/>
                  </a:lnTo>
                  <a:lnTo>
                    <a:pt x="1214628" y="163068"/>
                  </a:lnTo>
                  <a:lnTo>
                    <a:pt x="1220724" y="166116"/>
                  </a:lnTo>
                  <a:lnTo>
                    <a:pt x="1233893" y="144780"/>
                  </a:lnTo>
                  <a:lnTo>
                    <a:pt x="1252728" y="114300"/>
                  </a:lnTo>
                  <a:close/>
                </a:path>
                <a:path w="1640205" h="1519554">
                  <a:moveTo>
                    <a:pt x="1335024" y="1351788"/>
                  </a:moveTo>
                  <a:lnTo>
                    <a:pt x="1311744" y="1319784"/>
                  </a:lnTo>
                  <a:lnTo>
                    <a:pt x="1298448" y="1301496"/>
                  </a:lnTo>
                  <a:lnTo>
                    <a:pt x="1274064" y="1319784"/>
                  </a:lnTo>
                  <a:lnTo>
                    <a:pt x="1275588" y="1318260"/>
                  </a:lnTo>
                  <a:lnTo>
                    <a:pt x="1249680" y="1336548"/>
                  </a:lnTo>
                  <a:lnTo>
                    <a:pt x="1283208" y="1386840"/>
                  </a:lnTo>
                  <a:lnTo>
                    <a:pt x="1310640" y="1370076"/>
                  </a:lnTo>
                  <a:lnTo>
                    <a:pt x="1335024" y="1351788"/>
                  </a:lnTo>
                  <a:close/>
                </a:path>
                <a:path w="1640205" h="1519554">
                  <a:moveTo>
                    <a:pt x="1357884" y="185928"/>
                  </a:moveTo>
                  <a:lnTo>
                    <a:pt x="1341120" y="172212"/>
                  </a:lnTo>
                  <a:lnTo>
                    <a:pt x="1310640" y="149352"/>
                  </a:lnTo>
                  <a:lnTo>
                    <a:pt x="1306068" y="147828"/>
                  </a:lnTo>
                  <a:lnTo>
                    <a:pt x="1272540" y="198120"/>
                  </a:lnTo>
                  <a:lnTo>
                    <a:pt x="1274064" y="199644"/>
                  </a:lnTo>
                  <a:lnTo>
                    <a:pt x="1304544" y="222504"/>
                  </a:lnTo>
                  <a:lnTo>
                    <a:pt x="1303020" y="220980"/>
                  </a:lnTo>
                  <a:lnTo>
                    <a:pt x="1319784" y="233172"/>
                  </a:lnTo>
                  <a:lnTo>
                    <a:pt x="1329613" y="220980"/>
                  </a:lnTo>
                  <a:lnTo>
                    <a:pt x="1357884" y="185928"/>
                  </a:lnTo>
                  <a:close/>
                </a:path>
                <a:path w="1640205" h="1519554">
                  <a:moveTo>
                    <a:pt x="1432560" y="1266444"/>
                  </a:moveTo>
                  <a:lnTo>
                    <a:pt x="1393367" y="1229868"/>
                  </a:lnTo>
                  <a:lnTo>
                    <a:pt x="1391729" y="1228344"/>
                  </a:lnTo>
                  <a:lnTo>
                    <a:pt x="1386840" y="1223772"/>
                  </a:lnTo>
                  <a:lnTo>
                    <a:pt x="1382496" y="1229563"/>
                  </a:lnTo>
                  <a:lnTo>
                    <a:pt x="1357884" y="1252728"/>
                  </a:lnTo>
                  <a:lnTo>
                    <a:pt x="1344168" y="1264920"/>
                  </a:lnTo>
                  <a:lnTo>
                    <a:pt x="1385316" y="1310640"/>
                  </a:lnTo>
                  <a:lnTo>
                    <a:pt x="1399032" y="1298448"/>
                  </a:lnTo>
                  <a:lnTo>
                    <a:pt x="1426464" y="1272540"/>
                  </a:lnTo>
                  <a:lnTo>
                    <a:pt x="1432560" y="1266444"/>
                  </a:lnTo>
                  <a:close/>
                </a:path>
                <a:path w="1640205" h="1519554">
                  <a:moveTo>
                    <a:pt x="1450848" y="272796"/>
                  </a:moveTo>
                  <a:lnTo>
                    <a:pt x="1426464" y="246888"/>
                  </a:lnTo>
                  <a:lnTo>
                    <a:pt x="1406652" y="228600"/>
                  </a:lnTo>
                  <a:lnTo>
                    <a:pt x="1363980" y="272796"/>
                  </a:lnTo>
                  <a:lnTo>
                    <a:pt x="1382141" y="289560"/>
                  </a:lnTo>
                  <a:lnTo>
                    <a:pt x="1382814" y="290195"/>
                  </a:lnTo>
                  <a:lnTo>
                    <a:pt x="1405128" y="315468"/>
                  </a:lnTo>
                  <a:lnTo>
                    <a:pt x="1431251" y="291084"/>
                  </a:lnTo>
                  <a:lnTo>
                    <a:pt x="1450848" y="272796"/>
                  </a:lnTo>
                  <a:close/>
                </a:path>
                <a:path w="1640205" h="1519554">
                  <a:moveTo>
                    <a:pt x="1513319" y="1167396"/>
                  </a:moveTo>
                  <a:lnTo>
                    <a:pt x="1486293" y="1149108"/>
                  </a:lnTo>
                  <a:lnTo>
                    <a:pt x="1461503" y="1132344"/>
                  </a:lnTo>
                  <a:lnTo>
                    <a:pt x="1449311" y="1150632"/>
                  </a:lnTo>
                  <a:lnTo>
                    <a:pt x="1450835" y="1149108"/>
                  </a:lnTo>
                  <a:lnTo>
                    <a:pt x="1427975" y="1178064"/>
                  </a:lnTo>
                  <a:lnTo>
                    <a:pt x="1426451" y="1179588"/>
                  </a:lnTo>
                  <a:lnTo>
                    <a:pt x="1473695" y="1219212"/>
                  </a:lnTo>
                  <a:lnTo>
                    <a:pt x="1476743" y="1216164"/>
                  </a:lnTo>
                  <a:lnTo>
                    <a:pt x="1506461" y="1176540"/>
                  </a:lnTo>
                  <a:lnTo>
                    <a:pt x="1513319" y="1167396"/>
                  </a:lnTo>
                  <a:close/>
                </a:path>
                <a:path w="1640205" h="1519554">
                  <a:moveTo>
                    <a:pt x="1528559" y="376440"/>
                  </a:moveTo>
                  <a:lnTo>
                    <a:pt x="1524749" y="370344"/>
                  </a:lnTo>
                  <a:lnTo>
                    <a:pt x="1520939" y="364248"/>
                  </a:lnTo>
                  <a:lnTo>
                    <a:pt x="1499603" y="333768"/>
                  </a:lnTo>
                  <a:lnTo>
                    <a:pt x="1491983" y="323100"/>
                  </a:lnTo>
                  <a:lnTo>
                    <a:pt x="1443215" y="361200"/>
                  </a:lnTo>
                  <a:lnTo>
                    <a:pt x="1450835" y="370344"/>
                  </a:lnTo>
                  <a:lnTo>
                    <a:pt x="1449311" y="368820"/>
                  </a:lnTo>
                  <a:lnTo>
                    <a:pt x="1470647" y="399300"/>
                  </a:lnTo>
                  <a:lnTo>
                    <a:pt x="1469123" y="397776"/>
                  </a:lnTo>
                  <a:lnTo>
                    <a:pt x="1476743" y="409968"/>
                  </a:lnTo>
                  <a:lnTo>
                    <a:pt x="1493240" y="399300"/>
                  </a:lnTo>
                  <a:lnTo>
                    <a:pt x="1528559" y="376440"/>
                  </a:lnTo>
                  <a:close/>
                </a:path>
                <a:path w="1640205" h="1519554">
                  <a:moveTo>
                    <a:pt x="1577327" y="1054620"/>
                  </a:moveTo>
                  <a:lnTo>
                    <a:pt x="1523034" y="1031760"/>
                  </a:lnTo>
                  <a:lnTo>
                    <a:pt x="1519415" y="1030236"/>
                  </a:lnTo>
                  <a:lnTo>
                    <a:pt x="1504175" y="1062240"/>
                  </a:lnTo>
                  <a:lnTo>
                    <a:pt x="1505699" y="1060716"/>
                  </a:lnTo>
                  <a:lnTo>
                    <a:pt x="1493507" y="1082052"/>
                  </a:lnTo>
                  <a:lnTo>
                    <a:pt x="1546847" y="1112532"/>
                  </a:lnTo>
                  <a:lnTo>
                    <a:pt x="1559039" y="1089672"/>
                  </a:lnTo>
                  <a:lnTo>
                    <a:pt x="1573517" y="1060716"/>
                  </a:lnTo>
                  <a:lnTo>
                    <a:pt x="1575803" y="1056144"/>
                  </a:lnTo>
                  <a:lnTo>
                    <a:pt x="1577327" y="1054620"/>
                  </a:lnTo>
                  <a:close/>
                </a:path>
                <a:path w="1640205" h="1519554">
                  <a:moveTo>
                    <a:pt x="1587995" y="490740"/>
                  </a:moveTo>
                  <a:lnTo>
                    <a:pt x="1586649" y="487692"/>
                  </a:lnTo>
                  <a:lnTo>
                    <a:pt x="1575803" y="463308"/>
                  </a:lnTo>
                  <a:lnTo>
                    <a:pt x="1560563" y="432828"/>
                  </a:lnTo>
                  <a:lnTo>
                    <a:pt x="1505699" y="460260"/>
                  </a:lnTo>
                  <a:lnTo>
                    <a:pt x="1519415" y="489216"/>
                  </a:lnTo>
                  <a:lnTo>
                    <a:pt x="1519415" y="487692"/>
                  </a:lnTo>
                  <a:lnTo>
                    <a:pt x="1530083" y="515124"/>
                  </a:lnTo>
                  <a:lnTo>
                    <a:pt x="1587995" y="490740"/>
                  </a:lnTo>
                  <a:close/>
                </a:path>
                <a:path w="1640205" h="1519554">
                  <a:moveTo>
                    <a:pt x="1618475" y="934224"/>
                  </a:moveTo>
                  <a:lnTo>
                    <a:pt x="1612531" y="932700"/>
                  </a:lnTo>
                  <a:lnTo>
                    <a:pt x="1559039" y="918984"/>
                  </a:lnTo>
                  <a:lnTo>
                    <a:pt x="1554467" y="934224"/>
                  </a:lnTo>
                  <a:lnTo>
                    <a:pt x="1555991" y="932700"/>
                  </a:lnTo>
                  <a:lnTo>
                    <a:pt x="1545323" y="967752"/>
                  </a:lnTo>
                  <a:lnTo>
                    <a:pt x="1545323" y="966228"/>
                  </a:lnTo>
                  <a:lnTo>
                    <a:pt x="1542275" y="973848"/>
                  </a:lnTo>
                  <a:lnTo>
                    <a:pt x="1600187" y="995184"/>
                  </a:lnTo>
                  <a:lnTo>
                    <a:pt x="1603235" y="986040"/>
                  </a:lnTo>
                  <a:lnTo>
                    <a:pt x="1608810" y="967752"/>
                  </a:lnTo>
                  <a:lnTo>
                    <a:pt x="1613903" y="950988"/>
                  </a:lnTo>
                  <a:lnTo>
                    <a:pt x="1618475" y="934224"/>
                  </a:lnTo>
                  <a:close/>
                </a:path>
                <a:path w="1640205" h="1519554">
                  <a:moveTo>
                    <a:pt x="1626095" y="614184"/>
                  </a:moveTo>
                  <a:lnTo>
                    <a:pt x="1623047" y="606564"/>
                  </a:lnTo>
                  <a:lnTo>
                    <a:pt x="1618297" y="586752"/>
                  </a:lnTo>
                  <a:lnTo>
                    <a:pt x="1613903" y="568464"/>
                  </a:lnTo>
                  <a:lnTo>
                    <a:pt x="1609331" y="551700"/>
                  </a:lnTo>
                  <a:lnTo>
                    <a:pt x="1549895" y="569988"/>
                  </a:lnTo>
                  <a:lnTo>
                    <a:pt x="1555991" y="586752"/>
                  </a:lnTo>
                  <a:lnTo>
                    <a:pt x="1554467" y="585228"/>
                  </a:lnTo>
                  <a:lnTo>
                    <a:pt x="1563611" y="620280"/>
                  </a:lnTo>
                  <a:lnTo>
                    <a:pt x="1563611" y="618756"/>
                  </a:lnTo>
                  <a:lnTo>
                    <a:pt x="1565135" y="626376"/>
                  </a:lnTo>
                  <a:lnTo>
                    <a:pt x="1603235" y="618756"/>
                  </a:lnTo>
                  <a:lnTo>
                    <a:pt x="1626095" y="614184"/>
                  </a:lnTo>
                  <a:close/>
                </a:path>
                <a:path w="1640205" h="1519554">
                  <a:moveTo>
                    <a:pt x="1638287" y="806208"/>
                  </a:moveTo>
                  <a:lnTo>
                    <a:pt x="1577327" y="801636"/>
                  </a:lnTo>
                  <a:lnTo>
                    <a:pt x="1574279" y="832116"/>
                  </a:lnTo>
                  <a:lnTo>
                    <a:pt x="1575803" y="830592"/>
                  </a:lnTo>
                  <a:lnTo>
                    <a:pt x="1571231" y="861072"/>
                  </a:lnTo>
                  <a:lnTo>
                    <a:pt x="1632191" y="870216"/>
                  </a:lnTo>
                  <a:lnTo>
                    <a:pt x="1636763" y="838212"/>
                  </a:lnTo>
                  <a:lnTo>
                    <a:pt x="1637131" y="830592"/>
                  </a:lnTo>
                  <a:lnTo>
                    <a:pt x="1638287" y="806208"/>
                  </a:lnTo>
                  <a:close/>
                </a:path>
                <a:path w="1640205" h="1519554">
                  <a:moveTo>
                    <a:pt x="1639811" y="725436"/>
                  </a:moveTo>
                  <a:lnTo>
                    <a:pt x="1577543" y="725436"/>
                  </a:lnTo>
                  <a:lnTo>
                    <a:pt x="1578851" y="743724"/>
                  </a:lnTo>
                  <a:lnTo>
                    <a:pt x="1639811" y="742200"/>
                  </a:lnTo>
                  <a:lnTo>
                    <a:pt x="1639811" y="725436"/>
                  </a:lnTo>
                  <a:close/>
                </a:path>
                <a:path w="1640205" h="1519554">
                  <a:moveTo>
                    <a:pt x="1639811" y="720864"/>
                  </a:moveTo>
                  <a:lnTo>
                    <a:pt x="1637360" y="688860"/>
                  </a:lnTo>
                  <a:lnTo>
                    <a:pt x="1636763" y="681240"/>
                  </a:lnTo>
                  <a:lnTo>
                    <a:pt x="1635239" y="676668"/>
                  </a:lnTo>
                  <a:lnTo>
                    <a:pt x="1574279" y="685812"/>
                  </a:lnTo>
                  <a:lnTo>
                    <a:pt x="1575803" y="688860"/>
                  </a:lnTo>
                  <a:lnTo>
                    <a:pt x="1574279" y="687336"/>
                  </a:lnTo>
                  <a:lnTo>
                    <a:pt x="1577086" y="722388"/>
                  </a:lnTo>
                  <a:lnTo>
                    <a:pt x="1577327" y="722388"/>
                  </a:lnTo>
                  <a:lnTo>
                    <a:pt x="1639811" y="722388"/>
                  </a:lnTo>
                  <a:lnTo>
                    <a:pt x="1639811" y="720864"/>
                  </a:lnTo>
                  <a:close/>
                </a:path>
              </a:pathLst>
            </a:custGeom>
            <a:solidFill>
              <a:srgbClr val="DDE2D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4808697" y="2760469"/>
            <a:ext cx="2353945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3B6431"/>
                </a:solidFill>
                <a:latin typeface="Century Gothic"/>
                <a:cs typeface="Century Gothic"/>
              </a:rPr>
              <a:t>DENÚNCIA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5476171" y="170903"/>
            <a:ext cx="1033780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3B6431"/>
                </a:solidFill>
                <a:latin typeface="Century Gothic"/>
                <a:cs typeface="Century Gothic"/>
              </a:rPr>
              <a:t>JAN-DEZ</a:t>
            </a:r>
            <a:r>
              <a:rPr dirty="0" sz="1450" spc="5">
                <a:solidFill>
                  <a:srgbClr val="3B6431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3B6431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4552536" y="3507274"/>
            <a:ext cx="786765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3B6431"/>
                </a:solidFill>
                <a:latin typeface="Century Gothic"/>
                <a:cs typeface="Century Gothic"/>
              </a:rPr>
              <a:t>175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5351239" y="3562139"/>
            <a:ext cx="1290955" cy="4743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9"/>
              </a:spcBef>
            </a:pPr>
            <a:r>
              <a:rPr dirty="0" sz="1600" spc="-10">
                <a:solidFill>
                  <a:srgbClr val="3B6431"/>
                </a:solidFill>
                <a:latin typeface="Century Gothic"/>
                <a:cs typeface="Century Gothic"/>
              </a:rPr>
              <a:t>protocolos cadastrados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611610" y="2268661"/>
            <a:ext cx="1069975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10">
                <a:solidFill>
                  <a:srgbClr val="DDE2DA"/>
                </a:solidFill>
              </a:rPr>
              <a:t>17,9%</a:t>
            </a:r>
            <a:endParaRPr sz="2900"/>
          </a:p>
        </p:txBody>
      </p:sp>
      <p:sp>
        <p:nvSpPr>
          <p:cNvPr id="11" name="object 11" descr=""/>
          <p:cNvSpPr txBox="1"/>
          <p:nvPr/>
        </p:nvSpPr>
        <p:spPr>
          <a:xfrm>
            <a:off x="629873" y="2642790"/>
            <a:ext cx="1033144" cy="429259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09"/>
              </a:spcBef>
            </a:pP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2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2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0"/>
            <a:ext cx="9578975" cy="5382895"/>
            <a:chOff x="0" y="0"/>
            <a:chExt cx="9578975" cy="5382895"/>
          </a:xfrm>
        </p:grpSpPr>
        <p:sp>
          <p:nvSpPr>
            <p:cNvPr id="3" name="object 3" descr=""/>
            <p:cNvSpPr/>
            <p:nvPr/>
          </p:nvSpPr>
          <p:spPr>
            <a:xfrm>
              <a:off x="0" y="0"/>
              <a:ext cx="5914390" cy="5382895"/>
            </a:xfrm>
            <a:custGeom>
              <a:avLst/>
              <a:gdLst/>
              <a:ahLst/>
              <a:cxnLst/>
              <a:rect l="l" t="t" r="r" b="b"/>
              <a:pathLst>
                <a:path w="5914390" h="5382895">
                  <a:moveTo>
                    <a:pt x="0" y="5382704"/>
                  </a:moveTo>
                  <a:lnTo>
                    <a:pt x="5914090" y="5382704"/>
                  </a:lnTo>
                  <a:lnTo>
                    <a:pt x="5914090" y="0"/>
                  </a:lnTo>
                  <a:lnTo>
                    <a:pt x="0" y="0"/>
                  </a:lnTo>
                  <a:lnTo>
                    <a:pt x="0" y="5382704"/>
                  </a:lnTo>
                  <a:close/>
                </a:path>
              </a:pathLst>
            </a:custGeom>
            <a:solidFill>
              <a:srgbClr val="DDE1D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4045666" y="4680140"/>
              <a:ext cx="757555" cy="365760"/>
            </a:xfrm>
            <a:custGeom>
              <a:avLst/>
              <a:gdLst/>
              <a:ahLst/>
              <a:cxnLst/>
              <a:rect l="l" t="t" r="r" b="b"/>
              <a:pathLst>
                <a:path w="757554" h="365760">
                  <a:moveTo>
                    <a:pt x="0" y="365760"/>
                  </a:moveTo>
                  <a:lnTo>
                    <a:pt x="757427" y="365760"/>
                  </a:lnTo>
                  <a:lnTo>
                    <a:pt x="757427" y="0"/>
                  </a:lnTo>
                  <a:lnTo>
                    <a:pt x="0" y="0"/>
                  </a:lnTo>
                  <a:lnTo>
                    <a:pt x="0" y="36576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2436322" y="4680140"/>
              <a:ext cx="1609725" cy="365760"/>
            </a:xfrm>
            <a:custGeom>
              <a:avLst/>
              <a:gdLst/>
              <a:ahLst/>
              <a:cxnLst/>
              <a:rect l="l" t="t" r="r" b="b"/>
              <a:pathLst>
                <a:path w="1609725" h="365760">
                  <a:moveTo>
                    <a:pt x="1609344" y="365760"/>
                  </a:moveTo>
                  <a:lnTo>
                    <a:pt x="0" y="365760"/>
                  </a:lnTo>
                  <a:lnTo>
                    <a:pt x="0" y="0"/>
                  </a:lnTo>
                  <a:lnTo>
                    <a:pt x="1609344" y="0"/>
                  </a:lnTo>
                  <a:lnTo>
                    <a:pt x="1609344" y="365760"/>
                  </a:lnTo>
                  <a:close/>
                </a:path>
              </a:pathLst>
            </a:custGeom>
            <a:solidFill>
              <a:srgbClr val="3A633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60122" y="4600892"/>
              <a:ext cx="2526791" cy="457199"/>
            </a:xfrm>
            <a:prstGeom prst="rect">
              <a:avLst/>
            </a:prstGeom>
          </p:spPr>
        </p:pic>
        <p:sp>
          <p:nvSpPr>
            <p:cNvPr id="7" name="object 7" descr=""/>
            <p:cNvSpPr/>
            <p:nvPr/>
          </p:nvSpPr>
          <p:spPr>
            <a:xfrm>
              <a:off x="5914090" y="0"/>
              <a:ext cx="3664585" cy="5374005"/>
            </a:xfrm>
            <a:custGeom>
              <a:avLst/>
              <a:gdLst/>
              <a:ahLst/>
              <a:cxnLst/>
              <a:rect l="l" t="t" r="r" b="b"/>
              <a:pathLst>
                <a:path w="3664584" h="5374005">
                  <a:moveTo>
                    <a:pt x="0" y="0"/>
                  </a:moveTo>
                  <a:lnTo>
                    <a:pt x="3664509" y="0"/>
                  </a:lnTo>
                  <a:lnTo>
                    <a:pt x="3664509" y="5373561"/>
                  </a:lnTo>
                  <a:lnTo>
                    <a:pt x="0" y="53735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A633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 descr=""/>
          <p:cNvSpPr txBox="1"/>
          <p:nvPr/>
        </p:nvSpPr>
        <p:spPr>
          <a:xfrm>
            <a:off x="6269182" y="4137596"/>
            <a:ext cx="2956560" cy="917575"/>
          </a:xfrm>
          <a:prstGeom prst="rect">
            <a:avLst/>
          </a:prstGeom>
          <a:solidFill>
            <a:srgbClr val="DDE1DA"/>
          </a:solidFill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algn="ctr" marL="243840" marR="248285">
              <a:lnSpc>
                <a:spcPts val="1350"/>
              </a:lnSpc>
            </a:pPr>
            <a:r>
              <a:rPr dirty="0" sz="1350" b="1">
                <a:solidFill>
                  <a:srgbClr val="3A6330"/>
                </a:solidFill>
                <a:latin typeface="Century Gothic"/>
                <a:cs typeface="Century Gothic"/>
              </a:rPr>
              <a:t>A</a:t>
            </a:r>
            <a:r>
              <a:rPr dirty="0" sz="1350" spc="35" b="1">
                <a:solidFill>
                  <a:srgbClr val="3A6330"/>
                </a:solidFill>
                <a:latin typeface="Century Gothic"/>
                <a:cs typeface="Century Gothic"/>
              </a:rPr>
              <a:t> </a:t>
            </a:r>
            <a:r>
              <a:rPr dirty="0" sz="1350" b="1">
                <a:solidFill>
                  <a:srgbClr val="3A6330"/>
                </a:solidFill>
                <a:latin typeface="Century Gothic"/>
                <a:cs typeface="Century Gothic"/>
              </a:rPr>
              <a:t>maior</a:t>
            </a:r>
            <a:r>
              <a:rPr dirty="0" sz="1350" spc="50" b="1">
                <a:solidFill>
                  <a:srgbClr val="3A6330"/>
                </a:solidFill>
                <a:latin typeface="Century Gothic"/>
                <a:cs typeface="Century Gothic"/>
              </a:rPr>
              <a:t> </a:t>
            </a:r>
            <a:r>
              <a:rPr dirty="0" sz="1350" b="1">
                <a:solidFill>
                  <a:srgbClr val="3A6330"/>
                </a:solidFill>
                <a:latin typeface="Century Gothic"/>
                <a:cs typeface="Century Gothic"/>
              </a:rPr>
              <a:t>causa</a:t>
            </a:r>
            <a:r>
              <a:rPr dirty="0" sz="1350" spc="55" b="1">
                <a:solidFill>
                  <a:srgbClr val="3A6330"/>
                </a:solidFill>
                <a:latin typeface="Century Gothic"/>
                <a:cs typeface="Century Gothic"/>
              </a:rPr>
              <a:t> </a:t>
            </a:r>
            <a:r>
              <a:rPr dirty="0" sz="1350" b="1">
                <a:solidFill>
                  <a:srgbClr val="3A6330"/>
                </a:solidFill>
                <a:latin typeface="Century Gothic"/>
                <a:cs typeface="Century Gothic"/>
              </a:rPr>
              <a:t>de</a:t>
            </a:r>
            <a:r>
              <a:rPr dirty="0" sz="1350" spc="35" b="1">
                <a:solidFill>
                  <a:srgbClr val="3A6330"/>
                </a:solidFill>
                <a:latin typeface="Century Gothic"/>
                <a:cs typeface="Century Gothic"/>
              </a:rPr>
              <a:t> </a:t>
            </a:r>
            <a:r>
              <a:rPr dirty="0" sz="1350" spc="-10" b="1">
                <a:solidFill>
                  <a:srgbClr val="3A6330"/>
                </a:solidFill>
                <a:latin typeface="Century Gothic"/>
                <a:cs typeface="Century Gothic"/>
              </a:rPr>
              <a:t>denúncias </a:t>
            </a:r>
            <a:r>
              <a:rPr dirty="0" sz="1350" b="1">
                <a:solidFill>
                  <a:srgbClr val="3A6330"/>
                </a:solidFill>
                <a:latin typeface="Century Gothic"/>
                <a:cs typeface="Century Gothic"/>
              </a:rPr>
              <a:t>foi</a:t>
            </a:r>
            <a:r>
              <a:rPr dirty="0" sz="1350" spc="35" b="1">
                <a:solidFill>
                  <a:srgbClr val="3A6330"/>
                </a:solidFill>
                <a:latin typeface="Century Gothic"/>
                <a:cs typeface="Century Gothic"/>
              </a:rPr>
              <a:t> </a:t>
            </a:r>
            <a:r>
              <a:rPr dirty="0" sz="1350" b="1">
                <a:solidFill>
                  <a:srgbClr val="3A6330"/>
                </a:solidFill>
                <a:latin typeface="Century Gothic"/>
                <a:cs typeface="Century Gothic"/>
              </a:rPr>
              <a:t>o</a:t>
            </a:r>
            <a:r>
              <a:rPr dirty="0" sz="1350" spc="65" b="1">
                <a:solidFill>
                  <a:srgbClr val="3A6330"/>
                </a:solidFill>
                <a:latin typeface="Century Gothic"/>
                <a:cs typeface="Century Gothic"/>
              </a:rPr>
              <a:t> </a:t>
            </a:r>
            <a:r>
              <a:rPr dirty="0" sz="1350" b="1">
                <a:solidFill>
                  <a:srgbClr val="3A6330"/>
                </a:solidFill>
                <a:latin typeface="Century Gothic"/>
                <a:cs typeface="Century Gothic"/>
              </a:rPr>
              <a:t>exercício</a:t>
            </a:r>
            <a:r>
              <a:rPr dirty="0" sz="1350" spc="25" b="1">
                <a:solidFill>
                  <a:srgbClr val="3A6330"/>
                </a:solidFill>
                <a:latin typeface="Century Gothic"/>
                <a:cs typeface="Century Gothic"/>
              </a:rPr>
              <a:t> </a:t>
            </a:r>
            <a:r>
              <a:rPr dirty="0" sz="1350" b="1">
                <a:solidFill>
                  <a:srgbClr val="3A6330"/>
                </a:solidFill>
                <a:latin typeface="Century Gothic"/>
                <a:cs typeface="Century Gothic"/>
              </a:rPr>
              <a:t>ilegal</a:t>
            </a:r>
            <a:r>
              <a:rPr dirty="0" sz="1350" spc="50" b="1">
                <a:solidFill>
                  <a:srgbClr val="3A6330"/>
                </a:solidFill>
                <a:latin typeface="Century Gothic"/>
                <a:cs typeface="Century Gothic"/>
              </a:rPr>
              <a:t> </a:t>
            </a:r>
            <a:r>
              <a:rPr dirty="0" sz="1350" spc="-25" b="1">
                <a:solidFill>
                  <a:srgbClr val="3A6330"/>
                </a:solidFill>
                <a:latin typeface="Century Gothic"/>
                <a:cs typeface="Century Gothic"/>
              </a:rPr>
              <a:t>da </a:t>
            </a:r>
            <a:r>
              <a:rPr dirty="0" sz="1350" spc="-10" b="1">
                <a:solidFill>
                  <a:srgbClr val="3A6330"/>
                </a:solidFill>
                <a:latin typeface="Century Gothic"/>
                <a:cs typeface="Century Gothic"/>
              </a:rPr>
              <a:t>profissão.*</a:t>
            </a:r>
            <a:endParaRPr sz="1350">
              <a:latin typeface="Century Gothic"/>
              <a:cs typeface="Century Gothic"/>
            </a:endParaRPr>
          </a:p>
        </p:txBody>
      </p:sp>
      <p:graphicFrame>
        <p:nvGraphicFramePr>
          <p:cNvPr id="9" name="object 9" descr=""/>
          <p:cNvGraphicFramePr>
            <a:graphicFrameLocks noGrp="1"/>
          </p:cNvGraphicFramePr>
          <p:nvPr/>
        </p:nvGraphicFramePr>
        <p:xfrm>
          <a:off x="1378798" y="1737296"/>
          <a:ext cx="3590290" cy="1783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89380"/>
                <a:gridCol w="50800"/>
                <a:gridCol w="154305"/>
                <a:gridCol w="906144"/>
                <a:gridCol w="490855"/>
                <a:gridCol w="259080"/>
                <a:gridCol w="262890"/>
              </a:tblGrid>
              <a:tr h="160020">
                <a:tc>
                  <a:txBody>
                    <a:bodyPr/>
                    <a:lstStyle/>
                    <a:p>
                      <a:pPr algn="r" marR="4318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CONTRA</a:t>
                      </a:r>
                      <a:r>
                        <a:rPr dirty="0" sz="900" spc="-5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LEIGO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4445">
                    <a:solidFill>
                      <a:srgbClr val="DDE1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1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ts val="1160"/>
                        </a:lnSpc>
                      </a:pPr>
                      <a:r>
                        <a:rPr dirty="0" sz="1200" spc="-25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70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>
                    <a:solidFill>
                      <a:srgbClr val="DDE1DA"/>
                    </a:solidFill>
                  </a:tcPr>
                </a:tc>
              </a:tr>
              <a:tr h="1479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1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1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1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1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1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1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1DA"/>
                    </a:solidFill>
                  </a:tcPr>
                </a:tc>
              </a:tr>
              <a:tr h="173355">
                <a:tc>
                  <a:txBody>
                    <a:bodyPr/>
                    <a:lstStyle/>
                    <a:p>
                      <a:pPr algn="r" marR="4445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9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CONTRA</a:t>
                      </a:r>
                      <a:r>
                        <a:rPr dirty="0" sz="900" spc="-6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ARQUITETO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17780">
                    <a:solidFill>
                      <a:srgbClr val="DDE1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1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ts val="1245"/>
                        </a:lnSpc>
                        <a:spcBef>
                          <a:spcPts val="20"/>
                        </a:spcBef>
                      </a:pPr>
                      <a:r>
                        <a:rPr dirty="0" sz="1200" spc="-25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60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2540">
                    <a:solidFill>
                      <a:srgbClr val="DDE1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1DA"/>
                    </a:solidFill>
                  </a:tcPr>
                </a:tc>
              </a:tr>
              <a:tr h="1479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1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1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1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1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1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1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1DA"/>
                    </a:solidFill>
                  </a:tcPr>
                </a:tc>
              </a:tr>
              <a:tr h="189230">
                <a:tc>
                  <a:txBody>
                    <a:bodyPr/>
                    <a:lstStyle/>
                    <a:p>
                      <a:pPr algn="r" marR="4445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9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CONTRA</a:t>
                      </a:r>
                      <a:r>
                        <a:rPr dirty="0" sz="900" spc="-6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EMPRESA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19685">
                    <a:solidFill>
                      <a:srgbClr val="DDE1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1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ts val="1370"/>
                        </a:lnSpc>
                        <a:spcBef>
                          <a:spcPts val="20"/>
                        </a:spcBef>
                      </a:pPr>
                      <a:r>
                        <a:rPr dirty="0" sz="1200" spc="-25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41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2540">
                    <a:solidFill>
                      <a:srgbClr val="DDE1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1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1DA"/>
                    </a:solidFill>
                  </a:tcPr>
                </a:tc>
              </a:tr>
              <a:tr h="7092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r" marR="4572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CONTRA</a:t>
                      </a:r>
                      <a:r>
                        <a:rPr dirty="0" sz="900" spc="-6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CONTRATANTE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algn="r" marR="43815">
                        <a:lnSpc>
                          <a:spcPct val="100000"/>
                        </a:lnSpc>
                      </a:pP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ELEIÇÕES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5715">
                    <a:solidFill>
                      <a:srgbClr val="DDE1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1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algn="ctr" marL="50165">
                        <a:lnSpc>
                          <a:spcPct val="100000"/>
                        </a:lnSpc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>
                    <a:solidFill>
                      <a:srgbClr val="DDE1DA"/>
                    </a:solidFill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ct val="100000"/>
                        </a:lnSpc>
                        <a:spcBef>
                          <a:spcPts val="1180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4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149860">
                    <a:solidFill>
                      <a:srgbClr val="DDE1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1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1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1DA"/>
                    </a:solidFill>
                  </a:tcPr>
                </a:tc>
              </a:tr>
              <a:tr h="255270">
                <a:tc>
                  <a:txBody>
                    <a:bodyPr/>
                    <a:lstStyle/>
                    <a:p>
                      <a:pPr algn="r" marR="4508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9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GERAL</a:t>
                      </a:r>
                      <a:r>
                        <a:rPr dirty="0" sz="900" spc="-6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(OUVIDORIA)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85090">
                    <a:solidFill>
                      <a:srgbClr val="DDE1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1DA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0165">
                        <a:lnSpc>
                          <a:spcPts val="1370"/>
                        </a:lnSpc>
                        <a:spcBef>
                          <a:spcPts val="545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69215">
                    <a:solidFill>
                      <a:srgbClr val="DDE1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1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1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1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1DA"/>
                    </a:solidFill>
                  </a:tcPr>
                </a:tc>
              </a:tr>
            </a:tbl>
          </a:graphicData>
        </a:graphic>
      </p:graphicFrame>
      <p:sp>
        <p:nvSpPr>
          <p:cNvPr id="10" name="object 10" descr=""/>
          <p:cNvSpPr/>
          <p:nvPr/>
        </p:nvSpPr>
        <p:spPr>
          <a:xfrm>
            <a:off x="2818846" y="2701988"/>
            <a:ext cx="104139" cy="160020"/>
          </a:xfrm>
          <a:custGeom>
            <a:avLst/>
            <a:gdLst/>
            <a:ahLst/>
            <a:cxnLst/>
            <a:rect l="l" t="t" r="r" b="b"/>
            <a:pathLst>
              <a:path w="104139" h="160019">
                <a:moveTo>
                  <a:pt x="103632" y="160020"/>
                </a:moveTo>
                <a:lnTo>
                  <a:pt x="0" y="160020"/>
                </a:lnTo>
                <a:lnTo>
                  <a:pt x="0" y="0"/>
                </a:lnTo>
                <a:lnTo>
                  <a:pt x="103632" y="0"/>
                </a:lnTo>
                <a:lnTo>
                  <a:pt x="103632" y="160020"/>
                </a:lnTo>
                <a:close/>
              </a:path>
            </a:pathLst>
          </a:custGeom>
          <a:solidFill>
            <a:srgbClr val="3A633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/>
          <p:nvPr/>
        </p:nvSpPr>
        <p:spPr>
          <a:xfrm>
            <a:off x="2782270" y="1978088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/>
          <p:nvPr/>
        </p:nvSpPr>
        <p:spPr>
          <a:xfrm>
            <a:off x="2782270" y="2299652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/>
          <p:nvPr/>
        </p:nvSpPr>
        <p:spPr>
          <a:xfrm>
            <a:off x="2782270" y="2621216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/>
          <p:nvPr/>
        </p:nvSpPr>
        <p:spPr>
          <a:xfrm>
            <a:off x="2782270" y="2942780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/>
          <p:nvPr/>
        </p:nvSpPr>
        <p:spPr>
          <a:xfrm>
            <a:off x="2782270" y="326434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16" name="object 16" descr=""/>
          <p:cNvGrpSpPr/>
          <p:nvPr/>
        </p:nvGrpSpPr>
        <p:grpSpPr>
          <a:xfrm>
            <a:off x="0" y="295592"/>
            <a:ext cx="6786245" cy="5090160"/>
            <a:chOff x="0" y="295592"/>
            <a:chExt cx="6786245" cy="5090160"/>
          </a:xfrm>
        </p:grpSpPr>
        <p:sp>
          <p:nvSpPr>
            <p:cNvPr id="17" name="object 17" descr=""/>
            <p:cNvSpPr/>
            <p:nvPr/>
          </p:nvSpPr>
          <p:spPr>
            <a:xfrm>
              <a:off x="296626" y="295592"/>
              <a:ext cx="0" cy="1286510"/>
            </a:xfrm>
            <a:custGeom>
              <a:avLst/>
              <a:gdLst/>
              <a:ahLst/>
              <a:cxnLst/>
              <a:rect l="l" t="t" r="r" b="b"/>
              <a:pathLst>
                <a:path w="0" h="1286510">
                  <a:moveTo>
                    <a:pt x="0" y="0"/>
                  </a:moveTo>
                  <a:lnTo>
                    <a:pt x="0" y="1286256"/>
                  </a:lnTo>
                </a:path>
              </a:pathLst>
            </a:custGeom>
            <a:ln w="45719">
              <a:solidFill>
                <a:srgbClr val="3A633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6378910" y="611060"/>
              <a:ext cx="407034" cy="0"/>
            </a:xfrm>
            <a:custGeom>
              <a:avLst/>
              <a:gdLst/>
              <a:ahLst/>
              <a:cxnLst/>
              <a:rect l="l" t="t" r="r" b="b"/>
              <a:pathLst>
                <a:path w="407034" h="0">
                  <a:moveTo>
                    <a:pt x="0" y="0"/>
                  </a:moveTo>
                  <a:lnTo>
                    <a:pt x="406908" y="0"/>
                  </a:lnTo>
                </a:path>
              </a:pathLst>
            </a:custGeom>
            <a:ln w="45719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0" y="5384228"/>
              <a:ext cx="2359025" cy="1905"/>
            </a:xfrm>
            <a:custGeom>
              <a:avLst/>
              <a:gdLst/>
              <a:ahLst/>
              <a:cxnLst/>
              <a:rect l="l" t="t" r="r" b="b"/>
              <a:pathLst>
                <a:path w="2359025" h="1904">
                  <a:moveTo>
                    <a:pt x="0" y="1524"/>
                  </a:moveTo>
                  <a:lnTo>
                    <a:pt x="0" y="0"/>
                  </a:lnTo>
                  <a:lnTo>
                    <a:pt x="2358598" y="0"/>
                  </a:lnTo>
                  <a:lnTo>
                    <a:pt x="2358598" y="1524"/>
                  </a:lnTo>
                  <a:lnTo>
                    <a:pt x="0" y="1524"/>
                  </a:lnTo>
                  <a:close/>
                </a:path>
              </a:pathLst>
            </a:custGeom>
            <a:solidFill>
              <a:srgbClr val="47365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2818846" y="1656524"/>
              <a:ext cx="0" cy="1931035"/>
            </a:xfrm>
            <a:custGeom>
              <a:avLst/>
              <a:gdLst/>
              <a:ahLst/>
              <a:cxnLst/>
              <a:rect l="l" t="t" r="r" b="b"/>
              <a:pathLst>
                <a:path w="0" h="1931035">
                  <a:moveTo>
                    <a:pt x="0" y="0"/>
                  </a:moveTo>
                  <a:lnTo>
                    <a:pt x="0" y="1930908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2782270" y="1656524"/>
              <a:ext cx="36830" cy="1931035"/>
            </a:xfrm>
            <a:custGeom>
              <a:avLst/>
              <a:gdLst/>
              <a:ahLst/>
              <a:cxnLst/>
              <a:rect l="l" t="t" r="r" b="b"/>
              <a:pathLst>
                <a:path w="36830" h="1931035">
                  <a:moveTo>
                    <a:pt x="0" y="0"/>
                  </a:moveTo>
                  <a:lnTo>
                    <a:pt x="36576" y="0"/>
                  </a:lnTo>
                </a:path>
                <a:path w="36830" h="1931035">
                  <a:moveTo>
                    <a:pt x="0" y="1930908"/>
                  </a:moveTo>
                  <a:lnTo>
                    <a:pt x="36576" y="1930908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" name="object 2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33655">
              <a:lnSpc>
                <a:spcPts val="2315"/>
              </a:lnSpc>
              <a:spcBef>
                <a:spcPts val="110"/>
              </a:spcBef>
            </a:pPr>
            <a:r>
              <a:rPr dirty="0" spc="-10">
                <a:solidFill>
                  <a:srgbClr val="3A6330"/>
                </a:solidFill>
              </a:rPr>
              <a:t>DENÚNCIA</a:t>
            </a:r>
          </a:p>
          <a:p>
            <a:pPr marL="32384">
              <a:lnSpc>
                <a:spcPts val="1235"/>
              </a:lnSpc>
            </a:pPr>
            <a:r>
              <a:rPr dirty="0" sz="1150">
                <a:solidFill>
                  <a:srgbClr val="3A6330"/>
                </a:solidFill>
              </a:rPr>
              <a:t>JAN-DEZ</a:t>
            </a:r>
            <a:r>
              <a:rPr dirty="0" sz="1150" spc="75">
                <a:solidFill>
                  <a:srgbClr val="3A6330"/>
                </a:solidFill>
              </a:rPr>
              <a:t> </a:t>
            </a:r>
            <a:r>
              <a:rPr dirty="0" sz="1150" spc="-35">
                <a:solidFill>
                  <a:srgbClr val="3A6330"/>
                </a:solidFill>
              </a:rPr>
              <a:t>22</a:t>
            </a:r>
            <a:endParaRPr sz="1150"/>
          </a:p>
        </p:txBody>
      </p:sp>
      <p:sp>
        <p:nvSpPr>
          <p:cNvPr id="23" name="object 23" descr=""/>
          <p:cNvSpPr txBox="1"/>
          <p:nvPr/>
        </p:nvSpPr>
        <p:spPr>
          <a:xfrm>
            <a:off x="1283661" y="4579195"/>
            <a:ext cx="1014094" cy="52832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r" marR="5080">
              <a:lnSpc>
                <a:spcPts val="2190"/>
              </a:lnSpc>
              <a:spcBef>
                <a:spcPts val="90"/>
              </a:spcBef>
            </a:pPr>
            <a:r>
              <a:rPr dirty="0" sz="1950" spc="-25" b="1">
                <a:solidFill>
                  <a:srgbClr val="3A6330"/>
                </a:solidFill>
                <a:latin typeface="Century Gothic"/>
                <a:cs typeface="Century Gothic"/>
              </a:rPr>
              <a:t>68%</a:t>
            </a:r>
            <a:endParaRPr sz="1950">
              <a:latin typeface="Century Gothic"/>
              <a:cs typeface="Century Gothic"/>
            </a:endParaRPr>
          </a:p>
          <a:p>
            <a:pPr algn="r" marR="10795">
              <a:lnSpc>
                <a:spcPts val="1770"/>
              </a:lnSpc>
            </a:pPr>
            <a:r>
              <a:rPr dirty="0" sz="1600" spc="-10">
                <a:solidFill>
                  <a:srgbClr val="3A6330"/>
                </a:solidFill>
                <a:latin typeface="Century Gothic"/>
                <a:cs typeface="Century Gothic"/>
              </a:rPr>
              <a:t>anônimas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6320414" y="646653"/>
            <a:ext cx="2205990" cy="229044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5240">
              <a:lnSpc>
                <a:spcPts val="405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DDE1DA"/>
                </a:solidFill>
                <a:latin typeface="Century Gothic"/>
                <a:cs typeface="Century Gothic"/>
              </a:rPr>
              <a:t>40%</a:t>
            </a:r>
            <a:endParaRPr sz="3550">
              <a:latin typeface="Century Gothic"/>
              <a:cs typeface="Century Gothic"/>
            </a:endParaRPr>
          </a:p>
          <a:p>
            <a:pPr marL="12700" marR="146685">
              <a:lnSpc>
                <a:spcPts val="1910"/>
              </a:lnSpc>
              <a:spcBef>
                <a:spcPts val="215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foram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denúncias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CONTRA</a:t>
            </a:r>
            <a:r>
              <a:rPr dirty="0" sz="1950" spc="-10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20">
                <a:solidFill>
                  <a:srgbClr val="DDE1DA"/>
                </a:solidFill>
                <a:latin typeface="Century Gothic"/>
                <a:cs typeface="Century Gothic"/>
              </a:rPr>
              <a:t>LEIGO</a:t>
            </a:r>
            <a:endParaRPr sz="195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300">
              <a:latin typeface="Century Gothic"/>
              <a:cs typeface="Century Gothic"/>
            </a:endParaRPr>
          </a:p>
          <a:p>
            <a:pPr marL="15240">
              <a:lnSpc>
                <a:spcPts val="2280"/>
              </a:lnSpc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frequentes</a:t>
            </a:r>
            <a:endParaRPr sz="1950">
              <a:latin typeface="Century Gothic"/>
              <a:cs typeface="Century Gothic"/>
            </a:endParaRPr>
          </a:p>
          <a:p>
            <a:pPr marL="140335" indent="-127635">
              <a:lnSpc>
                <a:spcPts val="1150"/>
              </a:lnSpc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exercício</a:t>
            </a:r>
            <a:r>
              <a:rPr dirty="0" sz="1100" spc="7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ilegal</a:t>
            </a:r>
            <a:r>
              <a:rPr dirty="0" sz="1100" spc="9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da</a:t>
            </a:r>
            <a:r>
              <a:rPr dirty="0" sz="1100" spc="7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profissão;</a:t>
            </a:r>
            <a:endParaRPr sz="1100">
              <a:latin typeface="Century Gothic"/>
              <a:cs typeface="Century Gothic"/>
            </a:endParaRPr>
          </a:p>
          <a:p>
            <a:pPr marL="140335" indent="-127635">
              <a:lnSpc>
                <a:spcPts val="1110"/>
              </a:lnSpc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postura</a:t>
            </a:r>
            <a:r>
              <a:rPr dirty="0" sz="1100" spc="9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profissional;</a:t>
            </a:r>
            <a:endParaRPr sz="1100">
              <a:latin typeface="Century Gothic"/>
              <a:cs typeface="Century Gothic"/>
            </a:endParaRPr>
          </a:p>
          <a:p>
            <a:pPr marL="12700" marR="5080" indent="127635">
              <a:lnSpc>
                <a:spcPts val="1120"/>
              </a:lnSpc>
              <a:spcBef>
                <a:spcPts val="105"/>
              </a:spcBef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obra</a:t>
            </a:r>
            <a:r>
              <a:rPr dirty="0" sz="1100" spc="5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sem</a:t>
            </a:r>
            <a:r>
              <a:rPr dirty="0" sz="1100" spc="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acompanhamento profissional.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2358598" y="0"/>
            <a:ext cx="7220584" cy="5401945"/>
          </a:xfrm>
          <a:custGeom>
            <a:avLst/>
            <a:gdLst/>
            <a:ahLst/>
            <a:cxnLst/>
            <a:rect l="l" t="t" r="r" b="b"/>
            <a:pathLst>
              <a:path w="7220584" h="5401945">
                <a:moveTo>
                  <a:pt x="0" y="5401742"/>
                </a:moveTo>
                <a:lnTo>
                  <a:pt x="7220000" y="5401742"/>
                </a:lnTo>
                <a:lnTo>
                  <a:pt x="7220000" y="0"/>
                </a:lnTo>
                <a:lnTo>
                  <a:pt x="0" y="0"/>
                </a:lnTo>
                <a:lnTo>
                  <a:pt x="0" y="5401742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 txBox="1"/>
          <p:nvPr/>
        </p:nvSpPr>
        <p:spPr>
          <a:xfrm>
            <a:off x="5409118" y="3562139"/>
            <a:ext cx="1998345" cy="4743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9"/>
              </a:spcBef>
            </a:pPr>
            <a:r>
              <a:rPr dirty="0" sz="1600">
                <a:solidFill>
                  <a:srgbClr val="483659"/>
                </a:solidFill>
                <a:latin typeface="Century Gothic"/>
                <a:cs typeface="Century Gothic"/>
              </a:rPr>
              <a:t>elogio(s)</a:t>
            </a:r>
            <a:r>
              <a:rPr dirty="0" sz="1600" spc="30">
                <a:solidFill>
                  <a:srgbClr val="483659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483659"/>
                </a:solidFill>
                <a:latin typeface="Century Gothic"/>
                <a:cs typeface="Century Gothic"/>
              </a:rPr>
              <a:t>enviado(s) </a:t>
            </a:r>
            <a:r>
              <a:rPr dirty="0" sz="1600">
                <a:solidFill>
                  <a:srgbClr val="483659"/>
                </a:solidFill>
                <a:latin typeface="Century Gothic"/>
                <a:cs typeface="Century Gothic"/>
              </a:rPr>
              <a:t>através</a:t>
            </a:r>
            <a:r>
              <a:rPr dirty="0" sz="1600" spc="10">
                <a:solidFill>
                  <a:srgbClr val="483659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483659"/>
                </a:solidFill>
                <a:latin typeface="Century Gothic"/>
                <a:cs typeface="Century Gothic"/>
              </a:rPr>
              <a:t>do</a:t>
            </a:r>
            <a:r>
              <a:rPr dirty="0" sz="1600" spc="55">
                <a:solidFill>
                  <a:srgbClr val="483659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483659"/>
                </a:solidFill>
                <a:latin typeface="Century Gothic"/>
                <a:cs typeface="Century Gothic"/>
              </a:rPr>
              <a:t>canal</a:t>
            </a:r>
            <a:endParaRPr sz="1600">
              <a:latin typeface="Century Gothic"/>
              <a:cs typeface="Century Gothic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0" y="0"/>
            <a:ext cx="6550025" cy="5398135"/>
            <a:chOff x="0" y="0"/>
            <a:chExt cx="6550025" cy="5398135"/>
          </a:xfrm>
        </p:grpSpPr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48102" y="1420304"/>
              <a:ext cx="1301495" cy="1068324"/>
            </a:xfrm>
            <a:prstGeom prst="rect">
              <a:avLst/>
            </a:prstGeom>
          </p:spPr>
        </p:pic>
        <p:sp>
          <p:nvSpPr>
            <p:cNvPr id="6" name="object 6" descr=""/>
            <p:cNvSpPr/>
            <p:nvPr/>
          </p:nvSpPr>
          <p:spPr>
            <a:xfrm>
              <a:off x="0" y="0"/>
              <a:ext cx="2359025" cy="5398135"/>
            </a:xfrm>
            <a:custGeom>
              <a:avLst/>
              <a:gdLst/>
              <a:ahLst/>
              <a:cxnLst/>
              <a:rect l="l" t="t" r="r" b="b"/>
              <a:pathLst>
                <a:path w="2359025" h="5398135">
                  <a:moveTo>
                    <a:pt x="0" y="5397945"/>
                  </a:moveTo>
                  <a:lnTo>
                    <a:pt x="0" y="0"/>
                  </a:lnTo>
                  <a:lnTo>
                    <a:pt x="2358598" y="0"/>
                  </a:lnTo>
                  <a:lnTo>
                    <a:pt x="2358598" y="5397945"/>
                  </a:lnTo>
                  <a:lnTo>
                    <a:pt x="0" y="5397945"/>
                  </a:lnTo>
                  <a:close/>
                </a:path>
              </a:pathLst>
            </a:custGeom>
            <a:solidFill>
              <a:srgbClr val="48365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351490" y="1924748"/>
              <a:ext cx="1640205" cy="1519555"/>
            </a:xfrm>
            <a:custGeom>
              <a:avLst/>
              <a:gdLst/>
              <a:ahLst/>
              <a:cxnLst/>
              <a:rect l="l" t="t" r="r" b="b"/>
              <a:pathLst>
                <a:path w="1640205" h="1519554">
                  <a:moveTo>
                    <a:pt x="62484" y="736092"/>
                  </a:moveTo>
                  <a:lnTo>
                    <a:pt x="1524" y="734568"/>
                  </a:lnTo>
                  <a:lnTo>
                    <a:pt x="0" y="760476"/>
                  </a:lnTo>
                  <a:lnTo>
                    <a:pt x="1524" y="798576"/>
                  </a:lnTo>
                  <a:lnTo>
                    <a:pt x="62484" y="797052"/>
                  </a:lnTo>
                  <a:lnTo>
                    <a:pt x="62484" y="736092"/>
                  </a:lnTo>
                  <a:close/>
                </a:path>
                <a:path w="1640205" h="1519554">
                  <a:moveTo>
                    <a:pt x="71615" y="867168"/>
                  </a:moveTo>
                  <a:lnTo>
                    <a:pt x="71361" y="865632"/>
                  </a:lnTo>
                  <a:lnTo>
                    <a:pt x="65773" y="832116"/>
                  </a:lnTo>
                  <a:lnTo>
                    <a:pt x="65519" y="830580"/>
                  </a:lnTo>
                  <a:lnTo>
                    <a:pt x="65519" y="815340"/>
                  </a:lnTo>
                  <a:lnTo>
                    <a:pt x="3048" y="819924"/>
                  </a:lnTo>
                  <a:lnTo>
                    <a:pt x="4572" y="838212"/>
                  </a:lnTo>
                  <a:lnTo>
                    <a:pt x="9144" y="876312"/>
                  </a:lnTo>
                  <a:lnTo>
                    <a:pt x="12179" y="885456"/>
                  </a:lnTo>
                  <a:lnTo>
                    <a:pt x="71615" y="873264"/>
                  </a:lnTo>
                  <a:lnTo>
                    <a:pt x="70104" y="865632"/>
                  </a:lnTo>
                  <a:lnTo>
                    <a:pt x="71615" y="867168"/>
                  </a:lnTo>
                  <a:close/>
                </a:path>
                <a:path w="1640205" h="1519554">
                  <a:moveTo>
                    <a:pt x="77724" y="618744"/>
                  </a:moveTo>
                  <a:lnTo>
                    <a:pt x="16764" y="608076"/>
                  </a:lnTo>
                  <a:lnTo>
                    <a:pt x="9144" y="643128"/>
                  </a:lnTo>
                  <a:lnTo>
                    <a:pt x="6096" y="670560"/>
                  </a:lnTo>
                  <a:lnTo>
                    <a:pt x="67056" y="678180"/>
                  </a:lnTo>
                  <a:lnTo>
                    <a:pt x="71348" y="653796"/>
                  </a:lnTo>
                  <a:lnTo>
                    <a:pt x="71628" y="652272"/>
                  </a:lnTo>
                  <a:lnTo>
                    <a:pt x="70104" y="653796"/>
                  </a:lnTo>
                  <a:lnTo>
                    <a:pt x="77724" y="618744"/>
                  </a:lnTo>
                  <a:close/>
                </a:path>
                <a:path w="1640205" h="1519554">
                  <a:moveTo>
                    <a:pt x="103619" y="987552"/>
                  </a:moveTo>
                  <a:lnTo>
                    <a:pt x="96545" y="967740"/>
                  </a:lnTo>
                  <a:lnTo>
                    <a:pt x="96012" y="966216"/>
                  </a:lnTo>
                  <a:lnTo>
                    <a:pt x="96012" y="967740"/>
                  </a:lnTo>
                  <a:lnTo>
                    <a:pt x="85801" y="934212"/>
                  </a:lnTo>
                  <a:lnTo>
                    <a:pt x="85344" y="932688"/>
                  </a:lnTo>
                  <a:lnTo>
                    <a:pt x="85344" y="931164"/>
                  </a:lnTo>
                  <a:lnTo>
                    <a:pt x="25908" y="946404"/>
                  </a:lnTo>
                  <a:lnTo>
                    <a:pt x="25908" y="950976"/>
                  </a:lnTo>
                  <a:lnTo>
                    <a:pt x="38100" y="986028"/>
                  </a:lnTo>
                  <a:lnTo>
                    <a:pt x="45720" y="1008900"/>
                  </a:lnTo>
                  <a:lnTo>
                    <a:pt x="103619" y="987552"/>
                  </a:lnTo>
                  <a:close/>
                </a:path>
                <a:path w="1640205" h="1519554">
                  <a:moveTo>
                    <a:pt x="112776" y="507492"/>
                  </a:moveTo>
                  <a:lnTo>
                    <a:pt x="56388" y="483108"/>
                  </a:lnTo>
                  <a:lnTo>
                    <a:pt x="50292" y="498348"/>
                  </a:lnTo>
                  <a:lnTo>
                    <a:pt x="38100" y="533400"/>
                  </a:lnTo>
                  <a:lnTo>
                    <a:pt x="33528" y="544068"/>
                  </a:lnTo>
                  <a:lnTo>
                    <a:pt x="92964" y="562356"/>
                  </a:lnTo>
                  <a:lnTo>
                    <a:pt x="96012" y="551688"/>
                  </a:lnTo>
                  <a:lnTo>
                    <a:pt x="96012" y="553212"/>
                  </a:lnTo>
                  <a:lnTo>
                    <a:pt x="96558" y="551688"/>
                  </a:lnTo>
                  <a:lnTo>
                    <a:pt x="108204" y="519684"/>
                  </a:lnTo>
                  <a:lnTo>
                    <a:pt x="108204" y="521208"/>
                  </a:lnTo>
                  <a:lnTo>
                    <a:pt x="108712" y="519684"/>
                  </a:lnTo>
                  <a:lnTo>
                    <a:pt x="112776" y="507492"/>
                  </a:lnTo>
                  <a:close/>
                </a:path>
                <a:path w="1640205" h="1519554">
                  <a:moveTo>
                    <a:pt x="153924" y="1092708"/>
                  </a:moveTo>
                  <a:lnTo>
                    <a:pt x="153047" y="1091184"/>
                  </a:lnTo>
                  <a:lnTo>
                    <a:pt x="135636" y="1060704"/>
                  </a:lnTo>
                  <a:lnTo>
                    <a:pt x="137160" y="1062228"/>
                  </a:lnTo>
                  <a:lnTo>
                    <a:pt x="136398" y="1060704"/>
                  </a:lnTo>
                  <a:lnTo>
                    <a:pt x="126492" y="1040904"/>
                  </a:lnTo>
                  <a:lnTo>
                    <a:pt x="71615" y="1068336"/>
                  </a:lnTo>
                  <a:lnTo>
                    <a:pt x="82296" y="1089672"/>
                  </a:lnTo>
                  <a:lnTo>
                    <a:pt x="100571" y="1123200"/>
                  </a:lnTo>
                  <a:lnTo>
                    <a:pt x="102108" y="1126248"/>
                  </a:lnTo>
                  <a:lnTo>
                    <a:pt x="153924" y="1092708"/>
                  </a:lnTo>
                  <a:close/>
                </a:path>
                <a:path w="1640205" h="1519554">
                  <a:moveTo>
                    <a:pt x="169164" y="403860"/>
                  </a:moveTo>
                  <a:lnTo>
                    <a:pt x="115824" y="370332"/>
                  </a:lnTo>
                  <a:lnTo>
                    <a:pt x="100584" y="396240"/>
                  </a:lnTo>
                  <a:lnTo>
                    <a:pt x="83820" y="425196"/>
                  </a:lnTo>
                  <a:lnTo>
                    <a:pt x="138684" y="455676"/>
                  </a:lnTo>
                  <a:lnTo>
                    <a:pt x="153111" y="428244"/>
                  </a:lnTo>
                  <a:lnTo>
                    <a:pt x="153924" y="426720"/>
                  </a:lnTo>
                  <a:lnTo>
                    <a:pt x="152400" y="428244"/>
                  </a:lnTo>
                  <a:lnTo>
                    <a:pt x="169164" y="403860"/>
                  </a:lnTo>
                  <a:close/>
                </a:path>
                <a:path w="1640205" h="1519554">
                  <a:moveTo>
                    <a:pt x="222504" y="1190256"/>
                  </a:moveTo>
                  <a:lnTo>
                    <a:pt x="213017" y="1178052"/>
                  </a:lnTo>
                  <a:lnTo>
                    <a:pt x="211836" y="1176528"/>
                  </a:lnTo>
                  <a:lnTo>
                    <a:pt x="211836" y="1178052"/>
                  </a:lnTo>
                  <a:lnTo>
                    <a:pt x="190500" y="1149108"/>
                  </a:lnTo>
                  <a:lnTo>
                    <a:pt x="192024" y="1150632"/>
                  </a:lnTo>
                  <a:lnTo>
                    <a:pt x="191109" y="1149108"/>
                  </a:lnTo>
                  <a:lnTo>
                    <a:pt x="187452" y="1143012"/>
                  </a:lnTo>
                  <a:lnTo>
                    <a:pt x="135636" y="1178052"/>
                  </a:lnTo>
                  <a:lnTo>
                    <a:pt x="141719" y="1185684"/>
                  </a:lnTo>
                  <a:lnTo>
                    <a:pt x="164592" y="1216164"/>
                  </a:lnTo>
                  <a:lnTo>
                    <a:pt x="175260" y="1229880"/>
                  </a:lnTo>
                  <a:lnTo>
                    <a:pt x="222504" y="1190256"/>
                  </a:lnTo>
                  <a:close/>
                </a:path>
                <a:path w="1640205" h="1519554">
                  <a:moveTo>
                    <a:pt x="240792" y="310896"/>
                  </a:moveTo>
                  <a:lnTo>
                    <a:pt x="195072" y="268224"/>
                  </a:lnTo>
                  <a:lnTo>
                    <a:pt x="188976" y="275844"/>
                  </a:lnTo>
                  <a:lnTo>
                    <a:pt x="164592" y="303276"/>
                  </a:lnTo>
                  <a:lnTo>
                    <a:pt x="153924" y="316992"/>
                  </a:lnTo>
                  <a:lnTo>
                    <a:pt x="202692" y="355092"/>
                  </a:lnTo>
                  <a:lnTo>
                    <a:pt x="211836" y="341376"/>
                  </a:lnTo>
                  <a:lnTo>
                    <a:pt x="211836" y="342900"/>
                  </a:lnTo>
                  <a:lnTo>
                    <a:pt x="213106" y="341376"/>
                  </a:lnTo>
                  <a:lnTo>
                    <a:pt x="234696" y="315468"/>
                  </a:lnTo>
                  <a:lnTo>
                    <a:pt x="234696" y="316992"/>
                  </a:lnTo>
                  <a:lnTo>
                    <a:pt x="236220" y="315468"/>
                  </a:lnTo>
                  <a:lnTo>
                    <a:pt x="240792" y="310896"/>
                  </a:lnTo>
                  <a:close/>
                </a:path>
                <a:path w="1640205" h="1519554">
                  <a:moveTo>
                    <a:pt x="306324" y="1274076"/>
                  </a:moveTo>
                  <a:lnTo>
                    <a:pt x="285089" y="1254264"/>
                  </a:lnTo>
                  <a:lnTo>
                    <a:pt x="283464" y="1252740"/>
                  </a:lnTo>
                  <a:lnTo>
                    <a:pt x="283464" y="1254264"/>
                  </a:lnTo>
                  <a:lnTo>
                    <a:pt x="262115" y="1232928"/>
                  </a:lnTo>
                  <a:lnTo>
                    <a:pt x="219456" y="1277124"/>
                  </a:lnTo>
                  <a:lnTo>
                    <a:pt x="240792" y="1298460"/>
                  </a:lnTo>
                  <a:lnTo>
                    <a:pt x="266700" y="1319796"/>
                  </a:lnTo>
                  <a:lnTo>
                    <a:pt x="306324" y="1274076"/>
                  </a:lnTo>
                  <a:close/>
                </a:path>
                <a:path w="1640205" h="1519554">
                  <a:moveTo>
                    <a:pt x="327660" y="230124"/>
                  </a:moveTo>
                  <a:lnTo>
                    <a:pt x="288036" y="181356"/>
                  </a:lnTo>
                  <a:lnTo>
                    <a:pt x="240792" y="220980"/>
                  </a:lnTo>
                  <a:lnTo>
                    <a:pt x="239268" y="222504"/>
                  </a:lnTo>
                  <a:lnTo>
                    <a:pt x="281940" y="268224"/>
                  </a:lnTo>
                  <a:lnTo>
                    <a:pt x="283464" y="266700"/>
                  </a:lnTo>
                  <a:lnTo>
                    <a:pt x="310896" y="242316"/>
                  </a:lnTo>
                  <a:lnTo>
                    <a:pt x="309372" y="243840"/>
                  </a:lnTo>
                  <a:lnTo>
                    <a:pt x="311404" y="242316"/>
                  </a:lnTo>
                  <a:lnTo>
                    <a:pt x="327660" y="230124"/>
                  </a:lnTo>
                  <a:close/>
                </a:path>
                <a:path w="1640205" h="1519554">
                  <a:moveTo>
                    <a:pt x="402336" y="1342656"/>
                  </a:moveTo>
                  <a:lnTo>
                    <a:pt x="397256" y="1339608"/>
                  </a:lnTo>
                  <a:lnTo>
                    <a:pt x="394716" y="1338084"/>
                  </a:lnTo>
                  <a:lnTo>
                    <a:pt x="396240" y="1339608"/>
                  </a:lnTo>
                  <a:lnTo>
                    <a:pt x="367931" y="1319796"/>
                  </a:lnTo>
                  <a:lnTo>
                    <a:pt x="365760" y="1318272"/>
                  </a:lnTo>
                  <a:lnTo>
                    <a:pt x="365760" y="1319796"/>
                  </a:lnTo>
                  <a:lnTo>
                    <a:pt x="353568" y="1309128"/>
                  </a:lnTo>
                  <a:lnTo>
                    <a:pt x="316992" y="1359420"/>
                  </a:lnTo>
                  <a:lnTo>
                    <a:pt x="330708" y="1370088"/>
                  </a:lnTo>
                  <a:lnTo>
                    <a:pt x="362712" y="1391424"/>
                  </a:lnTo>
                  <a:lnTo>
                    <a:pt x="370332" y="1395996"/>
                  </a:lnTo>
                  <a:lnTo>
                    <a:pt x="402336" y="1342656"/>
                  </a:lnTo>
                  <a:close/>
                </a:path>
                <a:path w="1640205" h="1519554">
                  <a:moveTo>
                    <a:pt x="425196" y="163068"/>
                  </a:moveTo>
                  <a:lnTo>
                    <a:pt x="394716" y="109728"/>
                  </a:lnTo>
                  <a:lnTo>
                    <a:pt x="362712" y="128016"/>
                  </a:lnTo>
                  <a:lnTo>
                    <a:pt x="341376" y="143256"/>
                  </a:lnTo>
                  <a:lnTo>
                    <a:pt x="374904" y="195072"/>
                  </a:lnTo>
                  <a:lnTo>
                    <a:pt x="396240" y="181356"/>
                  </a:lnTo>
                  <a:lnTo>
                    <a:pt x="394716" y="181356"/>
                  </a:lnTo>
                  <a:lnTo>
                    <a:pt x="425196" y="163068"/>
                  </a:lnTo>
                  <a:close/>
                </a:path>
                <a:path w="1640205" h="1519554">
                  <a:moveTo>
                    <a:pt x="509016" y="1395996"/>
                  </a:moveTo>
                  <a:lnTo>
                    <a:pt x="494385" y="1389900"/>
                  </a:lnTo>
                  <a:lnTo>
                    <a:pt x="490728" y="1388376"/>
                  </a:lnTo>
                  <a:lnTo>
                    <a:pt x="492252" y="1389900"/>
                  </a:lnTo>
                  <a:lnTo>
                    <a:pt x="460375" y="1374660"/>
                  </a:lnTo>
                  <a:lnTo>
                    <a:pt x="457200" y="1373136"/>
                  </a:lnTo>
                  <a:lnTo>
                    <a:pt x="458724" y="1374660"/>
                  </a:lnTo>
                  <a:lnTo>
                    <a:pt x="454152" y="1371612"/>
                  </a:lnTo>
                  <a:lnTo>
                    <a:pt x="425196" y="1426476"/>
                  </a:lnTo>
                  <a:lnTo>
                    <a:pt x="429768" y="1429524"/>
                  </a:lnTo>
                  <a:lnTo>
                    <a:pt x="466344" y="1446288"/>
                  </a:lnTo>
                  <a:lnTo>
                    <a:pt x="484632" y="1453908"/>
                  </a:lnTo>
                  <a:lnTo>
                    <a:pt x="509016" y="1395996"/>
                  </a:lnTo>
                  <a:close/>
                </a:path>
                <a:path w="1640205" h="1519554">
                  <a:moveTo>
                    <a:pt x="531876" y="112776"/>
                  </a:moveTo>
                  <a:lnTo>
                    <a:pt x="512064" y="54864"/>
                  </a:lnTo>
                  <a:lnTo>
                    <a:pt x="466344" y="74676"/>
                  </a:lnTo>
                  <a:lnTo>
                    <a:pt x="452628" y="80772"/>
                  </a:lnTo>
                  <a:lnTo>
                    <a:pt x="478536" y="135636"/>
                  </a:lnTo>
                  <a:lnTo>
                    <a:pt x="492252" y="129540"/>
                  </a:lnTo>
                  <a:lnTo>
                    <a:pt x="490728" y="131064"/>
                  </a:lnTo>
                  <a:lnTo>
                    <a:pt x="494233" y="129540"/>
                  </a:lnTo>
                  <a:lnTo>
                    <a:pt x="525780" y="115824"/>
                  </a:lnTo>
                  <a:lnTo>
                    <a:pt x="524256" y="115824"/>
                  </a:lnTo>
                  <a:lnTo>
                    <a:pt x="531876" y="112776"/>
                  </a:lnTo>
                  <a:close/>
                </a:path>
                <a:path w="1640205" h="1519554">
                  <a:moveTo>
                    <a:pt x="621792" y="1434096"/>
                  </a:moveTo>
                  <a:lnTo>
                    <a:pt x="594360" y="1426476"/>
                  </a:lnTo>
                  <a:lnTo>
                    <a:pt x="563880" y="1417332"/>
                  </a:lnTo>
                  <a:lnTo>
                    <a:pt x="545592" y="1476768"/>
                  </a:lnTo>
                  <a:lnTo>
                    <a:pt x="605028" y="1493532"/>
                  </a:lnTo>
                  <a:lnTo>
                    <a:pt x="621792" y="1434096"/>
                  </a:lnTo>
                  <a:close/>
                </a:path>
                <a:path w="1640205" h="1519554">
                  <a:moveTo>
                    <a:pt x="646163" y="79248"/>
                  </a:moveTo>
                  <a:lnTo>
                    <a:pt x="633971" y="19812"/>
                  </a:lnTo>
                  <a:lnTo>
                    <a:pt x="615683" y="22860"/>
                  </a:lnTo>
                  <a:lnTo>
                    <a:pt x="577583" y="33528"/>
                  </a:lnTo>
                  <a:lnTo>
                    <a:pt x="571487" y="35052"/>
                  </a:lnTo>
                  <a:lnTo>
                    <a:pt x="589775" y="94488"/>
                  </a:lnTo>
                  <a:lnTo>
                    <a:pt x="594347" y="92964"/>
                  </a:lnTo>
                  <a:lnTo>
                    <a:pt x="630923" y="82296"/>
                  </a:lnTo>
                  <a:lnTo>
                    <a:pt x="629399" y="83820"/>
                  </a:lnTo>
                  <a:lnTo>
                    <a:pt x="634987" y="82296"/>
                  </a:lnTo>
                  <a:lnTo>
                    <a:pt x="646163" y="79248"/>
                  </a:lnTo>
                  <a:close/>
                </a:path>
                <a:path w="1640205" h="1519554">
                  <a:moveTo>
                    <a:pt x="739140" y="1453908"/>
                  </a:moveTo>
                  <a:lnTo>
                    <a:pt x="704088" y="1450860"/>
                  </a:lnTo>
                  <a:lnTo>
                    <a:pt x="705612" y="1450860"/>
                  </a:lnTo>
                  <a:lnTo>
                    <a:pt x="678180" y="1446288"/>
                  </a:lnTo>
                  <a:lnTo>
                    <a:pt x="669036" y="1507248"/>
                  </a:lnTo>
                  <a:lnTo>
                    <a:pt x="696468" y="1511820"/>
                  </a:lnTo>
                  <a:lnTo>
                    <a:pt x="731520" y="1514868"/>
                  </a:lnTo>
                  <a:lnTo>
                    <a:pt x="739140" y="1453908"/>
                  </a:lnTo>
                  <a:close/>
                </a:path>
                <a:path w="1640205" h="1519554">
                  <a:moveTo>
                    <a:pt x="765035" y="62484"/>
                  </a:moveTo>
                  <a:lnTo>
                    <a:pt x="760463" y="1524"/>
                  </a:lnTo>
                  <a:lnTo>
                    <a:pt x="737603" y="3048"/>
                  </a:lnTo>
                  <a:lnTo>
                    <a:pt x="697979" y="7620"/>
                  </a:lnTo>
                  <a:lnTo>
                    <a:pt x="704075" y="68580"/>
                  </a:lnTo>
                  <a:lnTo>
                    <a:pt x="743699" y="64008"/>
                  </a:lnTo>
                  <a:lnTo>
                    <a:pt x="742175" y="65532"/>
                  </a:lnTo>
                  <a:lnTo>
                    <a:pt x="753605" y="64008"/>
                  </a:lnTo>
                  <a:lnTo>
                    <a:pt x="765035" y="62484"/>
                  </a:lnTo>
                  <a:close/>
                </a:path>
                <a:path w="1640205" h="1519554">
                  <a:moveTo>
                    <a:pt x="859536" y="1519440"/>
                  </a:moveTo>
                  <a:lnTo>
                    <a:pt x="858012" y="1456956"/>
                  </a:lnTo>
                  <a:lnTo>
                    <a:pt x="819912" y="1458480"/>
                  </a:lnTo>
                  <a:lnTo>
                    <a:pt x="797052" y="1458480"/>
                  </a:lnTo>
                  <a:lnTo>
                    <a:pt x="795528" y="1519440"/>
                  </a:lnTo>
                  <a:lnTo>
                    <a:pt x="859536" y="1519440"/>
                  </a:lnTo>
                  <a:close/>
                </a:path>
                <a:path w="1640205" h="1519554">
                  <a:moveTo>
                    <a:pt x="888479" y="1524"/>
                  </a:moveTo>
                  <a:lnTo>
                    <a:pt x="862571" y="0"/>
                  </a:lnTo>
                  <a:lnTo>
                    <a:pt x="824471" y="0"/>
                  </a:lnTo>
                  <a:lnTo>
                    <a:pt x="822947" y="60960"/>
                  </a:lnTo>
                  <a:lnTo>
                    <a:pt x="861047" y="62484"/>
                  </a:lnTo>
                  <a:lnTo>
                    <a:pt x="859523" y="62484"/>
                  </a:lnTo>
                  <a:lnTo>
                    <a:pt x="883907" y="64008"/>
                  </a:lnTo>
                  <a:lnTo>
                    <a:pt x="888479" y="1524"/>
                  </a:lnTo>
                  <a:close/>
                </a:path>
                <a:path w="1640205" h="1519554">
                  <a:moveTo>
                    <a:pt x="987552" y="1504200"/>
                  </a:moveTo>
                  <a:lnTo>
                    <a:pt x="974178" y="1444764"/>
                  </a:lnTo>
                  <a:lnTo>
                    <a:pt x="973836" y="1443240"/>
                  </a:lnTo>
                  <a:lnTo>
                    <a:pt x="935736" y="1450860"/>
                  </a:lnTo>
                  <a:lnTo>
                    <a:pt x="937260" y="1450860"/>
                  </a:lnTo>
                  <a:lnTo>
                    <a:pt x="915924" y="1452384"/>
                  </a:lnTo>
                  <a:lnTo>
                    <a:pt x="923544" y="1513344"/>
                  </a:lnTo>
                  <a:lnTo>
                    <a:pt x="944880" y="1511820"/>
                  </a:lnTo>
                  <a:lnTo>
                    <a:pt x="986028" y="1504200"/>
                  </a:lnTo>
                  <a:lnTo>
                    <a:pt x="987552" y="1504200"/>
                  </a:lnTo>
                  <a:close/>
                </a:path>
                <a:path w="1640205" h="1519554">
                  <a:moveTo>
                    <a:pt x="1013460" y="21336"/>
                  </a:moveTo>
                  <a:lnTo>
                    <a:pt x="986015" y="15240"/>
                  </a:lnTo>
                  <a:lnTo>
                    <a:pt x="952487" y="9144"/>
                  </a:lnTo>
                  <a:lnTo>
                    <a:pt x="941832" y="70104"/>
                  </a:lnTo>
                  <a:lnTo>
                    <a:pt x="973836" y="76200"/>
                  </a:lnTo>
                  <a:lnTo>
                    <a:pt x="973836" y="74676"/>
                  </a:lnTo>
                  <a:lnTo>
                    <a:pt x="1001255" y="80772"/>
                  </a:lnTo>
                  <a:lnTo>
                    <a:pt x="1002512" y="74676"/>
                  </a:lnTo>
                  <a:lnTo>
                    <a:pt x="1013460" y="21336"/>
                  </a:lnTo>
                  <a:close/>
                </a:path>
                <a:path w="1640205" h="1519554">
                  <a:moveTo>
                    <a:pt x="1110996" y="1470660"/>
                  </a:moveTo>
                  <a:lnTo>
                    <a:pt x="1089660" y="1412748"/>
                  </a:lnTo>
                  <a:lnTo>
                    <a:pt x="1082040" y="1415796"/>
                  </a:lnTo>
                  <a:lnTo>
                    <a:pt x="1045464" y="1426464"/>
                  </a:lnTo>
                  <a:lnTo>
                    <a:pt x="1046988" y="1426464"/>
                  </a:lnTo>
                  <a:lnTo>
                    <a:pt x="1033272" y="1431036"/>
                  </a:lnTo>
                  <a:lnTo>
                    <a:pt x="1048512" y="1490472"/>
                  </a:lnTo>
                  <a:lnTo>
                    <a:pt x="1063752" y="1485900"/>
                  </a:lnTo>
                  <a:lnTo>
                    <a:pt x="1101852" y="1473708"/>
                  </a:lnTo>
                  <a:lnTo>
                    <a:pt x="1110996" y="1470660"/>
                  </a:lnTo>
                  <a:close/>
                </a:path>
                <a:path w="1640205" h="1519554">
                  <a:moveTo>
                    <a:pt x="1136904" y="57912"/>
                  </a:moveTo>
                  <a:lnTo>
                    <a:pt x="1101852" y="45720"/>
                  </a:lnTo>
                  <a:lnTo>
                    <a:pt x="1075944" y="38100"/>
                  </a:lnTo>
                  <a:lnTo>
                    <a:pt x="1057656" y="96012"/>
                  </a:lnTo>
                  <a:lnTo>
                    <a:pt x="1082040" y="103632"/>
                  </a:lnTo>
                  <a:lnTo>
                    <a:pt x="1115568" y="115824"/>
                  </a:lnTo>
                  <a:lnTo>
                    <a:pt x="1136904" y="57912"/>
                  </a:lnTo>
                  <a:close/>
                </a:path>
                <a:path w="1640205" h="1519554">
                  <a:moveTo>
                    <a:pt x="1226820" y="1420368"/>
                  </a:moveTo>
                  <a:lnTo>
                    <a:pt x="1210729" y="1389888"/>
                  </a:lnTo>
                  <a:lnTo>
                    <a:pt x="1202690" y="1374648"/>
                  </a:lnTo>
                  <a:lnTo>
                    <a:pt x="1197864" y="1365504"/>
                  </a:lnTo>
                  <a:lnTo>
                    <a:pt x="1182624" y="1374648"/>
                  </a:lnTo>
                  <a:lnTo>
                    <a:pt x="1184148" y="1373124"/>
                  </a:lnTo>
                  <a:lnTo>
                    <a:pt x="1149096" y="1389888"/>
                  </a:lnTo>
                  <a:lnTo>
                    <a:pt x="1150620" y="1388364"/>
                  </a:lnTo>
                  <a:lnTo>
                    <a:pt x="1146048" y="1391412"/>
                  </a:lnTo>
                  <a:lnTo>
                    <a:pt x="1168908" y="1447800"/>
                  </a:lnTo>
                  <a:lnTo>
                    <a:pt x="1175004" y="1446276"/>
                  </a:lnTo>
                  <a:lnTo>
                    <a:pt x="1210056" y="1429512"/>
                  </a:lnTo>
                  <a:lnTo>
                    <a:pt x="1226820" y="1420368"/>
                  </a:lnTo>
                  <a:close/>
                </a:path>
                <a:path w="1640205" h="1519554">
                  <a:moveTo>
                    <a:pt x="1252728" y="114300"/>
                  </a:moveTo>
                  <a:lnTo>
                    <a:pt x="1245108" y="109728"/>
                  </a:lnTo>
                  <a:lnTo>
                    <a:pt x="1210056" y="89916"/>
                  </a:lnTo>
                  <a:lnTo>
                    <a:pt x="1194816" y="83820"/>
                  </a:lnTo>
                  <a:lnTo>
                    <a:pt x="1168908" y="138684"/>
                  </a:lnTo>
                  <a:lnTo>
                    <a:pt x="1184148" y="146304"/>
                  </a:lnTo>
                  <a:lnTo>
                    <a:pt x="1182624" y="144780"/>
                  </a:lnTo>
                  <a:lnTo>
                    <a:pt x="1214628" y="163068"/>
                  </a:lnTo>
                  <a:lnTo>
                    <a:pt x="1220724" y="166116"/>
                  </a:lnTo>
                  <a:lnTo>
                    <a:pt x="1233893" y="144780"/>
                  </a:lnTo>
                  <a:lnTo>
                    <a:pt x="1252728" y="114300"/>
                  </a:lnTo>
                  <a:close/>
                </a:path>
                <a:path w="1640205" h="1519554">
                  <a:moveTo>
                    <a:pt x="1335024" y="1351788"/>
                  </a:moveTo>
                  <a:lnTo>
                    <a:pt x="1311744" y="1319784"/>
                  </a:lnTo>
                  <a:lnTo>
                    <a:pt x="1298448" y="1301496"/>
                  </a:lnTo>
                  <a:lnTo>
                    <a:pt x="1274064" y="1319784"/>
                  </a:lnTo>
                  <a:lnTo>
                    <a:pt x="1275588" y="1318260"/>
                  </a:lnTo>
                  <a:lnTo>
                    <a:pt x="1249680" y="1336548"/>
                  </a:lnTo>
                  <a:lnTo>
                    <a:pt x="1283208" y="1386840"/>
                  </a:lnTo>
                  <a:lnTo>
                    <a:pt x="1310640" y="1370076"/>
                  </a:lnTo>
                  <a:lnTo>
                    <a:pt x="1335024" y="1351788"/>
                  </a:lnTo>
                  <a:close/>
                </a:path>
                <a:path w="1640205" h="1519554">
                  <a:moveTo>
                    <a:pt x="1357884" y="185928"/>
                  </a:moveTo>
                  <a:lnTo>
                    <a:pt x="1341120" y="172212"/>
                  </a:lnTo>
                  <a:lnTo>
                    <a:pt x="1310640" y="149352"/>
                  </a:lnTo>
                  <a:lnTo>
                    <a:pt x="1306068" y="147828"/>
                  </a:lnTo>
                  <a:lnTo>
                    <a:pt x="1272540" y="198120"/>
                  </a:lnTo>
                  <a:lnTo>
                    <a:pt x="1274064" y="199644"/>
                  </a:lnTo>
                  <a:lnTo>
                    <a:pt x="1304544" y="222504"/>
                  </a:lnTo>
                  <a:lnTo>
                    <a:pt x="1303020" y="220980"/>
                  </a:lnTo>
                  <a:lnTo>
                    <a:pt x="1319784" y="233172"/>
                  </a:lnTo>
                  <a:lnTo>
                    <a:pt x="1329613" y="220980"/>
                  </a:lnTo>
                  <a:lnTo>
                    <a:pt x="1357884" y="185928"/>
                  </a:lnTo>
                  <a:close/>
                </a:path>
                <a:path w="1640205" h="1519554">
                  <a:moveTo>
                    <a:pt x="1432560" y="1266444"/>
                  </a:moveTo>
                  <a:lnTo>
                    <a:pt x="1393367" y="1229868"/>
                  </a:lnTo>
                  <a:lnTo>
                    <a:pt x="1391729" y="1228344"/>
                  </a:lnTo>
                  <a:lnTo>
                    <a:pt x="1386840" y="1223772"/>
                  </a:lnTo>
                  <a:lnTo>
                    <a:pt x="1382496" y="1229563"/>
                  </a:lnTo>
                  <a:lnTo>
                    <a:pt x="1357884" y="1252728"/>
                  </a:lnTo>
                  <a:lnTo>
                    <a:pt x="1344168" y="1264920"/>
                  </a:lnTo>
                  <a:lnTo>
                    <a:pt x="1385316" y="1310640"/>
                  </a:lnTo>
                  <a:lnTo>
                    <a:pt x="1399032" y="1298448"/>
                  </a:lnTo>
                  <a:lnTo>
                    <a:pt x="1426464" y="1272540"/>
                  </a:lnTo>
                  <a:lnTo>
                    <a:pt x="1432560" y="1266444"/>
                  </a:lnTo>
                  <a:close/>
                </a:path>
                <a:path w="1640205" h="1519554">
                  <a:moveTo>
                    <a:pt x="1450848" y="272796"/>
                  </a:moveTo>
                  <a:lnTo>
                    <a:pt x="1426464" y="246888"/>
                  </a:lnTo>
                  <a:lnTo>
                    <a:pt x="1406652" y="228600"/>
                  </a:lnTo>
                  <a:lnTo>
                    <a:pt x="1363980" y="272796"/>
                  </a:lnTo>
                  <a:lnTo>
                    <a:pt x="1382141" y="289560"/>
                  </a:lnTo>
                  <a:lnTo>
                    <a:pt x="1382814" y="290195"/>
                  </a:lnTo>
                  <a:lnTo>
                    <a:pt x="1405128" y="315468"/>
                  </a:lnTo>
                  <a:lnTo>
                    <a:pt x="1431251" y="291084"/>
                  </a:lnTo>
                  <a:lnTo>
                    <a:pt x="1450848" y="272796"/>
                  </a:lnTo>
                  <a:close/>
                </a:path>
                <a:path w="1640205" h="1519554">
                  <a:moveTo>
                    <a:pt x="1513319" y="1167396"/>
                  </a:moveTo>
                  <a:lnTo>
                    <a:pt x="1486293" y="1149108"/>
                  </a:lnTo>
                  <a:lnTo>
                    <a:pt x="1461503" y="1132344"/>
                  </a:lnTo>
                  <a:lnTo>
                    <a:pt x="1449311" y="1150632"/>
                  </a:lnTo>
                  <a:lnTo>
                    <a:pt x="1450835" y="1149108"/>
                  </a:lnTo>
                  <a:lnTo>
                    <a:pt x="1427975" y="1178064"/>
                  </a:lnTo>
                  <a:lnTo>
                    <a:pt x="1426451" y="1179588"/>
                  </a:lnTo>
                  <a:lnTo>
                    <a:pt x="1473695" y="1219212"/>
                  </a:lnTo>
                  <a:lnTo>
                    <a:pt x="1476743" y="1216164"/>
                  </a:lnTo>
                  <a:lnTo>
                    <a:pt x="1506461" y="1176540"/>
                  </a:lnTo>
                  <a:lnTo>
                    <a:pt x="1513319" y="1167396"/>
                  </a:lnTo>
                  <a:close/>
                </a:path>
                <a:path w="1640205" h="1519554">
                  <a:moveTo>
                    <a:pt x="1528559" y="376440"/>
                  </a:moveTo>
                  <a:lnTo>
                    <a:pt x="1524749" y="370344"/>
                  </a:lnTo>
                  <a:lnTo>
                    <a:pt x="1520939" y="364248"/>
                  </a:lnTo>
                  <a:lnTo>
                    <a:pt x="1499603" y="333768"/>
                  </a:lnTo>
                  <a:lnTo>
                    <a:pt x="1491983" y="323100"/>
                  </a:lnTo>
                  <a:lnTo>
                    <a:pt x="1443215" y="361200"/>
                  </a:lnTo>
                  <a:lnTo>
                    <a:pt x="1450835" y="370344"/>
                  </a:lnTo>
                  <a:lnTo>
                    <a:pt x="1449311" y="368820"/>
                  </a:lnTo>
                  <a:lnTo>
                    <a:pt x="1470647" y="399300"/>
                  </a:lnTo>
                  <a:lnTo>
                    <a:pt x="1469123" y="397776"/>
                  </a:lnTo>
                  <a:lnTo>
                    <a:pt x="1476743" y="409968"/>
                  </a:lnTo>
                  <a:lnTo>
                    <a:pt x="1493240" y="399300"/>
                  </a:lnTo>
                  <a:lnTo>
                    <a:pt x="1528559" y="376440"/>
                  </a:lnTo>
                  <a:close/>
                </a:path>
                <a:path w="1640205" h="1519554">
                  <a:moveTo>
                    <a:pt x="1577327" y="1054620"/>
                  </a:moveTo>
                  <a:lnTo>
                    <a:pt x="1523034" y="1031760"/>
                  </a:lnTo>
                  <a:lnTo>
                    <a:pt x="1519415" y="1030236"/>
                  </a:lnTo>
                  <a:lnTo>
                    <a:pt x="1504175" y="1062240"/>
                  </a:lnTo>
                  <a:lnTo>
                    <a:pt x="1505699" y="1060716"/>
                  </a:lnTo>
                  <a:lnTo>
                    <a:pt x="1493507" y="1082052"/>
                  </a:lnTo>
                  <a:lnTo>
                    <a:pt x="1546847" y="1112532"/>
                  </a:lnTo>
                  <a:lnTo>
                    <a:pt x="1559039" y="1089672"/>
                  </a:lnTo>
                  <a:lnTo>
                    <a:pt x="1573517" y="1060716"/>
                  </a:lnTo>
                  <a:lnTo>
                    <a:pt x="1575803" y="1056144"/>
                  </a:lnTo>
                  <a:lnTo>
                    <a:pt x="1577327" y="1054620"/>
                  </a:lnTo>
                  <a:close/>
                </a:path>
                <a:path w="1640205" h="1519554">
                  <a:moveTo>
                    <a:pt x="1587995" y="490740"/>
                  </a:moveTo>
                  <a:lnTo>
                    <a:pt x="1586649" y="487692"/>
                  </a:lnTo>
                  <a:lnTo>
                    <a:pt x="1575803" y="463308"/>
                  </a:lnTo>
                  <a:lnTo>
                    <a:pt x="1560563" y="432828"/>
                  </a:lnTo>
                  <a:lnTo>
                    <a:pt x="1505699" y="460260"/>
                  </a:lnTo>
                  <a:lnTo>
                    <a:pt x="1519415" y="489216"/>
                  </a:lnTo>
                  <a:lnTo>
                    <a:pt x="1519415" y="487692"/>
                  </a:lnTo>
                  <a:lnTo>
                    <a:pt x="1530083" y="515124"/>
                  </a:lnTo>
                  <a:lnTo>
                    <a:pt x="1587995" y="490740"/>
                  </a:lnTo>
                  <a:close/>
                </a:path>
                <a:path w="1640205" h="1519554">
                  <a:moveTo>
                    <a:pt x="1618475" y="934224"/>
                  </a:moveTo>
                  <a:lnTo>
                    <a:pt x="1612531" y="932700"/>
                  </a:lnTo>
                  <a:lnTo>
                    <a:pt x="1559039" y="918984"/>
                  </a:lnTo>
                  <a:lnTo>
                    <a:pt x="1554467" y="934224"/>
                  </a:lnTo>
                  <a:lnTo>
                    <a:pt x="1555991" y="932700"/>
                  </a:lnTo>
                  <a:lnTo>
                    <a:pt x="1545323" y="967752"/>
                  </a:lnTo>
                  <a:lnTo>
                    <a:pt x="1545323" y="966228"/>
                  </a:lnTo>
                  <a:lnTo>
                    <a:pt x="1542275" y="973848"/>
                  </a:lnTo>
                  <a:lnTo>
                    <a:pt x="1600187" y="995184"/>
                  </a:lnTo>
                  <a:lnTo>
                    <a:pt x="1603235" y="986040"/>
                  </a:lnTo>
                  <a:lnTo>
                    <a:pt x="1608810" y="967752"/>
                  </a:lnTo>
                  <a:lnTo>
                    <a:pt x="1613903" y="950988"/>
                  </a:lnTo>
                  <a:lnTo>
                    <a:pt x="1618475" y="934224"/>
                  </a:lnTo>
                  <a:close/>
                </a:path>
                <a:path w="1640205" h="1519554">
                  <a:moveTo>
                    <a:pt x="1626095" y="614184"/>
                  </a:moveTo>
                  <a:lnTo>
                    <a:pt x="1623047" y="606564"/>
                  </a:lnTo>
                  <a:lnTo>
                    <a:pt x="1618297" y="586752"/>
                  </a:lnTo>
                  <a:lnTo>
                    <a:pt x="1613903" y="568464"/>
                  </a:lnTo>
                  <a:lnTo>
                    <a:pt x="1609331" y="551700"/>
                  </a:lnTo>
                  <a:lnTo>
                    <a:pt x="1549895" y="569988"/>
                  </a:lnTo>
                  <a:lnTo>
                    <a:pt x="1555991" y="586752"/>
                  </a:lnTo>
                  <a:lnTo>
                    <a:pt x="1554467" y="585228"/>
                  </a:lnTo>
                  <a:lnTo>
                    <a:pt x="1563611" y="620280"/>
                  </a:lnTo>
                  <a:lnTo>
                    <a:pt x="1563611" y="618756"/>
                  </a:lnTo>
                  <a:lnTo>
                    <a:pt x="1565135" y="626376"/>
                  </a:lnTo>
                  <a:lnTo>
                    <a:pt x="1603235" y="618756"/>
                  </a:lnTo>
                  <a:lnTo>
                    <a:pt x="1626095" y="614184"/>
                  </a:lnTo>
                  <a:close/>
                </a:path>
                <a:path w="1640205" h="1519554">
                  <a:moveTo>
                    <a:pt x="1638287" y="806208"/>
                  </a:moveTo>
                  <a:lnTo>
                    <a:pt x="1577327" y="801636"/>
                  </a:lnTo>
                  <a:lnTo>
                    <a:pt x="1574279" y="832116"/>
                  </a:lnTo>
                  <a:lnTo>
                    <a:pt x="1575803" y="830592"/>
                  </a:lnTo>
                  <a:lnTo>
                    <a:pt x="1571231" y="861072"/>
                  </a:lnTo>
                  <a:lnTo>
                    <a:pt x="1632191" y="870216"/>
                  </a:lnTo>
                  <a:lnTo>
                    <a:pt x="1636763" y="838212"/>
                  </a:lnTo>
                  <a:lnTo>
                    <a:pt x="1637131" y="830592"/>
                  </a:lnTo>
                  <a:lnTo>
                    <a:pt x="1638287" y="806208"/>
                  </a:lnTo>
                  <a:close/>
                </a:path>
                <a:path w="1640205" h="1519554">
                  <a:moveTo>
                    <a:pt x="1639811" y="725436"/>
                  </a:moveTo>
                  <a:lnTo>
                    <a:pt x="1577543" y="725436"/>
                  </a:lnTo>
                  <a:lnTo>
                    <a:pt x="1578851" y="743724"/>
                  </a:lnTo>
                  <a:lnTo>
                    <a:pt x="1639811" y="742200"/>
                  </a:lnTo>
                  <a:lnTo>
                    <a:pt x="1639811" y="725436"/>
                  </a:lnTo>
                  <a:close/>
                </a:path>
                <a:path w="1640205" h="1519554">
                  <a:moveTo>
                    <a:pt x="1639811" y="720864"/>
                  </a:moveTo>
                  <a:lnTo>
                    <a:pt x="1637360" y="688860"/>
                  </a:lnTo>
                  <a:lnTo>
                    <a:pt x="1636763" y="681240"/>
                  </a:lnTo>
                  <a:lnTo>
                    <a:pt x="1635239" y="676668"/>
                  </a:lnTo>
                  <a:lnTo>
                    <a:pt x="1574279" y="685812"/>
                  </a:lnTo>
                  <a:lnTo>
                    <a:pt x="1575803" y="688860"/>
                  </a:lnTo>
                  <a:lnTo>
                    <a:pt x="1574279" y="687336"/>
                  </a:lnTo>
                  <a:lnTo>
                    <a:pt x="1577086" y="722388"/>
                  </a:lnTo>
                  <a:lnTo>
                    <a:pt x="1577327" y="722388"/>
                  </a:lnTo>
                  <a:lnTo>
                    <a:pt x="1639811" y="722388"/>
                  </a:lnTo>
                  <a:lnTo>
                    <a:pt x="1639811" y="720864"/>
                  </a:lnTo>
                  <a:close/>
                </a:path>
              </a:pathLst>
            </a:custGeom>
            <a:solidFill>
              <a:srgbClr val="DDE2D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 descr=""/>
          <p:cNvSpPr txBox="1"/>
          <p:nvPr/>
        </p:nvSpPr>
        <p:spPr>
          <a:xfrm>
            <a:off x="5121045" y="2760469"/>
            <a:ext cx="1729105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483659"/>
                </a:solidFill>
                <a:latin typeface="Century Gothic"/>
                <a:cs typeface="Century Gothic"/>
              </a:rPr>
              <a:t>ELOGIO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5476171" y="170903"/>
            <a:ext cx="1033780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483659"/>
                </a:solidFill>
                <a:latin typeface="Century Gothic"/>
                <a:cs typeface="Century Gothic"/>
              </a:rPr>
              <a:t>JAN-DEZ</a:t>
            </a:r>
            <a:r>
              <a:rPr dirty="0" sz="1450" spc="5">
                <a:solidFill>
                  <a:srgbClr val="483659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483659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063089" y="3507274"/>
            <a:ext cx="279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5" b="1">
                <a:solidFill>
                  <a:srgbClr val="483659"/>
                </a:solidFill>
                <a:latin typeface="Century Gothic"/>
                <a:cs typeface="Century Gothic"/>
              </a:rPr>
              <a:t>9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715223" y="2268661"/>
            <a:ext cx="862330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20">
                <a:solidFill>
                  <a:srgbClr val="DDE2DA"/>
                </a:solidFill>
              </a:rPr>
              <a:t>0,9%</a:t>
            </a:r>
            <a:endParaRPr sz="2900"/>
          </a:p>
        </p:txBody>
      </p:sp>
      <p:sp>
        <p:nvSpPr>
          <p:cNvPr id="12" name="object 12" descr=""/>
          <p:cNvSpPr txBox="1"/>
          <p:nvPr/>
        </p:nvSpPr>
        <p:spPr>
          <a:xfrm>
            <a:off x="629873" y="2642790"/>
            <a:ext cx="1033144" cy="429259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09"/>
              </a:spcBef>
            </a:pP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2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2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0"/>
            <a:ext cx="9578975" cy="5381625"/>
            <a:chOff x="0" y="0"/>
            <a:chExt cx="9578975" cy="5381625"/>
          </a:xfrm>
        </p:grpSpPr>
        <p:sp>
          <p:nvSpPr>
            <p:cNvPr id="3" name="object 3" descr=""/>
            <p:cNvSpPr/>
            <p:nvPr/>
          </p:nvSpPr>
          <p:spPr>
            <a:xfrm>
              <a:off x="0" y="0"/>
              <a:ext cx="5914390" cy="5381625"/>
            </a:xfrm>
            <a:custGeom>
              <a:avLst/>
              <a:gdLst/>
              <a:ahLst/>
              <a:cxnLst/>
              <a:rect l="l" t="t" r="r" b="b"/>
              <a:pathLst>
                <a:path w="5914390" h="5381625">
                  <a:moveTo>
                    <a:pt x="0" y="5381181"/>
                  </a:moveTo>
                  <a:lnTo>
                    <a:pt x="5914090" y="5381181"/>
                  </a:lnTo>
                  <a:lnTo>
                    <a:pt x="5914090" y="0"/>
                  </a:lnTo>
                  <a:lnTo>
                    <a:pt x="0" y="0"/>
                  </a:lnTo>
                  <a:lnTo>
                    <a:pt x="0" y="5381181"/>
                  </a:lnTo>
                  <a:close/>
                </a:path>
              </a:pathLst>
            </a:custGeom>
            <a:solidFill>
              <a:srgbClr val="DDE2D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5914090" y="0"/>
              <a:ext cx="3664585" cy="5372100"/>
            </a:xfrm>
            <a:custGeom>
              <a:avLst/>
              <a:gdLst/>
              <a:ahLst/>
              <a:cxnLst/>
              <a:rect l="l" t="t" r="r" b="b"/>
              <a:pathLst>
                <a:path w="3664585" h="5372100">
                  <a:moveTo>
                    <a:pt x="0" y="0"/>
                  </a:moveTo>
                  <a:lnTo>
                    <a:pt x="3664509" y="0"/>
                  </a:lnTo>
                  <a:lnTo>
                    <a:pt x="3664509" y="5372037"/>
                  </a:lnTo>
                  <a:lnTo>
                    <a:pt x="0" y="53720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83659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 descr=""/>
          <p:cNvSpPr txBox="1"/>
          <p:nvPr/>
        </p:nvSpPr>
        <p:spPr>
          <a:xfrm>
            <a:off x="6269182" y="4129976"/>
            <a:ext cx="2956560" cy="914400"/>
          </a:xfrm>
          <a:prstGeom prst="rect">
            <a:avLst/>
          </a:prstGeom>
          <a:solidFill>
            <a:srgbClr val="DDE2DA"/>
          </a:solidFill>
        </p:spPr>
        <p:txBody>
          <a:bodyPr wrap="square" lIns="0" tIns="109855" rIns="0" bIns="0" rtlCol="0" vert="horz">
            <a:spAutoFit/>
          </a:bodyPr>
          <a:lstStyle/>
          <a:p>
            <a:pPr algn="ctr" marL="246379" marR="254635">
              <a:lnSpc>
                <a:spcPct val="83200"/>
              </a:lnSpc>
              <a:spcBef>
                <a:spcPts val="865"/>
              </a:spcBef>
            </a:pPr>
            <a:r>
              <a:rPr dirty="0" sz="1350" b="1">
                <a:solidFill>
                  <a:srgbClr val="483659"/>
                </a:solidFill>
                <a:latin typeface="Century Gothic"/>
                <a:cs typeface="Century Gothic"/>
              </a:rPr>
              <a:t>Os</a:t>
            </a:r>
            <a:r>
              <a:rPr dirty="0" sz="1350" spc="55" b="1">
                <a:solidFill>
                  <a:srgbClr val="483659"/>
                </a:solidFill>
                <a:latin typeface="Century Gothic"/>
                <a:cs typeface="Century Gothic"/>
              </a:rPr>
              <a:t> </a:t>
            </a:r>
            <a:r>
              <a:rPr dirty="0" sz="1350" b="1">
                <a:solidFill>
                  <a:srgbClr val="483659"/>
                </a:solidFill>
                <a:latin typeface="Century Gothic"/>
                <a:cs typeface="Century Gothic"/>
              </a:rPr>
              <a:t>6</a:t>
            </a:r>
            <a:r>
              <a:rPr dirty="0" sz="1350" spc="30" b="1">
                <a:solidFill>
                  <a:srgbClr val="483659"/>
                </a:solidFill>
                <a:latin typeface="Century Gothic"/>
                <a:cs typeface="Century Gothic"/>
              </a:rPr>
              <a:t> </a:t>
            </a:r>
            <a:r>
              <a:rPr dirty="0" sz="1350" b="1">
                <a:solidFill>
                  <a:srgbClr val="483659"/>
                </a:solidFill>
                <a:latin typeface="Century Gothic"/>
                <a:cs typeface="Century Gothic"/>
              </a:rPr>
              <a:t>elogios</a:t>
            </a:r>
            <a:r>
              <a:rPr dirty="0" sz="1350" spc="15" b="1">
                <a:solidFill>
                  <a:srgbClr val="483659"/>
                </a:solidFill>
                <a:latin typeface="Century Gothic"/>
                <a:cs typeface="Century Gothic"/>
              </a:rPr>
              <a:t> </a:t>
            </a:r>
            <a:r>
              <a:rPr dirty="0" sz="1350" b="1">
                <a:solidFill>
                  <a:srgbClr val="483659"/>
                </a:solidFill>
                <a:latin typeface="Century Gothic"/>
                <a:cs typeface="Century Gothic"/>
              </a:rPr>
              <a:t>ao</a:t>
            </a:r>
            <a:r>
              <a:rPr dirty="0" sz="1350" spc="40" b="1">
                <a:solidFill>
                  <a:srgbClr val="483659"/>
                </a:solidFill>
                <a:latin typeface="Century Gothic"/>
                <a:cs typeface="Century Gothic"/>
              </a:rPr>
              <a:t> </a:t>
            </a:r>
            <a:r>
              <a:rPr dirty="0" sz="1350" spc="-10" b="1">
                <a:solidFill>
                  <a:srgbClr val="483659"/>
                </a:solidFill>
                <a:latin typeface="Century Gothic"/>
                <a:cs typeface="Century Gothic"/>
              </a:rPr>
              <a:t>atendimento </a:t>
            </a:r>
            <a:r>
              <a:rPr dirty="0" sz="1350" b="1">
                <a:solidFill>
                  <a:srgbClr val="483659"/>
                </a:solidFill>
                <a:latin typeface="Century Gothic"/>
                <a:cs typeface="Century Gothic"/>
              </a:rPr>
              <a:t>de</a:t>
            </a:r>
            <a:r>
              <a:rPr dirty="0" sz="1350" spc="65" b="1">
                <a:solidFill>
                  <a:srgbClr val="483659"/>
                </a:solidFill>
                <a:latin typeface="Century Gothic"/>
                <a:cs typeface="Century Gothic"/>
              </a:rPr>
              <a:t> </a:t>
            </a:r>
            <a:r>
              <a:rPr dirty="0" sz="1350" b="1">
                <a:solidFill>
                  <a:srgbClr val="483659"/>
                </a:solidFill>
                <a:latin typeface="Century Gothic"/>
                <a:cs typeface="Century Gothic"/>
              </a:rPr>
              <a:t>CAU/UF</a:t>
            </a:r>
            <a:r>
              <a:rPr dirty="0" sz="1350" spc="40" b="1">
                <a:solidFill>
                  <a:srgbClr val="483659"/>
                </a:solidFill>
                <a:latin typeface="Century Gothic"/>
                <a:cs typeface="Century Gothic"/>
              </a:rPr>
              <a:t> </a:t>
            </a:r>
            <a:r>
              <a:rPr dirty="0" sz="1350" spc="-20" b="1">
                <a:solidFill>
                  <a:srgbClr val="483659"/>
                </a:solidFill>
                <a:latin typeface="Century Gothic"/>
                <a:cs typeface="Century Gothic"/>
              </a:rPr>
              <a:t>foram </a:t>
            </a:r>
            <a:r>
              <a:rPr dirty="0" sz="1350" b="1">
                <a:solidFill>
                  <a:srgbClr val="483659"/>
                </a:solidFill>
                <a:latin typeface="Century Gothic"/>
                <a:cs typeface="Century Gothic"/>
              </a:rPr>
              <a:t>direcionados</a:t>
            </a:r>
            <a:r>
              <a:rPr dirty="0" sz="1350" spc="40" b="1">
                <a:solidFill>
                  <a:srgbClr val="483659"/>
                </a:solidFill>
                <a:latin typeface="Century Gothic"/>
                <a:cs typeface="Century Gothic"/>
              </a:rPr>
              <a:t> </a:t>
            </a:r>
            <a:r>
              <a:rPr dirty="0" sz="1350" b="1">
                <a:solidFill>
                  <a:srgbClr val="483659"/>
                </a:solidFill>
                <a:latin typeface="Century Gothic"/>
                <a:cs typeface="Century Gothic"/>
              </a:rPr>
              <a:t>à</a:t>
            </a:r>
            <a:r>
              <a:rPr dirty="0" sz="1350" spc="114" b="1">
                <a:solidFill>
                  <a:srgbClr val="483659"/>
                </a:solidFill>
                <a:latin typeface="Century Gothic"/>
                <a:cs typeface="Century Gothic"/>
              </a:rPr>
              <a:t> </a:t>
            </a:r>
            <a:r>
              <a:rPr dirty="0" sz="1350" b="1">
                <a:solidFill>
                  <a:srgbClr val="483659"/>
                </a:solidFill>
                <a:latin typeface="Century Gothic"/>
                <a:cs typeface="Century Gothic"/>
              </a:rPr>
              <a:t>ouvidoria</a:t>
            </a:r>
            <a:r>
              <a:rPr dirty="0" sz="1350" spc="75" b="1">
                <a:solidFill>
                  <a:srgbClr val="483659"/>
                </a:solidFill>
                <a:latin typeface="Century Gothic"/>
                <a:cs typeface="Century Gothic"/>
              </a:rPr>
              <a:t> </a:t>
            </a:r>
            <a:r>
              <a:rPr dirty="0" sz="1350" spc="-25" b="1">
                <a:solidFill>
                  <a:srgbClr val="483659"/>
                </a:solidFill>
                <a:latin typeface="Century Gothic"/>
                <a:cs typeface="Century Gothic"/>
              </a:rPr>
              <a:t>do </a:t>
            </a:r>
            <a:r>
              <a:rPr dirty="0" sz="1350" spc="-10" b="1">
                <a:solidFill>
                  <a:srgbClr val="483659"/>
                </a:solidFill>
                <a:latin typeface="Century Gothic"/>
                <a:cs typeface="Century Gothic"/>
              </a:rPr>
              <a:t>CAU/SP.</a:t>
            </a:r>
            <a:endParaRPr sz="1350">
              <a:latin typeface="Century Gothic"/>
              <a:cs typeface="Century Gothic"/>
            </a:endParaRPr>
          </a:p>
        </p:txBody>
      </p:sp>
      <p:graphicFrame>
        <p:nvGraphicFramePr>
          <p:cNvPr id="6" name="object 6" descr=""/>
          <p:cNvGraphicFramePr>
            <a:graphicFrameLocks noGrp="1"/>
          </p:cNvGraphicFramePr>
          <p:nvPr/>
        </p:nvGraphicFramePr>
        <p:xfrm>
          <a:off x="1569446" y="2049716"/>
          <a:ext cx="3013075" cy="17316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52220"/>
                <a:gridCol w="754380"/>
                <a:gridCol w="753110"/>
                <a:gridCol w="177164"/>
              </a:tblGrid>
              <a:tr h="191770">
                <a:tc>
                  <a:txBody>
                    <a:bodyPr/>
                    <a:lstStyle/>
                    <a:p>
                      <a:pPr algn="r" marR="9652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900">
                          <a:solidFill>
                            <a:srgbClr val="2F3D46"/>
                          </a:solidFill>
                          <a:latin typeface="Century Gothic"/>
                          <a:cs typeface="Century Gothic"/>
                        </a:rPr>
                        <a:t>CAU</a:t>
                      </a:r>
                      <a:r>
                        <a:rPr dirty="0" sz="900" spc="-40">
                          <a:solidFill>
                            <a:srgbClr val="2F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25">
                          <a:solidFill>
                            <a:srgbClr val="2F3D46"/>
                          </a:solidFill>
                          <a:latin typeface="Century Gothic"/>
                          <a:cs typeface="Century Gothic"/>
                        </a:rPr>
                        <a:t>UF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19685">
                    <a:solidFill>
                      <a:srgbClr val="DDE2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8365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83659"/>
                    </a:solidFill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ts val="1375"/>
                        </a:lnSpc>
                        <a:spcBef>
                          <a:spcPts val="35"/>
                        </a:spcBef>
                      </a:pPr>
                      <a:r>
                        <a:rPr dirty="0" sz="1200">
                          <a:solidFill>
                            <a:srgbClr val="2F3D46"/>
                          </a:solidFill>
                          <a:latin typeface="Century Gothic"/>
                          <a:cs typeface="Century Gothic"/>
                        </a:rPr>
                        <a:t>6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4445">
                    <a:solidFill>
                      <a:srgbClr val="DDE2DA"/>
                    </a:solidFill>
                  </a:tcPr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2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2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2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2DA"/>
                    </a:solidFill>
                  </a:tcPr>
                </a:tc>
              </a:tr>
              <a:tr h="191770">
                <a:tc>
                  <a:txBody>
                    <a:bodyPr/>
                    <a:lstStyle/>
                    <a:p>
                      <a:pPr algn="r" marR="9652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900">
                          <a:solidFill>
                            <a:srgbClr val="2F3D46"/>
                          </a:solidFill>
                          <a:latin typeface="Century Gothic"/>
                          <a:cs typeface="Century Gothic"/>
                        </a:rPr>
                        <a:t>GERAL</a:t>
                      </a:r>
                      <a:r>
                        <a:rPr dirty="0" sz="900" spc="-60">
                          <a:solidFill>
                            <a:srgbClr val="2F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F3D46"/>
                          </a:solidFill>
                          <a:latin typeface="Century Gothic"/>
                          <a:cs typeface="Century Gothic"/>
                        </a:rPr>
                        <a:t>(OUVIDORIA)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19685">
                    <a:solidFill>
                      <a:srgbClr val="DDE2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83659"/>
                    </a:solidFill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ts val="1375"/>
                        </a:lnSpc>
                        <a:spcBef>
                          <a:spcPts val="35"/>
                        </a:spcBef>
                      </a:pPr>
                      <a:r>
                        <a:rPr dirty="0" sz="1200">
                          <a:solidFill>
                            <a:srgbClr val="2F3D46"/>
                          </a:solidFill>
                          <a:latin typeface="Century Gothic"/>
                          <a:cs typeface="Century Gothic"/>
                        </a:rPr>
                        <a:t>3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4445">
                    <a:solidFill>
                      <a:srgbClr val="DDE2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2DA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r" marR="97155">
                        <a:lnSpc>
                          <a:spcPct val="100000"/>
                        </a:lnSpc>
                      </a:pPr>
                      <a:r>
                        <a:rPr dirty="0" sz="900" spc="-20">
                          <a:solidFill>
                            <a:srgbClr val="2F3D46"/>
                          </a:solidFill>
                          <a:latin typeface="Century Gothic"/>
                          <a:cs typeface="Century Gothic"/>
                        </a:rPr>
                        <a:t>.800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1270">
                    <a:solidFill>
                      <a:srgbClr val="DDE2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0325">
                        <a:lnSpc>
                          <a:spcPct val="100000"/>
                        </a:lnSpc>
                      </a:pPr>
                      <a:r>
                        <a:rPr dirty="0" sz="1200">
                          <a:solidFill>
                            <a:srgbClr val="2F3D46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635">
                    <a:solidFill>
                      <a:srgbClr val="DDE2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2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2DA"/>
                    </a:solidFill>
                  </a:tcPr>
                </a:tc>
              </a:tr>
              <a:tr h="385445">
                <a:tc>
                  <a:txBody>
                    <a:bodyPr/>
                    <a:lstStyle/>
                    <a:p>
                      <a:pPr algn="r" marR="96520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dirty="0" sz="900">
                          <a:solidFill>
                            <a:srgbClr val="2F3D46"/>
                          </a:solidFill>
                          <a:latin typeface="Century Gothic"/>
                          <a:cs typeface="Century Gothic"/>
                        </a:rPr>
                        <a:t>CAU</a:t>
                      </a:r>
                      <a:r>
                        <a:rPr dirty="0" sz="900" spc="-30">
                          <a:solidFill>
                            <a:srgbClr val="2F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25">
                          <a:solidFill>
                            <a:srgbClr val="2F3D46"/>
                          </a:solidFill>
                          <a:latin typeface="Century Gothic"/>
                          <a:cs typeface="Century Gothic"/>
                        </a:rPr>
                        <a:t>BR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116205">
                    <a:solidFill>
                      <a:srgbClr val="DDE2DA"/>
                    </a:solidFill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dirty="0" sz="1200">
                          <a:solidFill>
                            <a:srgbClr val="2F3D46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100965">
                    <a:solidFill>
                      <a:srgbClr val="DDE2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2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2DA"/>
                    </a:solidFill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algn="r" marR="95250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dirty="0" sz="900" spc="-10">
                          <a:solidFill>
                            <a:srgbClr val="2F3D46"/>
                          </a:solidFill>
                          <a:latin typeface="Century Gothic"/>
                          <a:cs typeface="Century Gothic"/>
                        </a:rPr>
                        <a:t>ELEIÇÕES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116205">
                    <a:solidFill>
                      <a:srgbClr val="DDE2DA"/>
                    </a:solidFill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ts val="1370"/>
                        </a:lnSpc>
                        <a:spcBef>
                          <a:spcPts val="795"/>
                        </a:spcBef>
                      </a:pPr>
                      <a:r>
                        <a:rPr dirty="0" sz="1200">
                          <a:solidFill>
                            <a:srgbClr val="2F3D46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100965">
                    <a:solidFill>
                      <a:srgbClr val="DDE2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2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2DA"/>
                    </a:solidFill>
                  </a:tcPr>
                </a:tc>
              </a:tr>
            </a:tbl>
          </a:graphicData>
        </a:graphic>
      </p:graphicFrame>
      <p:sp>
        <p:nvSpPr>
          <p:cNvPr id="7" name="object 7" descr=""/>
          <p:cNvSpPr/>
          <p:nvPr/>
        </p:nvSpPr>
        <p:spPr>
          <a:xfrm>
            <a:off x="2785318" y="2339276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2785318" y="2724848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2785318" y="3110420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/>
          <p:nvPr/>
        </p:nvSpPr>
        <p:spPr>
          <a:xfrm>
            <a:off x="2785318" y="3495992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11" name="object 11" descr=""/>
          <p:cNvGrpSpPr/>
          <p:nvPr/>
        </p:nvGrpSpPr>
        <p:grpSpPr>
          <a:xfrm>
            <a:off x="0" y="295592"/>
            <a:ext cx="6786245" cy="5090160"/>
            <a:chOff x="0" y="295592"/>
            <a:chExt cx="6786245" cy="5090160"/>
          </a:xfrm>
        </p:grpSpPr>
        <p:sp>
          <p:nvSpPr>
            <p:cNvPr id="12" name="object 12" descr=""/>
            <p:cNvSpPr/>
            <p:nvPr/>
          </p:nvSpPr>
          <p:spPr>
            <a:xfrm>
              <a:off x="296626" y="295592"/>
              <a:ext cx="0" cy="1283335"/>
            </a:xfrm>
            <a:custGeom>
              <a:avLst/>
              <a:gdLst/>
              <a:ahLst/>
              <a:cxnLst/>
              <a:rect l="l" t="t" r="r" b="b"/>
              <a:pathLst>
                <a:path w="0" h="1283335">
                  <a:moveTo>
                    <a:pt x="0" y="0"/>
                  </a:moveTo>
                  <a:lnTo>
                    <a:pt x="0" y="1283208"/>
                  </a:lnTo>
                </a:path>
              </a:pathLst>
            </a:custGeom>
            <a:ln w="45719">
              <a:solidFill>
                <a:srgbClr val="48365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6378910" y="611060"/>
              <a:ext cx="407034" cy="0"/>
            </a:xfrm>
            <a:custGeom>
              <a:avLst/>
              <a:gdLst/>
              <a:ahLst/>
              <a:cxnLst/>
              <a:rect l="l" t="t" r="r" b="b"/>
              <a:pathLst>
                <a:path w="407034" h="0">
                  <a:moveTo>
                    <a:pt x="0" y="0"/>
                  </a:moveTo>
                  <a:lnTo>
                    <a:pt x="406908" y="0"/>
                  </a:lnTo>
                </a:path>
              </a:pathLst>
            </a:custGeom>
            <a:ln w="45719">
              <a:solidFill>
                <a:srgbClr val="DDE2DA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0" y="5384228"/>
              <a:ext cx="2359025" cy="1905"/>
            </a:xfrm>
            <a:custGeom>
              <a:avLst/>
              <a:gdLst/>
              <a:ahLst/>
              <a:cxnLst/>
              <a:rect l="l" t="t" r="r" b="b"/>
              <a:pathLst>
                <a:path w="2359025" h="1904">
                  <a:moveTo>
                    <a:pt x="0" y="1523"/>
                  </a:moveTo>
                  <a:lnTo>
                    <a:pt x="0" y="0"/>
                  </a:lnTo>
                  <a:lnTo>
                    <a:pt x="2358598" y="0"/>
                  </a:lnTo>
                  <a:lnTo>
                    <a:pt x="2358598" y="1523"/>
                  </a:lnTo>
                  <a:lnTo>
                    <a:pt x="0" y="1523"/>
                  </a:lnTo>
                  <a:close/>
                </a:path>
              </a:pathLst>
            </a:custGeom>
            <a:solidFill>
              <a:srgbClr val="9A743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2821894" y="1953704"/>
              <a:ext cx="0" cy="1927860"/>
            </a:xfrm>
            <a:custGeom>
              <a:avLst/>
              <a:gdLst/>
              <a:ahLst/>
              <a:cxnLst/>
              <a:rect l="l" t="t" r="r" b="b"/>
              <a:pathLst>
                <a:path w="0" h="1927860">
                  <a:moveTo>
                    <a:pt x="0" y="0"/>
                  </a:moveTo>
                  <a:lnTo>
                    <a:pt x="0" y="1927859"/>
                  </a:lnTo>
                </a:path>
              </a:pathLst>
            </a:custGeom>
            <a:ln w="7620">
              <a:solidFill>
                <a:srgbClr val="D8D8D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2785318" y="1953704"/>
              <a:ext cx="36830" cy="1927860"/>
            </a:xfrm>
            <a:custGeom>
              <a:avLst/>
              <a:gdLst/>
              <a:ahLst/>
              <a:cxnLst/>
              <a:rect l="l" t="t" r="r" b="b"/>
              <a:pathLst>
                <a:path w="36830" h="1927860">
                  <a:moveTo>
                    <a:pt x="0" y="0"/>
                  </a:moveTo>
                  <a:lnTo>
                    <a:pt x="36576" y="0"/>
                  </a:lnTo>
                </a:path>
                <a:path w="36830" h="1927860">
                  <a:moveTo>
                    <a:pt x="0" y="1927859"/>
                  </a:moveTo>
                  <a:lnTo>
                    <a:pt x="36576" y="1927859"/>
                  </a:lnTo>
                </a:path>
              </a:pathLst>
            </a:custGeom>
            <a:ln w="7620">
              <a:solidFill>
                <a:srgbClr val="D8D8D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33655">
              <a:lnSpc>
                <a:spcPts val="2315"/>
              </a:lnSpc>
              <a:spcBef>
                <a:spcPts val="110"/>
              </a:spcBef>
            </a:pPr>
            <a:r>
              <a:rPr dirty="0" spc="-10">
                <a:solidFill>
                  <a:srgbClr val="483659"/>
                </a:solidFill>
              </a:rPr>
              <a:t>ELOGIO</a:t>
            </a:r>
          </a:p>
          <a:p>
            <a:pPr marL="32384">
              <a:lnSpc>
                <a:spcPts val="1235"/>
              </a:lnSpc>
            </a:pPr>
            <a:r>
              <a:rPr dirty="0" sz="1150">
                <a:solidFill>
                  <a:srgbClr val="483659"/>
                </a:solidFill>
              </a:rPr>
              <a:t>JAN-DEZ</a:t>
            </a:r>
            <a:r>
              <a:rPr dirty="0" sz="1150" spc="75">
                <a:solidFill>
                  <a:srgbClr val="483659"/>
                </a:solidFill>
              </a:rPr>
              <a:t> </a:t>
            </a:r>
            <a:r>
              <a:rPr dirty="0" sz="1150" spc="-25">
                <a:solidFill>
                  <a:srgbClr val="483659"/>
                </a:solidFill>
              </a:rPr>
              <a:t>22</a:t>
            </a:r>
            <a:endParaRPr sz="1150"/>
          </a:p>
        </p:txBody>
      </p:sp>
      <p:sp>
        <p:nvSpPr>
          <p:cNvPr id="18" name="object 18" descr=""/>
          <p:cNvSpPr txBox="1"/>
          <p:nvPr/>
        </p:nvSpPr>
        <p:spPr>
          <a:xfrm>
            <a:off x="6323544" y="643709"/>
            <a:ext cx="2622550" cy="105664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ts val="4065"/>
              </a:lnSpc>
              <a:spcBef>
                <a:spcPts val="114"/>
              </a:spcBef>
            </a:pPr>
            <a:r>
              <a:rPr dirty="0" sz="3550" spc="-10" b="1">
                <a:solidFill>
                  <a:srgbClr val="DDE2DA"/>
                </a:solidFill>
                <a:latin typeface="Century Gothic"/>
                <a:cs typeface="Century Gothic"/>
              </a:rPr>
              <a:t>66,7%</a:t>
            </a:r>
            <a:endParaRPr sz="3550">
              <a:latin typeface="Century Gothic"/>
              <a:cs typeface="Century Gothic"/>
            </a:endParaRPr>
          </a:p>
          <a:p>
            <a:pPr marL="18415" marR="5080">
              <a:lnSpc>
                <a:spcPts val="1900"/>
              </a:lnSpc>
              <a:spcBef>
                <a:spcPts val="235"/>
              </a:spcBef>
            </a:pPr>
            <a:r>
              <a:rPr dirty="0" sz="1950">
                <a:solidFill>
                  <a:srgbClr val="DDE2DA"/>
                </a:solidFill>
                <a:latin typeface="Century Gothic"/>
                <a:cs typeface="Century Gothic"/>
              </a:rPr>
              <a:t>foram</a:t>
            </a:r>
            <a:r>
              <a:rPr dirty="0" sz="1950" spc="-5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2DA"/>
                </a:solidFill>
                <a:latin typeface="Century Gothic"/>
                <a:cs typeface="Century Gothic"/>
              </a:rPr>
              <a:t>direcionados</a:t>
            </a:r>
            <a:r>
              <a:rPr dirty="0" sz="1950" spc="-4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950" spc="-50">
                <a:solidFill>
                  <a:srgbClr val="DDE2DA"/>
                </a:solidFill>
                <a:latin typeface="Century Gothic"/>
                <a:cs typeface="Century Gothic"/>
              </a:rPr>
              <a:t>a </a:t>
            </a:r>
            <a:r>
              <a:rPr dirty="0" sz="1950" spc="-10">
                <a:solidFill>
                  <a:srgbClr val="DDE2DA"/>
                </a:solidFill>
                <a:latin typeface="Century Gothic"/>
                <a:cs typeface="Century Gothic"/>
              </a:rPr>
              <a:t>CAU/UFs</a:t>
            </a:r>
            <a:endParaRPr sz="1950">
              <a:latin typeface="Century Gothic"/>
              <a:cs typeface="Century Gothic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6323498" y="2232160"/>
            <a:ext cx="1859280" cy="4629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2230"/>
              </a:lnSpc>
              <a:spcBef>
                <a:spcPts val="95"/>
              </a:spcBef>
            </a:pPr>
            <a:r>
              <a:rPr dirty="0" sz="1950" b="1">
                <a:solidFill>
                  <a:srgbClr val="DDE2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2DA"/>
                </a:solidFill>
                <a:latin typeface="Century Gothic"/>
                <a:cs typeface="Century Gothic"/>
              </a:rPr>
              <a:t>frequente</a:t>
            </a:r>
            <a:endParaRPr sz="1950">
              <a:latin typeface="Century Gothic"/>
              <a:cs typeface="Century Gothic"/>
            </a:endParaRPr>
          </a:p>
          <a:p>
            <a:pPr marL="139065" indent="-126364">
              <a:lnSpc>
                <a:spcPts val="1210"/>
              </a:lnSpc>
              <a:buChar char="•"/>
              <a:tabLst>
                <a:tab pos="139065" algn="l"/>
              </a:tabLst>
            </a:pPr>
            <a:r>
              <a:rPr dirty="0" sz="1100">
                <a:solidFill>
                  <a:srgbClr val="DDE2DA"/>
                </a:solidFill>
                <a:latin typeface="Century Gothic"/>
                <a:cs typeface="Century Gothic"/>
              </a:rPr>
              <a:t>postura</a:t>
            </a:r>
            <a:r>
              <a:rPr dirty="0" sz="1100" spc="7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2DA"/>
                </a:solidFill>
                <a:latin typeface="Century Gothic"/>
                <a:cs typeface="Century Gothic"/>
              </a:rPr>
              <a:t>no</a:t>
            </a:r>
            <a:r>
              <a:rPr dirty="0" sz="1100" spc="7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2DA"/>
                </a:solidFill>
                <a:latin typeface="Century Gothic"/>
                <a:cs typeface="Century Gothic"/>
              </a:rPr>
              <a:t>atendimento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0"/>
            <a:ext cx="9578975" cy="5401945"/>
            <a:chOff x="0" y="0"/>
            <a:chExt cx="9578975" cy="5401945"/>
          </a:xfrm>
        </p:grpSpPr>
        <p:sp>
          <p:nvSpPr>
            <p:cNvPr id="3" name="object 3" descr=""/>
            <p:cNvSpPr/>
            <p:nvPr/>
          </p:nvSpPr>
          <p:spPr>
            <a:xfrm>
              <a:off x="2358598" y="0"/>
              <a:ext cx="7220584" cy="5401945"/>
            </a:xfrm>
            <a:custGeom>
              <a:avLst/>
              <a:gdLst/>
              <a:ahLst/>
              <a:cxnLst/>
              <a:rect l="l" t="t" r="r" b="b"/>
              <a:pathLst>
                <a:path w="7220584" h="5401945">
                  <a:moveTo>
                    <a:pt x="0" y="5401742"/>
                  </a:moveTo>
                  <a:lnTo>
                    <a:pt x="7220000" y="5401742"/>
                  </a:lnTo>
                  <a:lnTo>
                    <a:pt x="7220000" y="0"/>
                  </a:lnTo>
                  <a:lnTo>
                    <a:pt x="0" y="0"/>
                  </a:lnTo>
                  <a:lnTo>
                    <a:pt x="0" y="5401742"/>
                  </a:lnTo>
                  <a:close/>
                </a:path>
              </a:pathLst>
            </a:custGeom>
            <a:solidFill>
              <a:srgbClr val="DDE2DA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23718" y="1432496"/>
              <a:ext cx="1301495" cy="1068324"/>
            </a:xfrm>
            <a:prstGeom prst="rect">
              <a:avLst/>
            </a:prstGeom>
          </p:spPr>
        </p:pic>
        <p:sp>
          <p:nvSpPr>
            <p:cNvPr id="5" name="object 5" descr=""/>
            <p:cNvSpPr/>
            <p:nvPr/>
          </p:nvSpPr>
          <p:spPr>
            <a:xfrm>
              <a:off x="0" y="0"/>
              <a:ext cx="2359025" cy="5398135"/>
            </a:xfrm>
            <a:custGeom>
              <a:avLst/>
              <a:gdLst/>
              <a:ahLst/>
              <a:cxnLst/>
              <a:rect l="l" t="t" r="r" b="b"/>
              <a:pathLst>
                <a:path w="2359025" h="5398135">
                  <a:moveTo>
                    <a:pt x="0" y="5397945"/>
                  </a:moveTo>
                  <a:lnTo>
                    <a:pt x="0" y="0"/>
                  </a:lnTo>
                  <a:lnTo>
                    <a:pt x="2358598" y="0"/>
                  </a:lnTo>
                  <a:lnTo>
                    <a:pt x="2358598" y="5397945"/>
                  </a:lnTo>
                  <a:lnTo>
                    <a:pt x="0" y="5397945"/>
                  </a:lnTo>
                  <a:close/>
                </a:path>
              </a:pathLst>
            </a:custGeom>
            <a:solidFill>
              <a:srgbClr val="9A743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4831482" y="2760469"/>
            <a:ext cx="230886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9A743A"/>
                </a:solidFill>
                <a:latin typeface="Century Gothic"/>
                <a:cs typeface="Century Gothic"/>
              </a:rPr>
              <a:t>SUGESTÃO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5476171" y="170903"/>
            <a:ext cx="1033780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9A743A"/>
                </a:solidFill>
                <a:latin typeface="Century Gothic"/>
                <a:cs typeface="Century Gothic"/>
              </a:rPr>
              <a:t>JAN-DEZ</a:t>
            </a:r>
            <a:r>
              <a:rPr dirty="0" sz="1450" spc="5">
                <a:solidFill>
                  <a:srgbClr val="9A743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9A743A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4807149" y="3507274"/>
            <a:ext cx="533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9A743A"/>
                </a:solidFill>
                <a:latin typeface="Century Gothic"/>
                <a:cs typeface="Century Gothic"/>
              </a:rPr>
              <a:t>41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/>
          <p:nvPr/>
        </p:nvSpPr>
        <p:spPr>
          <a:xfrm>
            <a:off x="351490" y="1924748"/>
            <a:ext cx="1640205" cy="1519555"/>
          </a:xfrm>
          <a:custGeom>
            <a:avLst/>
            <a:gdLst/>
            <a:ahLst/>
            <a:cxnLst/>
            <a:rect l="l" t="t" r="r" b="b"/>
            <a:pathLst>
              <a:path w="1640205" h="1519554">
                <a:moveTo>
                  <a:pt x="62484" y="736092"/>
                </a:moveTo>
                <a:lnTo>
                  <a:pt x="1524" y="734568"/>
                </a:lnTo>
                <a:lnTo>
                  <a:pt x="0" y="760476"/>
                </a:lnTo>
                <a:lnTo>
                  <a:pt x="1524" y="798576"/>
                </a:lnTo>
                <a:lnTo>
                  <a:pt x="62484" y="797052"/>
                </a:lnTo>
                <a:lnTo>
                  <a:pt x="62484" y="736092"/>
                </a:lnTo>
                <a:close/>
              </a:path>
              <a:path w="1640205" h="1519554">
                <a:moveTo>
                  <a:pt x="71615" y="867168"/>
                </a:moveTo>
                <a:lnTo>
                  <a:pt x="71361" y="865632"/>
                </a:lnTo>
                <a:lnTo>
                  <a:pt x="65773" y="832116"/>
                </a:lnTo>
                <a:lnTo>
                  <a:pt x="65519" y="830580"/>
                </a:lnTo>
                <a:lnTo>
                  <a:pt x="65519" y="815340"/>
                </a:lnTo>
                <a:lnTo>
                  <a:pt x="3048" y="819924"/>
                </a:lnTo>
                <a:lnTo>
                  <a:pt x="4572" y="838212"/>
                </a:lnTo>
                <a:lnTo>
                  <a:pt x="9144" y="876312"/>
                </a:lnTo>
                <a:lnTo>
                  <a:pt x="12179" y="885456"/>
                </a:lnTo>
                <a:lnTo>
                  <a:pt x="71615" y="873264"/>
                </a:lnTo>
                <a:lnTo>
                  <a:pt x="70104" y="865632"/>
                </a:lnTo>
                <a:lnTo>
                  <a:pt x="71615" y="867168"/>
                </a:lnTo>
                <a:close/>
              </a:path>
              <a:path w="1640205" h="1519554">
                <a:moveTo>
                  <a:pt x="77724" y="618744"/>
                </a:moveTo>
                <a:lnTo>
                  <a:pt x="16764" y="608076"/>
                </a:lnTo>
                <a:lnTo>
                  <a:pt x="9144" y="643128"/>
                </a:lnTo>
                <a:lnTo>
                  <a:pt x="6096" y="670560"/>
                </a:lnTo>
                <a:lnTo>
                  <a:pt x="67056" y="678180"/>
                </a:lnTo>
                <a:lnTo>
                  <a:pt x="71348" y="653796"/>
                </a:lnTo>
                <a:lnTo>
                  <a:pt x="71628" y="652272"/>
                </a:lnTo>
                <a:lnTo>
                  <a:pt x="70104" y="653796"/>
                </a:lnTo>
                <a:lnTo>
                  <a:pt x="77724" y="618744"/>
                </a:lnTo>
                <a:close/>
              </a:path>
              <a:path w="1640205" h="1519554">
                <a:moveTo>
                  <a:pt x="103619" y="987552"/>
                </a:moveTo>
                <a:lnTo>
                  <a:pt x="96545" y="967740"/>
                </a:lnTo>
                <a:lnTo>
                  <a:pt x="96012" y="966216"/>
                </a:lnTo>
                <a:lnTo>
                  <a:pt x="96012" y="967740"/>
                </a:lnTo>
                <a:lnTo>
                  <a:pt x="85801" y="934212"/>
                </a:lnTo>
                <a:lnTo>
                  <a:pt x="85344" y="932688"/>
                </a:lnTo>
                <a:lnTo>
                  <a:pt x="85344" y="931164"/>
                </a:lnTo>
                <a:lnTo>
                  <a:pt x="25908" y="946404"/>
                </a:lnTo>
                <a:lnTo>
                  <a:pt x="25908" y="950976"/>
                </a:lnTo>
                <a:lnTo>
                  <a:pt x="38100" y="986028"/>
                </a:lnTo>
                <a:lnTo>
                  <a:pt x="45720" y="1008900"/>
                </a:lnTo>
                <a:lnTo>
                  <a:pt x="103619" y="987552"/>
                </a:lnTo>
                <a:close/>
              </a:path>
              <a:path w="1640205" h="1519554">
                <a:moveTo>
                  <a:pt x="112776" y="507492"/>
                </a:moveTo>
                <a:lnTo>
                  <a:pt x="56388" y="483108"/>
                </a:lnTo>
                <a:lnTo>
                  <a:pt x="50292" y="498348"/>
                </a:lnTo>
                <a:lnTo>
                  <a:pt x="38100" y="533400"/>
                </a:lnTo>
                <a:lnTo>
                  <a:pt x="33528" y="544068"/>
                </a:lnTo>
                <a:lnTo>
                  <a:pt x="92964" y="562356"/>
                </a:lnTo>
                <a:lnTo>
                  <a:pt x="96012" y="551688"/>
                </a:lnTo>
                <a:lnTo>
                  <a:pt x="96012" y="553212"/>
                </a:lnTo>
                <a:lnTo>
                  <a:pt x="96558" y="551688"/>
                </a:lnTo>
                <a:lnTo>
                  <a:pt x="108204" y="519684"/>
                </a:lnTo>
                <a:lnTo>
                  <a:pt x="108204" y="521208"/>
                </a:lnTo>
                <a:lnTo>
                  <a:pt x="108712" y="519684"/>
                </a:lnTo>
                <a:lnTo>
                  <a:pt x="112776" y="507492"/>
                </a:lnTo>
                <a:close/>
              </a:path>
              <a:path w="1640205" h="1519554">
                <a:moveTo>
                  <a:pt x="153924" y="1092708"/>
                </a:moveTo>
                <a:lnTo>
                  <a:pt x="153047" y="1091184"/>
                </a:lnTo>
                <a:lnTo>
                  <a:pt x="135636" y="1060704"/>
                </a:lnTo>
                <a:lnTo>
                  <a:pt x="137160" y="1062228"/>
                </a:lnTo>
                <a:lnTo>
                  <a:pt x="136398" y="1060704"/>
                </a:lnTo>
                <a:lnTo>
                  <a:pt x="126492" y="1040904"/>
                </a:lnTo>
                <a:lnTo>
                  <a:pt x="71615" y="1068336"/>
                </a:lnTo>
                <a:lnTo>
                  <a:pt x="82296" y="1089672"/>
                </a:lnTo>
                <a:lnTo>
                  <a:pt x="100571" y="1123200"/>
                </a:lnTo>
                <a:lnTo>
                  <a:pt x="102108" y="1126248"/>
                </a:lnTo>
                <a:lnTo>
                  <a:pt x="153924" y="1092708"/>
                </a:lnTo>
                <a:close/>
              </a:path>
              <a:path w="1640205" h="1519554">
                <a:moveTo>
                  <a:pt x="169164" y="403860"/>
                </a:moveTo>
                <a:lnTo>
                  <a:pt x="115824" y="370332"/>
                </a:lnTo>
                <a:lnTo>
                  <a:pt x="100584" y="396240"/>
                </a:lnTo>
                <a:lnTo>
                  <a:pt x="83820" y="425196"/>
                </a:lnTo>
                <a:lnTo>
                  <a:pt x="138684" y="455676"/>
                </a:lnTo>
                <a:lnTo>
                  <a:pt x="153111" y="428244"/>
                </a:lnTo>
                <a:lnTo>
                  <a:pt x="153924" y="426720"/>
                </a:lnTo>
                <a:lnTo>
                  <a:pt x="152400" y="428244"/>
                </a:lnTo>
                <a:lnTo>
                  <a:pt x="169164" y="403860"/>
                </a:lnTo>
                <a:close/>
              </a:path>
              <a:path w="1640205" h="1519554">
                <a:moveTo>
                  <a:pt x="222504" y="1190256"/>
                </a:moveTo>
                <a:lnTo>
                  <a:pt x="213017" y="1178052"/>
                </a:lnTo>
                <a:lnTo>
                  <a:pt x="211836" y="1176528"/>
                </a:lnTo>
                <a:lnTo>
                  <a:pt x="211836" y="1178052"/>
                </a:lnTo>
                <a:lnTo>
                  <a:pt x="190500" y="1149108"/>
                </a:lnTo>
                <a:lnTo>
                  <a:pt x="192024" y="1150632"/>
                </a:lnTo>
                <a:lnTo>
                  <a:pt x="191109" y="1149108"/>
                </a:lnTo>
                <a:lnTo>
                  <a:pt x="187452" y="1143012"/>
                </a:lnTo>
                <a:lnTo>
                  <a:pt x="135636" y="1178052"/>
                </a:lnTo>
                <a:lnTo>
                  <a:pt x="141719" y="1185684"/>
                </a:lnTo>
                <a:lnTo>
                  <a:pt x="164592" y="1216164"/>
                </a:lnTo>
                <a:lnTo>
                  <a:pt x="175260" y="1229880"/>
                </a:lnTo>
                <a:lnTo>
                  <a:pt x="222504" y="1190256"/>
                </a:lnTo>
                <a:close/>
              </a:path>
              <a:path w="1640205" h="1519554">
                <a:moveTo>
                  <a:pt x="240792" y="310896"/>
                </a:moveTo>
                <a:lnTo>
                  <a:pt x="195072" y="268224"/>
                </a:lnTo>
                <a:lnTo>
                  <a:pt x="188976" y="275844"/>
                </a:lnTo>
                <a:lnTo>
                  <a:pt x="164592" y="303276"/>
                </a:lnTo>
                <a:lnTo>
                  <a:pt x="153924" y="316992"/>
                </a:lnTo>
                <a:lnTo>
                  <a:pt x="202692" y="355092"/>
                </a:lnTo>
                <a:lnTo>
                  <a:pt x="211836" y="341376"/>
                </a:lnTo>
                <a:lnTo>
                  <a:pt x="211836" y="342900"/>
                </a:lnTo>
                <a:lnTo>
                  <a:pt x="213106" y="341376"/>
                </a:lnTo>
                <a:lnTo>
                  <a:pt x="234696" y="315468"/>
                </a:lnTo>
                <a:lnTo>
                  <a:pt x="234696" y="316992"/>
                </a:lnTo>
                <a:lnTo>
                  <a:pt x="236220" y="315468"/>
                </a:lnTo>
                <a:lnTo>
                  <a:pt x="240792" y="310896"/>
                </a:lnTo>
                <a:close/>
              </a:path>
              <a:path w="1640205" h="1519554">
                <a:moveTo>
                  <a:pt x="306324" y="1274076"/>
                </a:moveTo>
                <a:lnTo>
                  <a:pt x="285089" y="1254264"/>
                </a:lnTo>
                <a:lnTo>
                  <a:pt x="283464" y="1252740"/>
                </a:lnTo>
                <a:lnTo>
                  <a:pt x="283464" y="1254264"/>
                </a:lnTo>
                <a:lnTo>
                  <a:pt x="262115" y="1232928"/>
                </a:lnTo>
                <a:lnTo>
                  <a:pt x="219456" y="1277124"/>
                </a:lnTo>
                <a:lnTo>
                  <a:pt x="240792" y="1298460"/>
                </a:lnTo>
                <a:lnTo>
                  <a:pt x="266700" y="1319796"/>
                </a:lnTo>
                <a:lnTo>
                  <a:pt x="306324" y="1274076"/>
                </a:lnTo>
                <a:close/>
              </a:path>
              <a:path w="1640205" h="1519554">
                <a:moveTo>
                  <a:pt x="327660" y="230124"/>
                </a:moveTo>
                <a:lnTo>
                  <a:pt x="288036" y="181356"/>
                </a:lnTo>
                <a:lnTo>
                  <a:pt x="240792" y="220980"/>
                </a:lnTo>
                <a:lnTo>
                  <a:pt x="239268" y="222504"/>
                </a:lnTo>
                <a:lnTo>
                  <a:pt x="281940" y="268224"/>
                </a:lnTo>
                <a:lnTo>
                  <a:pt x="283464" y="266700"/>
                </a:lnTo>
                <a:lnTo>
                  <a:pt x="310896" y="242316"/>
                </a:lnTo>
                <a:lnTo>
                  <a:pt x="309372" y="243840"/>
                </a:lnTo>
                <a:lnTo>
                  <a:pt x="311404" y="242316"/>
                </a:lnTo>
                <a:lnTo>
                  <a:pt x="327660" y="230124"/>
                </a:lnTo>
                <a:close/>
              </a:path>
              <a:path w="1640205" h="1519554">
                <a:moveTo>
                  <a:pt x="402336" y="1342656"/>
                </a:moveTo>
                <a:lnTo>
                  <a:pt x="397256" y="1339608"/>
                </a:lnTo>
                <a:lnTo>
                  <a:pt x="394716" y="1338084"/>
                </a:lnTo>
                <a:lnTo>
                  <a:pt x="396240" y="1339608"/>
                </a:lnTo>
                <a:lnTo>
                  <a:pt x="367931" y="1319796"/>
                </a:lnTo>
                <a:lnTo>
                  <a:pt x="365760" y="1318272"/>
                </a:lnTo>
                <a:lnTo>
                  <a:pt x="365760" y="1319796"/>
                </a:lnTo>
                <a:lnTo>
                  <a:pt x="353568" y="1309128"/>
                </a:lnTo>
                <a:lnTo>
                  <a:pt x="316992" y="1359420"/>
                </a:lnTo>
                <a:lnTo>
                  <a:pt x="330708" y="1370088"/>
                </a:lnTo>
                <a:lnTo>
                  <a:pt x="362712" y="1391424"/>
                </a:lnTo>
                <a:lnTo>
                  <a:pt x="370332" y="1395996"/>
                </a:lnTo>
                <a:lnTo>
                  <a:pt x="402336" y="1342656"/>
                </a:lnTo>
                <a:close/>
              </a:path>
              <a:path w="1640205" h="1519554">
                <a:moveTo>
                  <a:pt x="425196" y="163068"/>
                </a:moveTo>
                <a:lnTo>
                  <a:pt x="394716" y="109728"/>
                </a:lnTo>
                <a:lnTo>
                  <a:pt x="362712" y="128016"/>
                </a:lnTo>
                <a:lnTo>
                  <a:pt x="341376" y="143256"/>
                </a:lnTo>
                <a:lnTo>
                  <a:pt x="374904" y="195072"/>
                </a:lnTo>
                <a:lnTo>
                  <a:pt x="396240" y="181356"/>
                </a:lnTo>
                <a:lnTo>
                  <a:pt x="394716" y="181356"/>
                </a:lnTo>
                <a:lnTo>
                  <a:pt x="425196" y="163068"/>
                </a:lnTo>
                <a:close/>
              </a:path>
              <a:path w="1640205" h="1519554">
                <a:moveTo>
                  <a:pt x="509016" y="1395996"/>
                </a:moveTo>
                <a:lnTo>
                  <a:pt x="494385" y="1389900"/>
                </a:lnTo>
                <a:lnTo>
                  <a:pt x="490728" y="1388376"/>
                </a:lnTo>
                <a:lnTo>
                  <a:pt x="492252" y="1389900"/>
                </a:lnTo>
                <a:lnTo>
                  <a:pt x="460375" y="1374660"/>
                </a:lnTo>
                <a:lnTo>
                  <a:pt x="457200" y="1373136"/>
                </a:lnTo>
                <a:lnTo>
                  <a:pt x="458724" y="1374660"/>
                </a:lnTo>
                <a:lnTo>
                  <a:pt x="454152" y="1371612"/>
                </a:lnTo>
                <a:lnTo>
                  <a:pt x="425196" y="1426476"/>
                </a:lnTo>
                <a:lnTo>
                  <a:pt x="429768" y="1429524"/>
                </a:lnTo>
                <a:lnTo>
                  <a:pt x="466344" y="1446288"/>
                </a:lnTo>
                <a:lnTo>
                  <a:pt x="484632" y="1453908"/>
                </a:lnTo>
                <a:lnTo>
                  <a:pt x="509016" y="1395996"/>
                </a:lnTo>
                <a:close/>
              </a:path>
              <a:path w="1640205" h="1519554">
                <a:moveTo>
                  <a:pt x="531876" y="112776"/>
                </a:moveTo>
                <a:lnTo>
                  <a:pt x="512064" y="54864"/>
                </a:lnTo>
                <a:lnTo>
                  <a:pt x="466344" y="74676"/>
                </a:lnTo>
                <a:lnTo>
                  <a:pt x="452628" y="80772"/>
                </a:lnTo>
                <a:lnTo>
                  <a:pt x="478536" y="135636"/>
                </a:lnTo>
                <a:lnTo>
                  <a:pt x="492252" y="129540"/>
                </a:lnTo>
                <a:lnTo>
                  <a:pt x="490728" y="131064"/>
                </a:lnTo>
                <a:lnTo>
                  <a:pt x="494233" y="129540"/>
                </a:lnTo>
                <a:lnTo>
                  <a:pt x="525780" y="115824"/>
                </a:lnTo>
                <a:lnTo>
                  <a:pt x="524256" y="115824"/>
                </a:lnTo>
                <a:lnTo>
                  <a:pt x="531876" y="112776"/>
                </a:lnTo>
                <a:close/>
              </a:path>
              <a:path w="1640205" h="1519554">
                <a:moveTo>
                  <a:pt x="621792" y="1434096"/>
                </a:moveTo>
                <a:lnTo>
                  <a:pt x="594360" y="1426476"/>
                </a:lnTo>
                <a:lnTo>
                  <a:pt x="563880" y="1417332"/>
                </a:lnTo>
                <a:lnTo>
                  <a:pt x="545592" y="1476768"/>
                </a:lnTo>
                <a:lnTo>
                  <a:pt x="605028" y="1493532"/>
                </a:lnTo>
                <a:lnTo>
                  <a:pt x="621792" y="1434096"/>
                </a:lnTo>
                <a:close/>
              </a:path>
              <a:path w="1640205" h="1519554">
                <a:moveTo>
                  <a:pt x="646163" y="79248"/>
                </a:moveTo>
                <a:lnTo>
                  <a:pt x="633971" y="19812"/>
                </a:lnTo>
                <a:lnTo>
                  <a:pt x="615683" y="22860"/>
                </a:lnTo>
                <a:lnTo>
                  <a:pt x="577583" y="33528"/>
                </a:lnTo>
                <a:lnTo>
                  <a:pt x="571487" y="35052"/>
                </a:lnTo>
                <a:lnTo>
                  <a:pt x="589775" y="94488"/>
                </a:lnTo>
                <a:lnTo>
                  <a:pt x="594347" y="92964"/>
                </a:lnTo>
                <a:lnTo>
                  <a:pt x="630923" y="82296"/>
                </a:lnTo>
                <a:lnTo>
                  <a:pt x="629399" y="83820"/>
                </a:lnTo>
                <a:lnTo>
                  <a:pt x="634987" y="82296"/>
                </a:lnTo>
                <a:lnTo>
                  <a:pt x="646163" y="79248"/>
                </a:lnTo>
                <a:close/>
              </a:path>
              <a:path w="1640205" h="1519554">
                <a:moveTo>
                  <a:pt x="739140" y="1453908"/>
                </a:moveTo>
                <a:lnTo>
                  <a:pt x="704088" y="1450860"/>
                </a:lnTo>
                <a:lnTo>
                  <a:pt x="705612" y="1450860"/>
                </a:lnTo>
                <a:lnTo>
                  <a:pt x="678180" y="1446288"/>
                </a:lnTo>
                <a:lnTo>
                  <a:pt x="669036" y="1507248"/>
                </a:lnTo>
                <a:lnTo>
                  <a:pt x="696468" y="1511820"/>
                </a:lnTo>
                <a:lnTo>
                  <a:pt x="731520" y="1514868"/>
                </a:lnTo>
                <a:lnTo>
                  <a:pt x="739140" y="1453908"/>
                </a:lnTo>
                <a:close/>
              </a:path>
              <a:path w="1640205" h="1519554">
                <a:moveTo>
                  <a:pt x="765035" y="62484"/>
                </a:moveTo>
                <a:lnTo>
                  <a:pt x="760463" y="1524"/>
                </a:lnTo>
                <a:lnTo>
                  <a:pt x="737603" y="3048"/>
                </a:lnTo>
                <a:lnTo>
                  <a:pt x="697979" y="7620"/>
                </a:lnTo>
                <a:lnTo>
                  <a:pt x="704075" y="68580"/>
                </a:lnTo>
                <a:lnTo>
                  <a:pt x="743699" y="64008"/>
                </a:lnTo>
                <a:lnTo>
                  <a:pt x="742175" y="65532"/>
                </a:lnTo>
                <a:lnTo>
                  <a:pt x="753605" y="64008"/>
                </a:lnTo>
                <a:lnTo>
                  <a:pt x="765035" y="62484"/>
                </a:lnTo>
                <a:close/>
              </a:path>
              <a:path w="1640205" h="1519554">
                <a:moveTo>
                  <a:pt x="859536" y="1519440"/>
                </a:moveTo>
                <a:lnTo>
                  <a:pt x="858012" y="1456956"/>
                </a:lnTo>
                <a:lnTo>
                  <a:pt x="819912" y="1458480"/>
                </a:lnTo>
                <a:lnTo>
                  <a:pt x="797052" y="1458480"/>
                </a:lnTo>
                <a:lnTo>
                  <a:pt x="795528" y="1519440"/>
                </a:lnTo>
                <a:lnTo>
                  <a:pt x="859536" y="1519440"/>
                </a:lnTo>
                <a:close/>
              </a:path>
              <a:path w="1640205" h="1519554">
                <a:moveTo>
                  <a:pt x="888479" y="1524"/>
                </a:moveTo>
                <a:lnTo>
                  <a:pt x="862571" y="0"/>
                </a:lnTo>
                <a:lnTo>
                  <a:pt x="824471" y="0"/>
                </a:lnTo>
                <a:lnTo>
                  <a:pt x="822947" y="60960"/>
                </a:lnTo>
                <a:lnTo>
                  <a:pt x="861047" y="62484"/>
                </a:lnTo>
                <a:lnTo>
                  <a:pt x="859523" y="62484"/>
                </a:lnTo>
                <a:lnTo>
                  <a:pt x="883907" y="64008"/>
                </a:lnTo>
                <a:lnTo>
                  <a:pt x="888479" y="1524"/>
                </a:lnTo>
                <a:close/>
              </a:path>
              <a:path w="1640205" h="1519554">
                <a:moveTo>
                  <a:pt x="987552" y="1504200"/>
                </a:moveTo>
                <a:lnTo>
                  <a:pt x="974178" y="1444764"/>
                </a:lnTo>
                <a:lnTo>
                  <a:pt x="973836" y="1443240"/>
                </a:lnTo>
                <a:lnTo>
                  <a:pt x="935736" y="1450860"/>
                </a:lnTo>
                <a:lnTo>
                  <a:pt x="937260" y="1450860"/>
                </a:lnTo>
                <a:lnTo>
                  <a:pt x="915924" y="1452384"/>
                </a:lnTo>
                <a:lnTo>
                  <a:pt x="923544" y="1513344"/>
                </a:lnTo>
                <a:lnTo>
                  <a:pt x="944880" y="1511820"/>
                </a:lnTo>
                <a:lnTo>
                  <a:pt x="986028" y="1504200"/>
                </a:lnTo>
                <a:lnTo>
                  <a:pt x="987552" y="1504200"/>
                </a:lnTo>
                <a:close/>
              </a:path>
              <a:path w="1640205" h="1519554">
                <a:moveTo>
                  <a:pt x="1013460" y="21336"/>
                </a:moveTo>
                <a:lnTo>
                  <a:pt x="986015" y="15240"/>
                </a:lnTo>
                <a:lnTo>
                  <a:pt x="952487" y="9144"/>
                </a:lnTo>
                <a:lnTo>
                  <a:pt x="941832" y="70104"/>
                </a:lnTo>
                <a:lnTo>
                  <a:pt x="973836" y="76200"/>
                </a:lnTo>
                <a:lnTo>
                  <a:pt x="973836" y="74676"/>
                </a:lnTo>
                <a:lnTo>
                  <a:pt x="1001255" y="80772"/>
                </a:lnTo>
                <a:lnTo>
                  <a:pt x="1002512" y="74676"/>
                </a:lnTo>
                <a:lnTo>
                  <a:pt x="1013460" y="21336"/>
                </a:lnTo>
                <a:close/>
              </a:path>
              <a:path w="1640205" h="1519554">
                <a:moveTo>
                  <a:pt x="1110996" y="1470660"/>
                </a:moveTo>
                <a:lnTo>
                  <a:pt x="1089660" y="1412748"/>
                </a:lnTo>
                <a:lnTo>
                  <a:pt x="1082040" y="1415796"/>
                </a:lnTo>
                <a:lnTo>
                  <a:pt x="1045464" y="1426464"/>
                </a:lnTo>
                <a:lnTo>
                  <a:pt x="1046988" y="1426464"/>
                </a:lnTo>
                <a:lnTo>
                  <a:pt x="1033272" y="1431036"/>
                </a:lnTo>
                <a:lnTo>
                  <a:pt x="1048512" y="1490472"/>
                </a:lnTo>
                <a:lnTo>
                  <a:pt x="1063752" y="1485900"/>
                </a:lnTo>
                <a:lnTo>
                  <a:pt x="1101852" y="1473708"/>
                </a:lnTo>
                <a:lnTo>
                  <a:pt x="1110996" y="1470660"/>
                </a:lnTo>
                <a:close/>
              </a:path>
              <a:path w="1640205" h="1519554">
                <a:moveTo>
                  <a:pt x="1136904" y="57912"/>
                </a:moveTo>
                <a:lnTo>
                  <a:pt x="1101852" y="45720"/>
                </a:lnTo>
                <a:lnTo>
                  <a:pt x="1075944" y="38100"/>
                </a:lnTo>
                <a:lnTo>
                  <a:pt x="1057656" y="96012"/>
                </a:lnTo>
                <a:lnTo>
                  <a:pt x="1082040" y="103632"/>
                </a:lnTo>
                <a:lnTo>
                  <a:pt x="1115568" y="115824"/>
                </a:lnTo>
                <a:lnTo>
                  <a:pt x="1136904" y="57912"/>
                </a:lnTo>
                <a:close/>
              </a:path>
              <a:path w="1640205" h="1519554">
                <a:moveTo>
                  <a:pt x="1226820" y="1420368"/>
                </a:moveTo>
                <a:lnTo>
                  <a:pt x="1210729" y="1389888"/>
                </a:lnTo>
                <a:lnTo>
                  <a:pt x="1202690" y="1374648"/>
                </a:lnTo>
                <a:lnTo>
                  <a:pt x="1197864" y="1365504"/>
                </a:lnTo>
                <a:lnTo>
                  <a:pt x="1182624" y="1374648"/>
                </a:lnTo>
                <a:lnTo>
                  <a:pt x="1184148" y="1373124"/>
                </a:lnTo>
                <a:lnTo>
                  <a:pt x="1149096" y="1389888"/>
                </a:lnTo>
                <a:lnTo>
                  <a:pt x="1150620" y="1388364"/>
                </a:lnTo>
                <a:lnTo>
                  <a:pt x="1146048" y="1391412"/>
                </a:lnTo>
                <a:lnTo>
                  <a:pt x="1168908" y="1447800"/>
                </a:lnTo>
                <a:lnTo>
                  <a:pt x="1175004" y="1446276"/>
                </a:lnTo>
                <a:lnTo>
                  <a:pt x="1210056" y="1429512"/>
                </a:lnTo>
                <a:lnTo>
                  <a:pt x="1226820" y="1420368"/>
                </a:lnTo>
                <a:close/>
              </a:path>
              <a:path w="1640205" h="1519554">
                <a:moveTo>
                  <a:pt x="1252728" y="114300"/>
                </a:moveTo>
                <a:lnTo>
                  <a:pt x="1245108" y="109728"/>
                </a:lnTo>
                <a:lnTo>
                  <a:pt x="1210056" y="89916"/>
                </a:lnTo>
                <a:lnTo>
                  <a:pt x="1194816" y="83820"/>
                </a:lnTo>
                <a:lnTo>
                  <a:pt x="1168908" y="138684"/>
                </a:lnTo>
                <a:lnTo>
                  <a:pt x="1184148" y="146304"/>
                </a:lnTo>
                <a:lnTo>
                  <a:pt x="1182624" y="144780"/>
                </a:lnTo>
                <a:lnTo>
                  <a:pt x="1214628" y="163068"/>
                </a:lnTo>
                <a:lnTo>
                  <a:pt x="1220724" y="166116"/>
                </a:lnTo>
                <a:lnTo>
                  <a:pt x="1233893" y="144780"/>
                </a:lnTo>
                <a:lnTo>
                  <a:pt x="1252728" y="114300"/>
                </a:lnTo>
                <a:close/>
              </a:path>
              <a:path w="1640205" h="1519554">
                <a:moveTo>
                  <a:pt x="1335024" y="1351788"/>
                </a:moveTo>
                <a:lnTo>
                  <a:pt x="1311744" y="1319784"/>
                </a:lnTo>
                <a:lnTo>
                  <a:pt x="1298448" y="1301496"/>
                </a:lnTo>
                <a:lnTo>
                  <a:pt x="1274064" y="1319784"/>
                </a:lnTo>
                <a:lnTo>
                  <a:pt x="1275588" y="1318260"/>
                </a:lnTo>
                <a:lnTo>
                  <a:pt x="1249680" y="1336548"/>
                </a:lnTo>
                <a:lnTo>
                  <a:pt x="1283208" y="1386840"/>
                </a:lnTo>
                <a:lnTo>
                  <a:pt x="1310640" y="1370076"/>
                </a:lnTo>
                <a:lnTo>
                  <a:pt x="1335024" y="1351788"/>
                </a:lnTo>
                <a:close/>
              </a:path>
              <a:path w="1640205" h="1519554">
                <a:moveTo>
                  <a:pt x="1357884" y="185928"/>
                </a:moveTo>
                <a:lnTo>
                  <a:pt x="1341120" y="172212"/>
                </a:lnTo>
                <a:lnTo>
                  <a:pt x="1310640" y="149352"/>
                </a:lnTo>
                <a:lnTo>
                  <a:pt x="1306068" y="147828"/>
                </a:lnTo>
                <a:lnTo>
                  <a:pt x="1272540" y="198120"/>
                </a:lnTo>
                <a:lnTo>
                  <a:pt x="1274064" y="199644"/>
                </a:lnTo>
                <a:lnTo>
                  <a:pt x="1304544" y="222504"/>
                </a:lnTo>
                <a:lnTo>
                  <a:pt x="1303020" y="220980"/>
                </a:lnTo>
                <a:lnTo>
                  <a:pt x="1319784" y="233172"/>
                </a:lnTo>
                <a:lnTo>
                  <a:pt x="1329613" y="220980"/>
                </a:lnTo>
                <a:lnTo>
                  <a:pt x="1357884" y="185928"/>
                </a:lnTo>
                <a:close/>
              </a:path>
              <a:path w="1640205" h="1519554">
                <a:moveTo>
                  <a:pt x="1432560" y="1266444"/>
                </a:moveTo>
                <a:lnTo>
                  <a:pt x="1393367" y="1229868"/>
                </a:lnTo>
                <a:lnTo>
                  <a:pt x="1391729" y="1228344"/>
                </a:lnTo>
                <a:lnTo>
                  <a:pt x="1386840" y="1223772"/>
                </a:lnTo>
                <a:lnTo>
                  <a:pt x="1382496" y="1229563"/>
                </a:lnTo>
                <a:lnTo>
                  <a:pt x="1357884" y="1252728"/>
                </a:lnTo>
                <a:lnTo>
                  <a:pt x="1344168" y="1264920"/>
                </a:lnTo>
                <a:lnTo>
                  <a:pt x="1385316" y="1310640"/>
                </a:lnTo>
                <a:lnTo>
                  <a:pt x="1399032" y="1298448"/>
                </a:lnTo>
                <a:lnTo>
                  <a:pt x="1426464" y="1272540"/>
                </a:lnTo>
                <a:lnTo>
                  <a:pt x="1432560" y="1266444"/>
                </a:lnTo>
                <a:close/>
              </a:path>
              <a:path w="1640205" h="1519554">
                <a:moveTo>
                  <a:pt x="1450848" y="272796"/>
                </a:moveTo>
                <a:lnTo>
                  <a:pt x="1426464" y="246888"/>
                </a:lnTo>
                <a:lnTo>
                  <a:pt x="1406652" y="228600"/>
                </a:lnTo>
                <a:lnTo>
                  <a:pt x="1363980" y="272796"/>
                </a:lnTo>
                <a:lnTo>
                  <a:pt x="1382141" y="289560"/>
                </a:lnTo>
                <a:lnTo>
                  <a:pt x="1382814" y="290195"/>
                </a:lnTo>
                <a:lnTo>
                  <a:pt x="1405128" y="315468"/>
                </a:lnTo>
                <a:lnTo>
                  <a:pt x="1431251" y="291084"/>
                </a:lnTo>
                <a:lnTo>
                  <a:pt x="1450848" y="272796"/>
                </a:lnTo>
                <a:close/>
              </a:path>
              <a:path w="1640205" h="1519554">
                <a:moveTo>
                  <a:pt x="1513319" y="1167396"/>
                </a:moveTo>
                <a:lnTo>
                  <a:pt x="1486293" y="1149108"/>
                </a:lnTo>
                <a:lnTo>
                  <a:pt x="1461503" y="1132344"/>
                </a:lnTo>
                <a:lnTo>
                  <a:pt x="1449311" y="1150632"/>
                </a:lnTo>
                <a:lnTo>
                  <a:pt x="1450835" y="1149108"/>
                </a:lnTo>
                <a:lnTo>
                  <a:pt x="1427975" y="1178064"/>
                </a:lnTo>
                <a:lnTo>
                  <a:pt x="1426451" y="1179588"/>
                </a:lnTo>
                <a:lnTo>
                  <a:pt x="1473695" y="1219212"/>
                </a:lnTo>
                <a:lnTo>
                  <a:pt x="1476743" y="1216164"/>
                </a:lnTo>
                <a:lnTo>
                  <a:pt x="1506461" y="1176540"/>
                </a:lnTo>
                <a:lnTo>
                  <a:pt x="1513319" y="1167396"/>
                </a:lnTo>
                <a:close/>
              </a:path>
              <a:path w="1640205" h="1519554">
                <a:moveTo>
                  <a:pt x="1528559" y="376440"/>
                </a:moveTo>
                <a:lnTo>
                  <a:pt x="1524749" y="370344"/>
                </a:lnTo>
                <a:lnTo>
                  <a:pt x="1520939" y="364248"/>
                </a:lnTo>
                <a:lnTo>
                  <a:pt x="1499603" y="333768"/>
                </a:lnTo>
                <a:lnTo>
                  <a:pt x="1491983" y="323100"/>
                </a:lnTo>
                <a:lnTo>
                  <a:pt x="1443215" y="361200"/>
                </a:lnTo>
                <a:lnTo>
                  <a:pt x="1450835" y="370344"/>
                </a:lnTo>
                <a:lnTo>
                  <a:pt x="1449311" y="368820"/>
                </a:lnTo>
                <a:lnTo>
                  <a:pt x="1470647" y="399300"/>
                </a:lnTo>
                <a:lnTo>
                  <a:pt x="1469123" y="397776"/>
                </a:lnTo>
                <a:lnTo>
                  <a:pt x="1476743" y="409968"/>
                </a:lnTo>
                <a:lnTo>
                  <a:pt x="1493240" y="399300"/>
                </a:lnTo>
                <a:lnTo>
                  <a:pt x="1528559" y="376440"/>
                </a:lnTo>
                <a:close/>
              </a:path>
              <a:path w="1640205" h="1519554">
                <a:moveTo>
                  <a:pt x="1577327" y="1054620"/>
                </a:moveTo>
                <a:lnTo>
                  <a:pt x="1523034" y="1031760"/>
                </a:lnTo>
                <a:lnTo>
                  <a:pt x="1519415" y="1030236"/>
                </a:lnTo>
                <a:lnTo>
                  <a:pt x="1504175" y="1062240"/>
                </a:lnTo>
                <a:lnTo>
                  <a:pt x="1505699" y="1060716"/>
                </a:lnTo>
                <a:lnTo>
                  <a:pt x="1493507" y="1082052"/>
                </a:lnTo>
                <a:lnTo>
                  <a:pt x="1546847" y="1112532"/>
                </a:lnTo>
                <a:lnTo>
                  <a:pt x="1559039" y="1089672"/>
                </a:lnTo>
                <a:lnTo>
                  <a:pt x="1573517" y="1060716"/>
                </a:lnTo>
                <a:lnTo>
                  <a:pt x="1575803" y="1056144"/>
                </a:lnTo>
                <a:lnTo>
                  <a:pt x="1577327" y="1054620"/>
                </a:lnTo>
                <a:close/>
              </a:path>
              <a:path w="1640205" h="1519554">
                <a:moveTo>
                  <a:pt x="1587995" y="490740"/>
                </a:moveTo>
                <a:lnTo>
                  <a:pt x="1586649" y="487692"/>
                </a:lnTo>
                <a:lnTo>
                  <a:pt x="1575803" y="463308"/>
                </a:lnTo>
                <a:lnTo>
                  <a:pt x="1560563" y="432828"/>
                </a:lnTo>
                <a:lnTo>
                  <a:pt x="1505699" y="460260"/>
                </a:lnTo>
                <a:lnTo>
                  <a:pt x="1519415" y="489216"/>
                </a:lnTo>
                <a:lnTo>
                  <a:pt x="1519415" y="487692"/>
                </a:lnTo>
                <a:lnTo>
                  <a:pt x="1530083" y="515124"/>
                </a:lnTo>
                <a:lnTo>
                  <a:pt x="1587995" y="490740"/>
                </a:lnTo>
                <a:close/>
              </a:path>
              <a:path w="1640205" h="1519554">
                <a:moveTo>
                  <a:pt x="1618475" y="934224"/>
                </a:moveTo>
                <a:lnTo>
                  <a:pt x="1612531" y="932700"/>
                </a:lnTo>
                <a:lnTo>
                  <a:pt x="1559039" y="918984"/>
                </a:lnTo>
                <a:lnTo>
                  <a:pt x="1554467" y="934224"/>
                </a:lnTo>
                <a:lnTo>
                  <a:pt x="1555991" y="932700"/>
                </a:lnTo>
                <a:lnTo>
                  <a:pt x="1545323" y="967752"/>
                </a:lnTo>
                <a:lnTo>
                  <a:pt x="1545323" y="966228"/>
                </a:lnTo>
                <a:lnTo>
                  <a:pt x="1542275" y="973848"/>
                </a:lnTo>
                <a:lnTo>
                  <a:pt x="1600187" y="995184"/>
                </a:lnTo>
                <a:lnTo>
                  <a:pt x="1603235" y="986040"/>
                </a:lnTo>
                <a:lnTo>
                  <a:pt x="1608810" y="967752"/>
                </a:lnTo>
                <a:lnTo>
                  <a:pt x="1613903" y="950988"/>
                </a:lnTo>
                <a:lnTo>
                  <a:pt x="1618475" y="934224"/>
                </a:lnTo>
                <a:close/>
              </a:path>
              <a:path w="1640205" h="1519554">
                <a:moveTo>
                  <a:pt x="1626095" y="614184"/>
                </a:moveTo>
                <a:lnTo>
                  <a:pt x="1623047" y="606564"/>
                </a:lnTo>
                <a:lnTo>
                  <a:pt x="1618297" y="586752"/>
                </a:lnTo>
                <a:lnTo>
                  <a:pt x="1613903" y="568464"/>
                </a:lnTo>
                <a:lnTo>
                  <a:pt x="1609331" y="551700"/>
                </a:lnTo>
                <a:lnTo>
                  <a:pt x="1549895" y="569988"/>
                </a:lnTo>
                <a:lnTo>
                  <a:pt x="1555991" y="586752"/>
                </a:lnTo>
                <a:lnTo>
                  <a:pt x="1554467" y="585228"/>
                </a:lnTo>
                <a:lnTo>
                  <a:pt x="1563611" y="620280"/>
                </a:lnTo>
                <a:lnTo>
                  <a:pt x="1563611" y="618756"/>
                </a:lnTo>
                <a:lnTo>
                  <a:pt x="1565135" y="626376"/>
                </a:lnTo>
                <a:lnTo>
                  <a:pt x="1603235" y="618756"/>
                </a:lnTo>
                <a:lnTo>
                  <a:pt x="1626095" y="614184"/>
                </a:lnTo>
                <a:close/>
              </a:path>
              <a:path w="1640205" h="1519554">
                <a:moveTo>
                  <a:pt x="1638287" y="806208"/>
                </a:moveTo>
                <a:lnTo>
                  <a:pt x="1577327" y="801636"/>
                </a:lnTo>
                <a:lnTo>
                  <a:pt x="1574279" y="832116"/>
                </a:lnTo>
                <a:lnTo>
                  <a:pt x="1575803" y="830592"/>
                </a:lnTo>
                <a:lnTo>
                  <a:pt x="1571231" y="861072"/>
                </a:lnTo>
                <a:lnTo>
                  <a:pt x="1632191" y="870216"/>
                </a:lnTo>
                <a:lnTo>
                  <a:pt x="1636763" y="838212"/>
                </a:lnTo>
                <a:lnTo>
                  <a:pt x="1637131" y="830592"/>
                </a:lnTo>
                <a:lnTo>
                  <a:pt x="1638287" y="806208"/>
                </a:lnTo>
                <a:close/>
              </a:path>
              <a:path w="1640205" h="1519554">
                <a:moveTo>
                  <a:pt x="1639811" y="725436"/>
                </a:moveTo>
                <a:lnTo>
                  <a:pt x="1577543" y="725436"/>
                </a:lnTo>
                <a:lnTo>
                  <a:pt x="1578851" y="743724"/>
                </a:lnTo>
                <a:lnTo>
                  <a:pt x="1639811" y="742200"/>
                </a:lnTo>
                <a:lnTo>
                  <a:pt x="1639811" y="725436"/>
                </a:lnTo>
                <a:close/>
              </a:path>
              <a:path w="1640205" h="1519554">
                <a:moveTo>
                  <a:pt x="1639811" y="720864"/>
                </a:moveTo>
                <a:lnTo>
                  <a:pt x="1637360" y="688860"/>
                </a:lnTo>
                <a:lnTo>
                  <a:pt x="1636763" y="681240"/>
                </a:lnTo>
                <a:lnTo>
                  <a:pt x="1635239" y="676668"/>
                </a:lnTo>
                <a:lnTo>
                  <a:pt x="1574279" y="685812"/>
                </a:lnTo>
                <a:lnTo>
                  <a:pt x="1575803" y="688860"/>
                </a:lnTo>
                <a:lnTo>
                  <a:pt x="1574279" y="687336"/>
                </a:lnTo>
                <a:lnTo>
                  <a:pt x="1577086" y="722388"/>
                </a:lnTo>
                <a:lnTo>
                  <a:pt x="1577327" y="722388"/>
                </a:lnTo>
                <a:lnTo>
                  <a:pt x="1639811" y="722388"/>
                </a:lnTo>
                <a:lnTo>
                  <a:pt x="1639811" y="720864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 txBox="1"/>
          <p:nvPr/>
        </p:nvSpPr>
        <p:spPr>
          <a:xfrm>
            <a:off x="5351239" y="3562139"/>
            <a:ext cx="1977389" cy="4743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9"/>
              </a:spcBef>
            </a:pPr>
            <a:r>
              <a:rPr dirty="0" sz="1600">
                <a:solidFill>
                  <a:srgbClr val="9A743A"/>
                </a:solidFill>
                <a:latin typeface="Century Gothic"/>
                <a:cs typeface="Century Gothic"/>
              </a:rPr>
              <a:t>sugestões</a:t>
            </a:r>
            <a:r>
              <a:rPr dirty="0" sz="1600" spc="45">
                <a:solidFill>
                  <a:srgbClr val="9A743A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9A743A"/>
                </a:solidFill>
                <a:latin typeface="Century Gothic"/>
                <a:cs typeface="Century Gothic"/>
              </a:rPr>
              <a:t>enviadas </a:t>
            </a:r>
            <a:r>
              <a:rPr dirty="0" sz="1600">
                <a:solidFill>
                  <a:srgbClr val="9A743A"/>
                </a:solidFill>
                <a:latin typeface="Century Gothic"/>
                <a:cs typeface="Century Gothic"/>
              </a:rPr>
              <a:t>à</a:t>
            </a:r>
            <a:r>
              <a:rPr dirty="0" sz="1600" spc="15">
                <a:solidFill>
                  <a:srgbClr val="9A743A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9A743A"/>
                </a:solidFill>
                <a:latin typeface="Century Gothic"/>
                <a:cs typeface="Century Gothic"/>
              </a:rPr>
              <a:t>ouvidoria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715223" y="2268661"/>
            <a:ext cx="862330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20">
                <a:solidFill>
                  <a:srgbClr val="DDE2DA"/>
                </a:solidFill>
              </a:rPr>
              <a:t>4,2%</a:t>
            </a:r>
            <a:endParaRPr sz="2900"/>
          </a:p>
        </p:txBody>
      </p:sp>
      <p:sp>
        <p:nvSpPr>
          <p:cNvPr id="12" name="object 12" descr=""/>
          <p:cNvSpPr txBox="1"/>
          <p:nvPr/>
        </p:nvSpPr>
        <p:spPr>
          <a:xfrm>
            <a:off x="629873" y="2642790"/>
            <a:ext cx="1033144" cy="429259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09"/>
              </a:spcBef>
            </a:pP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2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2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0"/>
            <a:ext cx="9578975" cy="5381625"/>
            <a:chOff x="0" y="0"/>
            <a:chExt cx="9578975" cy="5381625"/>
          </a:xfrm>
        </p:grpSpPr>
        <p:sp>
          <p:nvSpPr>
            <p:cNvPr id="3" name="object 3" descr=""/>
            <p:cNvSpPr/>
            <p:nvPr/>
          </p:nvSpPr>
          <p:spPr>
            <a:xfrm>
              <a:off x="0" y="0"/>
              <a:ext cx="5914390" cy="5381625"/>
            </a:xfrm>
            <a:custGeom>
              <a:avLst/>
              <a:gdLst/>
              <a:ahLst/>
              <a:cxnLst/>
              <a:rect l="l" t="t" r="r" b="b"/>
              <a:pathLst>
                <a:path w="5914390" h="5381625">
                  <a:moveTo>
                    <a:pt x="0" y="5381181"/>
                  </a:moveTo>
                  <a:lnTo>
                    <a:pt x="5914090" y="5381181"/>
                  </a:lnTo>
                  <a:lnTo>
                    <a:pt x="5914090" y="0"/>
                  </a:lnTo>
                  <a:lnTo>
                    <a:pt x="0" y="0"/>
                  </a:lnTo>
                  <a:lnTo>
                    <a:pt x="0" y="5381181"/>
                  </a:lnTo>
                  <a:close/>
                </a:path>
              </a:pathLst>
            </a:custGeom>
            <a:solidFill>
              <a:srgbClr val="DDE2D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5914090" y="0"/>
              <a:ext cx="3664585" cy="5372100"/>
            </a:xfrm>
            <a:custGeom>
              <a:avLst/>
              <a:gdLst/>
              <a:ahLst/>
              <a:cxnLst/>
              <a:rect l="l" t="t" r="r" b="b"/>
              <a:pathLst>
                <a:path w="3664585" h="5372100">
                  <a:moveTo>
                    <a:pt x="0" y="0"/>
                  </a:moveTo>
                  <a:lnTo>
                    <a:pt x="3664509" y="0"/>
                  </a:lnTo>
                  <a:lnTo>
                    <a:pt x="3664509" y="5372037"/>
                  </a:lnTo>
                  <a:lnTo>
                    <a:pt x="0" y="53720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743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 descr=""/>
          <p:cNvSpPr txBox="1"/>
          <p:nvPr/>
        </p:nvSpPr>
        <p:spPr>
          <a:xfrm>
            <a:off x="6269182" y="4129976"/>
            <a:ext cx="2956560" cy="914400"/>
          </a:xfrm>
          <a:prstGeom prst="rect">
            <a:avLst/>
          </a:prstGeom>
          <a:solidFill>
            <a:srgbClr val="DDE2DA"/>
          </a:solidFill>
        </p:spPr>
        <p:txBody>
          <a:bodyPr wrap="square" lIns="0" tIns="190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1150">
              <a:latin typeface="Times New Roman"/>
              <a:cs typeface="Times New Roman"/>
            </a:endParaRPr>
          </a:p>
          <a:p>
            <a:pPr algn="ctr" marL="280035" marR="286385">
              <a:lnSpc>
                <a:spcPct val="84200"/>
              </a:lnSpc>
            </a:pPr>
            <a:r>
              <a:rPr dirty="0" sz="1100" b="1">
                <a:solidFill>
                  <a:srgbClr val="9A743A"/>
                </a:solidFill>
                <a:latin typeface="Century Gothic"/>
                <a:cs typeface="Century Gothic"/>
              </a:rPr>
              <a:t>Das</a:t>
            </a:r>
            <a:r>
              <a:rPr dirty="0" sz="1100" spc="100" b="1">
                <a:solidFill>
                  <a:srgbClr val="9A743A"/>
                </a:solidFill>
                <a:latin typeface="Century Gothic"/>
                <a:cs typeface="Century Gothic"/>
              </a:rPr>
              <a:t> </a:t>
            </a:r>
            <a:r>
              <a:rPr dirty="0" sz="1100" b="1">
                <a:solidFill>
                  <a:srgbClr val="9A743A"/>
                </a:solidFill>
                <a:latin typeface="Century Gothic"/>
                <a:cs typeface="Century Gothic"/>
              </a:rPr>
              <a:t>16</a:t>
            </a:r>
            <a:r>
              <a:rPr dirty="0" sz="1100" spc="85" b="1">
                <a:solidFill>
                  <a:srgbClr val="9A743A"/>
                </a:solidFill>
                <a:latin typeface="Century Gothic"/>
                <a:cs typeface="Century Gothic"/>
              </a:rPr>
              <a:t> </a:t>
            </a:r>
            <a:r>
              <a:rPr dirty="0" sz="1100" b="1">
                <a:solidFill>
                  <a:srgbClr val="9A743A"/>
                </a:solidFill>
                <a:latin typeface="Century Gothic"/>
                <a:cs typeface="Century Gothic"/>
              </a:rPr>
              <a:t>sugestões</a:t>
            </a:r>
            <a:r>
              <a:rPr dirty="0" sz="1100" spc="105" b="1">
                <a:solidFill>
                  <a:srgbClr val="9A743A"/>
                </a:solidFill>
                <a:latin typeface="Century Gothic"/>
                <a:cs typeface="Century Gothic"/>
              </a:rPr>
              <a:t> </a:t>
            </a:r>
            <a:r>
              <a:rPr dirty="0" sz="1100" b="1">
                <a:solidFill>
                  <a:srgbClr val="9A743A"/>
                </a:solidFill>
                <a:latin typeface="Century Gothic"/>
                <a:cs typeface="Century Gothic"/>
              </a:rPr>
              <a:t>relacionadas</a:t>
            </a:r>
            <a:r>
              <a:rPr dirty="0" sz="1100" spc="75" b="1">
                <a:solidFill>
                  <a:srgbClr val="9A743A"/>
                </a:solidFill>
                <a:latin typeface="Century Gothic"/>
                <a:cs typeface="Century Gothic"/>
              </a:rPr>
              <a:t> </a:t>
            </a:r>
            <a:r>
              <a:rPr dirty="0" sz="1100" spc="-25" b="1">
                <a:solidFill>
                  <a:srgbClr val="9A743A"/>
                </a:solidFill>
                <a:latin typeface="Century Gothic"/>
                <a:cs typeface="Century Gothic"/>
              </a:rPr>
              <a:t>ao </a:t>
            </a:r>
            <a:r>
              <a:rPr dirty="0" sz="1100" b="1">
                <a:solidFill>
                  <a:srgbClr val="9A743A"/>
                </a:solidFill>
                <a:latin typeface="Century Gothic"/>
                <a:cs typeface="Century Gothic"/>
              </a:rPr>
              <a:t>RRT,</a:t>
            </a:r>
            <a:r>
              <a:rPr dirty="0" sz="1100" spc="65" b="1">
                <a:solidFill>
                  <a:srgbClr val="9A743A"/>
                </a:solidFill>
                <a:latin typeface="Century Gothic"/>
                <a:cs typeface="Century Gothic"/>
              </a:rPr>
              <a:t> </a:t>
            </a:r>
            <a:r>
              <a:rPr dirty="0" sz="1100" b="1">
                <a:solidFill>
                  <a:srgbClr val="9A743A"/>
                </a:solidFill>
                <a:latin typeface="Century Gothic"/>
                <a:cs typeface="Century Gothic"/>
              </a:rPr>
              <a:t>13</a:t>
            </a:r>
            <a:r>
              <a:rPr dirty="0" sz="1100" spc="55" b="1">
                <a:solidFill>
                  <a:srgbClr val="9A743A"/>
                </a:solidFill>
                <a:latin typeface="Century Gothic"/>
                <a:cs typeface="Century Gothic"/>
              </a:rPr>
              <a:t> </a:t>
            </a:r>
            <a:r>
              <a:rPr dirty="0" sz="1100" b="1">
                <a:solidFill>
                  <a:srgbClr val="9A743A"/>
                </a:solidFill>
                <a:latin typeface="Century Gothic"/>
                <a:cs typeface="Century Gothic"/>
              </a:rPr>
              <a:t>foram</a:t>
            </a:r>
            <a:r>
              <a:rPr dirty="0" sz="1100" spc="85" b="1">
                <a:solidFill>
                  <a:srgbClr val="9A743A"/>
                </a:solidFill>
                <a:latin typeface="Century Gothic"/>
                <a:cs typeface="Century Gothic"/>
              </a:rPr>
              <a:t> </a:t>
            </a:r>
            <a:r>
              <a:rPr dirty="0" sz="1100" b="1">
                <a:solidFill>
                  <a:srgbClr val="9A743A"/>
                </a:solidFill>
                <a:latin typeface="Century Gothic"/>
                <a:cs typeface="Century Gothic"/>
              </a:rPr>
              <a:t>propostas</a:t>
            </a:r>
            <a:r>
              <a:rPr dirty="0" sz="1100" spc="85" b="1">
                <a:solidFill>
                  <a:srgbClr val="9A743A"/>
                </a:solidFill>
                <a:latin typeface="Century Gothic"/>
                <a:cs typeface="Century Gothic"/>
              </a:rPr>
              <a:t> </a:t>
            </a:r>
            <a:r>
              <a:rPr dirty="0" sz="1100" spc="-25" b="1">
                <a:solidFill>
                  <a:srgbClr val="9A743A"/>
                </a:solidFill>
                <a:latin typeface="Century Gothic"/>
                <a:cs typeface="Century Gothic"/>
              </a:rPr>
              <a:t>de </a:t>
            </a:r>
            <a:r>
              <a:rPr dirty="0" sz="1100" b="1">
                <a:solidFill>
                  <a:srgbClr val="9A743A"/>
                </a:solidFill>
                <a:latin typeface="Century Gothic"/>
                <a:cs typeface="Century Gothic"/>
              </a:rPr>
              <a:t>melhorias</a:t>
            </a:r>
            <a:r>
              <a:rPr dirty="0" sz="1100" spc="60" b="1">
                <a:solidFill>
                  <a:srgbClr val="9A743A"/>
                </a:solidFill>
                <a:latin typeface="Century Gothic"/>
                <a:cs typeface="Century Gothic"/>
              </a:rPr>
              <a:t> </a:t>
            </a:r>
            <a:r>
              <a:rPr dirty="0" sz="1100" b="1">
                <a:solidFill>
                  <a:srgbClr val="9A743A"/>
                </a:solidFill>
                <a:latin typeface="Century Gothic"/>
                <a:cs typeface="Century Gothic"/>
              </a:rPr>
              <a:t>da</a:t>
            </a:r>
            <a:r>
              <a:rPr dirty="0" sz="1100" spc="60" b="1">
                <a:solidFill>
                  <a:srgbClr val="9A743A"/>
                </a:solidFill>
                <a:latin typeface="Century Gothic"/>
                <a:cs typeface="Century Gothic"/>
              </a:rPr>
              <a:t> </a:t>
            </a:r>
            <a:r>
              <a:rPr dirty="0" sz="1100" b="1">
                <a:solidFill>
                  <a:srgbClr val="9A743A"/>
                </a:solidFill>
                <a:latin typeface="Century Gothic"/>
                <a:cs typeface="Century Gothic"/>
              </a:rPr>
              <a:t>interface</a:t>
            </a:r>
            <a:r>
              <a:rPr dirty="0" sz="1100" spc="50" b="1">
                <a:solidFill>
                  <a:srgbClr val="9A743A"/>
                </a:solidFill>
                <a:latin typeface="Century Gothic"/>
                <a:cs typeface="Century Gothic"/>
              </a:rPr>
              <a:t> </a:t>
            </a:r>
            <a:r>
              <a:rPr dirty="0" sz="1100" b="1">
                <a:solidFill>
                  <a:srgbClr val="9A743A"/>
                </a:solidFill>
                <a:latin typeface="Century Gothic"/>
                <a:cs typeface="Century Gothic"/>
              </a:rPr>
              <a:t>e</a:t>
            </a:r>
            <a:r>
              <a:rPr dirty="0" sz="1100" spc="80" b="1">
                <a:solidFill>
                  <a:srgbClr val="9A743A"/>
                </a:solidFill>
                <a:latin typeface="Century Gothic"/>
                <a:cs typeface="Century Gothic"/>
              </a:rPr>
              <a:t> </a:t>
            </a:r>
            <a:r>
              <a:rPr dirty="0" sz="1100" b="1">
                <a:solidFill>
                  <a:srgbClr val="9A743A"/>
                </a:solidFill>
                <a:latin typeface="Century Gothic"/>
                <a:cs typeface="Century Gothic"/>
              </a:rPr>
              <a:t>3</a:t>
            </a:r>
            <a:r>
              <a:rPr dirty="0" sz="1100" spc="95" b="1">
                <a:solidFill>
                  <a:srgbClr val="9A743A"/>
                </a:solidFill>
                <a:latin typeface="Century Gothic"/>
                <a:cs typeface="Century Gothic"/>
              </a:rPr>
              <a:t> </a:t>
            </a:r>
            <a:r>
              <a:rPr dirty="0" sz="1100" spc="-25" b="1">
                <a:solidFill>
                  <a:srgbClr val="9A743A"/>
                </a:solidFill>
                <a:latin typeface="Century Gothic"/>
                <a:cs typeface="Century Gothic"/>
              </a:rPr>
              <a:t>nas </a:t>
            </a:r>
            <a:r>
              <a:rPr dirty="0" sz="1100" b="1">
                <a:solidFill>
                  <a:srgbClr val="9A743A"/>
                </a:solidFill>
                <a:latin typeface="Century Gothic"/>
                <a:cs typeface="Century Gothic"/>
              </a:rPr>
              <a:t>formas</a:t>
            </a:r>
            <a:r>
              <a:rPr dirty="0" sz="1100" spc="45" b="1">
                <a:solidFill>
                  <a:srgbClr val="9A743A"/>
                </a:solidFill>
                <a:latin typeface="Century Gothic"/>
                <a:cs typeface="Century Gothic"/>
              </a:rPr>
              <a:t> </a:t>
            </a:r>
            <a:r>
              <a:rPr dirty="0" sz="1100" b="1">
                <a:solidFill>
                  <a:srgbClr val="9A743A"/>
                </a:solidFill>
                <a:latin typeface="Century Gothic"/>
                <a:cs typeface="Century Gothic"/>
              </a:rPr>
              <a:t>de</a:t>
            </a:r>
            <a:r>
              <a:rPr dirty="0" sz="1100" spc="80" b="1">
                <a:solidFill>
                  <a:srgbClr val="9A743A"/>
                </a:solidFill>
                <a:latin typeface="Century Gothic"/>
                <a:cs typeface="Century Gothic"/>
              </a:rPr>
              <a:t> </a:t>
            </a:r>
            <a:r>
              <a:rPr dirty="0" sz="1100" b="1">
                <a:solidFill>
                  <a:srgbClr val="9A743A"/>
                </a:solidFill>
                <a:latin typeface="Century Gothic"/>
                <a:cs typeface="Century Gothic"/>
              </a:rPr>
              <a:t>registro</a:t>
            </a:r>
            <a:r>
              <a:rPr dirty="0" sz="1100" spc="65" b="1">
                <a:solidFill>
                  <a:srgbClr val="9A743A"/>
                </a:solidFill>
                <a:latin typeface="Century Gothic"/>
                <a:cs typeface="Century Gothic"/>
              </a:rPr>
              <a:t> </a:t>
            </a:r>
            <a:r>
              <a:rPr dirty="0" sz="1100" b="1">
                <a:solidFill>
                  <a:srgbClr val="9A743A"/>
                </a:solidFill>
                <a:latin typeface="Century Gothic"/>
                <a:cs typeface="Century Gothic"/>
              </a:rPr>
              <a:t>e</a:t>
            </a:r>
            <a:r>
              <a:rPr dirty="0" sz="1100" spc="65" b="1">
                <a:solidFill>
                  <a:srgbClr val="9A743A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9A743A"/>
                </a:solidFill>
                <a:latin typeface="Century Gothic"/>
                <a:cs typeface="Century Gothic"/>
              </a:rPr>
              <a:t>cobrança.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6" name="object 6" descr=""/>
          <p:cNvSpPr/>
          <p:nvPr/>
        </p:nvSpPr>
        <p:spPr>
          <a:xfrm>
            <a:off x="2980390" y="177082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2980390" y="2180780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2980390" y="2589212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2980390" y="2999168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/>
          <p:nvPr/>
        </p:nvSpPr>
        <p:spPr>
          <a:xfrm>
            <a:off x="2980390" y="3407600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/>
          <p:nvPr/>
        </p:nvSpPr>
        <p:spPr>
          <a:xfrm>
            <a:off x="2980390" y="3817556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/>
          <p:nvPr/>
        </p:nvSpPr>
        <p:spPr>
          <a:xfrm>
            <a:off x="2980390" y="4225988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13" name="object 13" descr=""/>
          <p:cNvGrpSpPr/>
          <p:nvPr/>
        </p:nvGrpSpPr>
        <p:grpSpPr>
          <a:xfrm>
            <a:off x="0" y="295592"/>
            <a:ext cx="6786245" cy="5090160"/>
            <a:chOff x="0" y="295592"/>
            <a:chExt cx="6786245" cy="5090160"/>
          </a:xfrm>
        </p:grpSpPr>
        <p:sp>
          <p:nvSpPr>
            <p:cNvPr id="14" name="object 14" descr=""/>
            <p:cNvSpPr/>
            <p:nvPr/>
          </p:nvSpPr>
          <p:spPr>
            <a:xfrm>
              <a:off x="296626" y="295592"/>
              <a:ext cx="0" cy="1283335"/>
            </a:xfrm>
            <a:custGeom>
              <a:avLst/>
              <a:gdLst/>
              <a:ahLst/>
              <a:cxnLst/>
              <a:rect l="l" t="t" r="r" b="b"/>
              <a:pathLst>
                <a:path w="0" h="1283335">
                  <a:moveTo>
                    <a:pt x="0" y="0"/>
                  </a:moveTo>
                  <a:lnTo>
                    <a:pt x="0" y="1283208"/>
                  </a:lnTo>
                </a:path>
              </a:pathLst>
            </a:custGeom>
            <a:ln w="45719">
              <a:solidFill>
                <a:srgbClr val="9A743A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6378910" y="611060"/>
              <a:ext cx="407034" cy="0"/>
            </a:xfrm>
            <a:custGeom>
              <a:avLst/>
              <a:gdLst/>
              <a:ahLst/>
              <a:cxnLst/>
              <a:rect l="l" t="t" r="r" b="b"/>
              <a:pathLst>
                <a:path w="407034" h="0">
                  <a:moveTo>
                    <a:pt x="0" y="0"/>
                  </a:moveTo>
                  <a:lnTo>
                    <a:pt x="406908" y="0"/>
                  </a:lnTo>
                </a:path>
              </a:pathLst>
            </a:custGeom>
            <a:ln w="45719">
              <a:solidFill>
                <a:srgbClr val="DDE2DA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0" y="5384228"/>
              <a:ext cx="2359025" cy="1905"/>
            </a:xfrm>
            <a:custGeom>
              <a:avLst/>
              <a:gdLst/>
              <a:ahLst/>
              <a:cxnLst/>
              <a:rect l="l" t="t" r="r" b="b"/>
              <a:pathLst>
                <a:path w="2359025" h="1904">
                  <a:moveTo>
                    <a:pt x="0" y="1523"/>
                  </a:moveTo>
                  <a:lnTo>
                    <a:pt x="0" y="0"/>
                  </a:lnTo>
                  <a:lnTo>
                    <a:pt x="2358598" y="0"/>
                  </a:lnTo>
                  <a:lnTo>
                    <a:pt x="2358598" y="1523"/>
                  </a:lnTo>
                  <a:lnTo>
                    <a:pt x="0" y="1523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3016953" y="1054544"/>
              <a:ext cx="1844675" cy="1841500"/>
            </a:xfrm>
            <a:custGeom>
              <a:avLst/>
              <a:gdLst/>
              <a:ahLst/>
              <a:cxnLst/>
              <a:rect l="l" t="t" r="r" b="b"/>
              <a:pathLst>
                <a:path w="1844675" h="1841500">
                  <a:moveTo>
                    <a:pt x="230124" y="1636776"/>
                  </a:moveTo>
                  <a:lnTo>
                    <a:pt x="0" y="1636776"/>
                  </a:lnTo>
                  <a:lnTo>
                    <a:pt x="0" y="1840992"/>
                  </a:lnTo>
                  <a:lnTo>
                    <a:pt x="230124" y="1840992"/>
                  </a:lnTo>
                  <a:lnTo>
                    <a:pt x="230124" y="1636776"/>
                  </a:lnTo>
                  <a:close/>
                </a:path>
                <a:path w="1844675" h="1841500">
                  <a:moveTo>
                    <a:pt x="230124" y="1228344"/>
                  </a:moveTo>
                  <a:lnTo>
                    <a:pt x="0" y="1228344"/>
                  </a:lnTo>
                  <a:lnTo>
                    <a:pt x="0" y="1432560"/>
                  </a:lnTo>
                  <a:lnTo>
                    <a:pt x="230124" y="1432560"/>
                  </a:lnTo>
                  <a:lnTo>
                    <a:pt x="230124" y="1228344"/>
                  </a:lnTo>
                  <a:close/>
                </a:path>
                <a:path w="1844675" h="1841500">
                  <a:moveTo>
                    <a:pt x="1844052" y="0"/>
                  </a:moveTo>
                  <a:lnTo>
                    <a:pt x="0" y="0"/>
                  </a:lnTo>
                  <a:lnTo>
                    <a:pt x="0" y="204216"/>
                  </a:lnTo>
                  <a:lnTo>
                    <a:pt x="1844052" y="204216"/>
                  </a:lnTo>
                  <a:lnTo>
                    <a:pt x="1844052" y="0"/>
                  </a:lnTo>
                  <a:close/>
                </a:path>
              </a:pathLst>
            </a:custGeom>
            <a:solidFill>
              <a:srgbClr val="9A743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3016966" y="952436"/>
              <a:ext cx="0" cy="3683635"/>
            </a:xfrm>
            <a:custGeom>
              <a:avLst/>
              <a:gdLst/>
              <a:ahLst/>
              <a:cxnLst/>
              <a:rect l="l" t="t" r="r" b="b"/>
              <a:pathLst>
                <a:path w="0" h="3683635">
                  <a:moveTo>
                    <a:pt x="0" y="0"/>
                  </a:moveTo>
                  <a:lnTo>
                    <a:pt x="0" y="3683508"/>
                  </a:lnTo>
                </a:path>
              </a:pathLst>
            </a:custGeom>
            <a:ln w="7620">
              <a:solidFill>
                <a:srgbClr val="D8D8D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2980390" y="952436"/>
              <a:ext cx="36830" cy="3683635"/>
            </a:xfrm>
            <a:custGeom>
              <a:avLst/>
              <a:gdLst/>
              <a:ahLst/>
              <a:cxnLst/>
              <a:rect l="l" t="t" r="r" b="b"/>
              <a:pathLst>
                <a:path w="36830" h="3683635">
                  <a:moveTo>
                    <a:pt x="0" y="0"/>
                  </a:moveTo>
                  <a:lnTo>
                    <a:pt x="36576" y="0"/>
                  </a:lnTo>
                </a:path>
                <a:path w="36830" h="3683635">
                  <a:moveTo>
                    <a:pt x="0" y="408432"/>
                  </a:moveTo>
                  <a:lnTo>
                    <a:pt x="36576" y="408432"/>
                  </a:lnTo>
                </a:path>
                <a:path w="36830" h="3683635">
                  <a:moveTo>
                    <a:pt x="0" y="3683508"/>
                  </a:moveTo>
                  <a:lnTo>
                    <a:pt x="36576" y="3683508"/>
                  </a:lnTo>
                </a:path>
              </a:pathLst>
            </a:custGeom>
            <a:ln w="7620">
              <a:solidFill>
                <a:srgbClr val="D8D8D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0" name="object 20" descr=""/>
          <p:cNvSpPr txBox="1"/>
          <p:nvPr/>
        </p:nvSpPr>
        <p:spPr>
          <a:xfrm>
            <a:off x="4907720" y="1049100"/>
            <a:ext cx="196215" cy="21082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1200" spc="-25">
                <a:solidFill>
                  <a:srgbClr val="2F3D46"/>
                </a:solidFill>
                <a:latin typeface="Century Gothic"/>
                <a:cs typeface="Century Gothic"/>
              </a:rPr>
              <a:t>16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4793433" y="1459044"/>
            <a:ext cx="196215" cy="21082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1200" spc="-25">
                <a:solidFill>
                  <a:srgbClr val="2F3D46"/>
                </a:solidFill>
                <a:latin typeface="Century Gothic"/>
                <a:cs typeface="Century Gothic"/>
              </a:rPr>
              <a:t>15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2713210" y="1068495"/>
            <a:ext cx="21272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25">
                <a:solidFill>
                  <a:srgbClr val="2F3D46"/>
                </a:solidFill>
                <a:latin typeface="Century Gothic"/>
                <a:cs typeface="Century Gothic"/>
              </a:rPr>
              <a:t>RRT</a:t>
            </a:r>
            <a:endParaRPr sz="900">
              <a:latin typeface="Century Gothic"/>
              <a:cs typeface="Century Gothic"/>
            </a:endParaRPr>
          </a:p>
        </p:txBody>
      </p:sp>
      <p:graphicFrame>
        <p:nvGraphicFramePr>
          <p:cNvPr id="23" name="object 23" descr=""/>
          <p:cNvGraphicFramePr>
            <a:graphicFrameLocks noGrp="1"/>
          </p:cNvGraphicFramePr>
          <p:nvPr/>
        </p:nvGraphicFramePr>
        <p:xfrm>
          <a:off x="1545046" y="1464500"/>
          <a:ext cx="3304540" cy="30575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20495"/>
                <a:gridCol w="51434"/>
                <a:gridCol w="151130"/>
                <a:gridCol w="152400"/>
                <a:gridCol w="186055"/>
                <a:gridCol w="1266825"/>
              </a:tblGrid>
              <a:tr h="202565">
                <a:tc>
                  <a:txBody>
                    <a:bodyPr/>
                    <a:lstStyle/>
                    <a:p>
                      <a:pPr algn="r" marR="4508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900">
                          <a:solidFill>
                            <a:srgbClr val="2F3D46"/>
                          </a:solidFill>
                          <a:latin typeface="Century Gothic"/>
                          <a:cs typeface="Century Gothic"/>
                        </a:rPr>
                        <a:t>CAU</a:t>
                      </a:r>
                      <a:r>
                        <a:rPr dirty="0" sz="900" spc="-20">
                          <a:solidFill>
                            <a:srgbClr val="2F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F3D46"/>
                          </a:solidFill>
                          <a:latin typeface="Century Gothic"/>
                          <a:cs typeface="Century Gothic"/>
                        </a:rPr>
                        <a:t>ASSUNTOS</a:t>
                      </a:r>
                      <a:r>
                        <a:rPr dirty="0" sz="900" spc="-20">
                          <a:solidFill>
                            <a:srgbClr val="2F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F3D46"/>
                          </a:solidFill>
                          <a:latin typeface="Century Gothic"/>
                          <a:cs typeface="Century Gothic"/>
                        </a:rPr>
                        <a:t>GERAIS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26034">
                    <a:solidFill>
                      <a:srgbClr val="DDE2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2DA"/>
                    </a:solidFill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9A743A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051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2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2DA"/>
                    </a:solidFill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2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2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2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2DA"/>
                    </a:solidFill>
                  </a:tcPr>
                </a:tc>
              </a:tr>
              <a:tr h="203835">
                <a:tc>
                  <a:txBody>
                    <a:bodyPr/>
                    <a:lstStyle/>
                    <a:p>
                      <a:pPr algn="r" marR="4635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900" spc="-10">
                          <a:solidFill>
                            <a:srgbClr val="2F3D46"/>
                          </a:solidFill>
                          <a:latin typeface="Century Gothic"/>
                          <a:cs typeface="Century Gothic"/>
                        </a:rPr>
                        <a:t>ANUIDADES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26034">
                    <a:solidFill>
                      <a:srgbClr val="DDE2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2DA"/>
                    </a:solidFill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9A743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9A743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9A743A"/>
                    </a:solidFill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ts val="1425"/>
                        </a:lnSpc>
                        <a:spcBef>
                          <a:spcPts val="80"/>
                        </a:spcBef>
                      </a:pPr>
                      <a:r>
                        <a:rPr dirty="0" sz="1200">
                          <a:solidFill>
                            <a:srgbClr val="2F3D46"/>
                          </a:solidFill>
                          <a:latin typeface="Century Gothic"/>
                          <a:cs typeface="Century Gothic"/>
                        </a:rPr>
                        <a:t>4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10160">
                    <a:solidFill>
                      <a:srgbClr val="DDE2DA"/>
                    </a:solidFill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r" marR="45085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2F3D46"/>
                          </a:solidFill>
                          <a:latin typeface="Century Gothic"/>
                          <a:cs typeface="Century Gothic"/>
                        </a:rPr>
                        <a:t>CAU</a:t>
                      </a:r>
                      <a:r>
                        <a:rPr dirty="0" sz="900" spc="-40">
                          <a:solidFill>
                            <a:srgbClr val="2F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25">
                          <a:solidFill>
                            <a:srgbClr val="2F3D46"/>
                          </a:solidFill>
                          <a:latin typeface="Century Gothic"/>
                          <a:cs typeface="Century Gothic"/>
                        </a:rPr>
                        <a:t>UF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">
                    <a:solidFill>
                      <a:srgbClr val="DDE2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2DA"/>
                    </a:solidFill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1460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solidFill>
                            <a:srgbClr val="2F3D46"/>
                          </a:solidFill>
                          <a:latin typeface="Century Gothic"/>
                          <a:cs typeface="Century Gothic"/>
                        </a:rPr>
                        <a:t>2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2540">
                    <a:solidFill>
                      <a:srgbClr val="DDE2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2DA"/>
                    </a:solidFill>
                  </a:tcPr>
                </a:tc>
              </a:tr>
              <a:tr h="5124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algn="r" marR="4381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00" spc="-10">
                          <a:solidFill>
                            <a:srgbClr val="2F3D46"/>
                          </a:solidFill>
                          <a:latin typeface="Century Gothic"/>
                          <a:cs typeface="Century Gothic"/>
                        </a:rPr>
                        <a:t>ELEIÇÕES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>
                    <a:solidFill>
                      <a:srgbClr val="DDE2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2DA"/>
                    </a:solidFill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4604">
                        <a:lnSpc>
                          <a:spcPct val="100000"/>
                        </a:lnSpc>
                        <a:spcBef>
                          <a:spcPts val="890"/>
                        </a:spcBef>
                      </a:pPr>
                      <a:r>
                        <a:rPr dirty="0" sz="1200">
                          <a:solidFill>
                            <a:srgbClr val="2F3D46"/>
                          </a:solidFill>
                          <a:latin typeface="Century Gothic"/>
                          <a:cs typeface="Century Gothic"/>
                        </a:rPr>
                        <a:t>2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113030">
                    <a:solidFill>
                      <a:srgbClr val="DDE2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2DA"/>
                    </a:solidFill>
                  </a:tcPr>
                </a:tc>
              </a:tr>
              <a:tr h="203835">
                <a:tc>
                  <a:txBody>
                    <a:bodyPr/>
                    <a:lstStyle/>
                    <a:p>
                      <a:pPr algn="r" marR="4508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900">
                          <a:solidFill>
                            <a:srgbClr val="2F3D46"/>
                          </a:solidFill>
                          <a:latin typeface="Century Gothic"/>
                          <a:cs typeface="Century Gothic"/>
                        </a:rPr>
                        <a:t>CARTEIRA</a:t>
                      </a:r>
                      <a:r>
                        <a:rPr dirty="0" sz="900" spc="-65">
                          <a:solidFill>
                            <a:srgbClr val="2F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F3D46"/>
                          </a:solidFill>
                          <a:latin typeface="Century Gothic"/>
                          <a:cs typeface="Century Gothic"/>
                        </a:rPr>
                        <a:t>PROFISSIONAL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26034">
                    <a:solidFill>
                      <a:srgbClr val="DDE2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2DA"/>
                    </a:solidFill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9A743A"/>
                    </a:solidFill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ts val="1435"/>
                        </a:lnSpc>
                        <a:spcBef>
                          <a:spcPts val="70"/>
                        </a:spcBef>
                      </a:pPr>
                      <a:r>
                        <a:rPr dirty="0" sz="1200">
                          <a:solidFill>
                            <a:srgbClr val="2F3D46"/>
                          </a:solidFill>
                          <a:latin typeface="Century Gothic"/>
                          <a:cs typeface="Century Gothic"/>
                        </a:rPr>
                        <a:t>1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8890">
                    <a:solidFill>
                      <a:srgbClr val="DDE2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2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2DA"/>
                    </a:solidFill>
                  </a:tcPr>
                </a:tc>
              </a:tr>
              <a:tr h="2038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2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2DA"/>
                    </a:solidFill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2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2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2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2DA"/>
                    </a:solidFill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r" marR="4635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900" spc="-10">
                          <a:solidFill>
                            <a:srgbClr val="2F3D46"/>
                          </a:solidFill>
                          <a:latin typeface="Century Gothic"/>
                          <a:cs typeface="Century Gothic"/>
                        </a:rPr>
                        <a:t>GERAL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27305">
                    <a:solidFill>
                      <a:srgbClr val="DDE2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2DA"/>
                    </a:solidFill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9A743A"/>
                    </a:solidFill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ts val="1435"/>
                        </a:lnSpc>
                        <a:spcBef>
                          <a:spcPts val="80"/>
                        </a:spcBef>
                      </a:pPr>
                      <a:r>
                        <a:rPr dirty="0" sz="1200">
                          <a:solidFill>
                            <a:srgbClr val="2F3D46"/>
                          </a:solidFill>
                          <a:latin typeface="Century Gothic"/>
                          <a:cs typeface="Century Gothic"/>
                        </a:rPr>
                        <a:t>1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10160">
                    <a:solidFill>
                      <a:srgbClr val="DDE2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2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2DA"/>
                    </a:solidFill>
                  </a:tcPr>
                </a:tc>
              </a:tr>
              <a:tr h="5105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r" marR="4572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00" spc="-20">
                          <a:solidFill>
                            <a:srgbClr val="2F3D46"/>
                          </a:solidFill>
                          <a:latin typeface="Century Gothic"/>
                          <a:cs typeface="Century Gothic"/>
                        </a:rPr>
                        <a:t>.800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3175">
                    <a:solidFill>
                      <a:srgbClr val="DDE2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2DA"/>
                    </a:solidFill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solidFill>
                            <a:srgbClr val="2F3D46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2540">
                    <a:solidFill>
                      <a:srgbClr val="DDE2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2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2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2DA"/>
                    </a:solidFill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algn="r" marR="46355">
                        <a:lnSpc>
                          <a:spcPct val="100000"/>
                        </a:lnSpc>
                      </a:pPr>
                      <a:r>
                        <a:rPr dirty="0" sz="900" spc="-25">
                          <a:solidFill>
                            <a:srgbClr val="2F3D46"/>
                          </a:solidFill>
                          <a:latin typeface="Century Gothic"/>
                          <a:cs typeface="Century Gothic"/>
                        </a:rPr>
                        <a:t>CAT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">
                    <a:solidFill>
                      <a:srgbClr val="DDE2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2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70"/>
                        </a:lnSpc>
                        <a:spcBef>
                          <a:spcPts val="885"/>
                        </a:spcBef>
                      </a:pPr>
                      <a:r>
                        <a:rPr dirty="0" sz="1200">
                          <a:solidFill>
                            <a:srgbClr val="2F3D46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112395">
                    <a:solidFill>
                      <a:srgbClr val="DDE2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2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2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DE2DA"/>
                    </a:solidFill>
                  </a:tcPr>
                </a:tc>
              </a:tr>
            </a:tbl>
          </a:graphicData>
        </a:graphic>
      </p:graphicFrame>
      <p:sp>
        <p:nvSpPr>
          <p:cNvPr id="24" name="object 2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33655">
              <a:lnSpc>
                <a:spcPts val="2315"/>
              </a:lnSpc>
              <a:spcBef>
                <a:spcPts val="110"/>
              </a:spcBef>
            </a:pPr>
            <a:r>
              <a:rPr dirty="0" spc="-10">
                <a:solidFill>
                  <a:srgbClr val="9A743A"/>
                </a:solidFill>
              </a:rPr>
              <a:t>SUGESTÃO</a:t>
            </a:r>
          </a:p>
          <a:p>
            <a:pPr marL="39370">
              <a:lnSpc>
                <a:spcPts val="1235"/>
              </a:lnSpc>
            </a:pPr>
            <a:r>
              <a:rPr dirty="0" sz="1150">
                <a:solidFill>
                  <a:srgbClr val="9A743A"/>
                </a:solidFill>
              </a:rPr>
              <a:t>JAN-DEZ</a:t>
            </a:r>
            <a:r>
              <a:rPr dirty="0" sz="1150" spc="90">
                <a:solidFill>
                  <a:srgbClr val="9A743A"/>
                </a:solidFill>
              </a:rPr>
              <a:t> </a:t>
            </a:r>
            <a:r>
              <a:rPr dirty="0" sz="1150" spc="-25">
                <a:solidFill>
                  <a:srgbClr val="9A743A"/>
                </a:solidFill>
              </a:rPr>
              <a:t>22</a:t>
            </a:r>
            <a:endParaRPr sz="1150"/>
          </a:p>
        </p:txBody>
      </p:sp>
      <p:sp>
        <p:nvSpPr>
          <p:cNvPr id="25" name="object 25" descr=""/>
          <p:cNvSpPr txBox="1"/>
          <p:nvPr/>
        </p:nvSpPr>
        <p:spPr>
          <a:xfrm>
            <a:off x="6323544" y="643709"/>
            <a:ext cx="1931670" cy="105664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ts val="4065"/>
              </a:lnSpc>
              <a:spcBef>
                <a:spcPts val="114"/>
              </a:spcBef>
            </a:pPr>
            <a:r>
              <a:rPr dirty="0" sz="3550" spc="-25" b="1">
                <a:solidFill>
                  <a:srgbClr val="DDE2DA"/>
                </a:solidFill>
                <a:latin typeface="Century Gothic"/>
                <a:cs typeface="Century Gothic"/>
              </a:rPr>
              <a:t>39%</a:t>
            </a:r>
            <a:endParaRPr sz="3550">
              <a:latin typeface="Century Gothic"/>
              <a:cs typeface="Century Gothic"/>
            </a:endParaRPr>
          </a:p>
          <a:p>
            <a:pPr marL="18415" marR="5080">
              <a:lnSpc>
                <a:spcPts val="1900"/>
              </a:lnSpc>
              <a:spcBef>
                <a:spcPts val="235"/>
              </a:spcBef>
            </a:pPr>
            <a:r>
              <a:rPr dirty="0" sz="1950">
                <a:solidFill>
                  <a:srgbClr val="DDE2DA"/>
                </a:solidFill>
                <a:latin typeface="Century Gothic"/>
                <a:cs typeface="Century Gothic"/>
              </a:rPr>
              <a:t>foram</a:t>
            </a:r>
            <a:r>
              <a:rPr dirty="0" sz="1950" spc="-7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2DA"/>
                </a:solidFill>
                <a:latin typeface="Century Gothic"/>
                <a:cs typeface="Century Gothic"/>
              </a:rPr>
              <a:t>assuntos </a:t>
            </a:r>
            <a:r>
              <a:rPr dirty="0" sz="1950">
                <a:solidFill>
                  <a:srgbClr val="DDE2DA"/>
                </a:solidFill>
                <a:latin typeface="Century Gothic"/>
                <a:cs typeface="Century Gothic"/>
              </a:rPr>
              <a:t>correlatos</a:t>
            </a:r>
            <a:r>
              <a:rPr dirty="0" sz="1950" spc="-8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950">
                <a:solidFill>
                  <a:srgbClr val="DDE2DA"/>
                </a:solidFill>
                <a:latin typeface="Century Gothic"/>
                <a:cs typeface="Century Gothic"/>
              </a:rPr>
              <a:t>a</a:t>
            </a:r>
            <a:r>
              <a:rPr dirty="0" sz="1950" spc="-5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950" spc="-25">
                <a:solidFill>
                  <a:srgbClr val="DDE2DA"/>
                </a:solidFill>
                <a:latin typeface="Century Gothic"/>
                <a:cs typeface="Century Gothic"/>
              </a:rPr>
              <a:t>RRT</a:t>
            </a:r>
            <a:endParaRPr sz="195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6323498" y="2376942"/>
            <a:ext cx="1398270" cy="46418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2235"/>
              </a:lnSpc>
              <a:spcBef>
                <a:spcPts val="95"/>
              </a:spcBef>
            </a:pPr>
            <a:r>
              <a:rPr dirty="0" sz="1950" b="1">
                <a:solidFill>
                  <a:srgbClr val="DDE2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2DA"/>
                </a:solidFill>
                <a:latin typeface="Century Gothic"/>
                <a:cs typeface="Century Gothic"/>
              </a:rPr>
              <a:t>frequente</a:t>
            </a:r>
            <a:endParaRPr sz="1950">
              <a:latin typeface="Century Gothic"/>
              <a:cs typeface="Century Gothic"/>
            </a:endParaRPr>
          </a:p>
          <a:p>
            <a:pPr marL="139065" indent="-126364">
              <a:lnSpc>
                <a:spcPts val="1215"/>
              </a:lnSpc>
              <a:buChar char="•"/>
              <a:tabLst>
                <a:tab pos="139065" algn="l"/>
              </a:tabLst>
            </a:pPr>
            <a:r>
              <a:rPr dirty="0" sz="1100" spc="-10">
                <a:solidFill>
                  <a:srgbClr val="DDE2DA"/>
                </a:solidFill>
                <a:latin typeface="Century Gothic"/>
                <a:cs typeface="Century Gothic"/>
              </a:rPr>
              <a:t>melhorias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0"/>
            <a:ext cx="9578975" cy="5401945"/>
            <a:chOff x="0" y="0"/>
            <a:chExt cx="9578975" cy="5401945"/>
          </a:xfrm>
        </p:grpSpPr>
        <p:sp>
          <p:nvSpPr>
            <p:cNvPr id="3" name="object 3" descr=""/>
            <p:cNvSpPr/>
            <p:nvPr/>
          </p:nvSpPr>
          <p:spPr>
            <a:xfrm>
              <a:off x="2358598" y="0"/>
              <a:ext cx="7220584" cy="5401945"/>
            </a:xfrm>
            <a:custGeom>
              <a:avLst/>
              <a:gdLst/>
              <a:ahLst/>
              <a:cxnLst/>
              <a:rect l="l" t="t" r="r" b="b"/>
              <a:pathLst>
                <a:path w="7220584" h="5401945">
                  <a:moveTo>
                    <a:pt x="0" y="5401742"/>
                  </a:moveTo>
                  <a:lnTo>
                    <a:pt x="7220000" y="5401742"/>
                  </a:lnTo>
                  <a:lnTo>
                    <a:pt x="7220000" y="0"/>
                  </a:lnTo>
                  <a:lnTo>
                    <a:pt x="0" y="0"/>
                  </a:lnTo>
                  <a:lnTo>
                    <a:pt x="0" y="5401742"/>
                  </a:lnTo>
                  <a:close/>
                </a:path>
              </a:pathLst>
            </a:custGeom>
            <a:solidFill>
              <a:srgbClr val="DDE2D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0" y="0"/>
              <a:ext cx="2359025" cy="5398135"/>
            </a:xfrm>
            <a:custGeom>
              <a:avLst/>
              <a:gdLst/>
              <a:ahLst/>
              <a:cxnLst/>
              <a:rect l="l" t="t" r="r" b="b"/>
              <a:pathLst>
                <a:path w="2359025" h="5398135">
                  <a:moveTo>
                    <a:pt x="0" y="5397945"/>
                  </a:moveTo>
                  <a:lnTo>
                    <a:pt x="0" y="0"/>
                  </a:lnTo>
                  <a:lnTo>
                    <a:pt x="2358598" y="0"/>
                  </a:lnTo>
                  <a:lnTo>
                    <a:pt x="2358598" y="5397945"/>
                  </a:lnTo>
                  <a:lnTo>
                    <a:pt x="0" y="5397945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 descr=""/>
          <p:cNvSpPr txBox="1"/>
          <p:nvPr/>
        </p:nvSpPr>
        <p:spPr>
          <a:xfrm>
            <a:off x="4916869" y="2760469"/>
            <a:ext cx="2136775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7E7E7E"/>
                </a:solidFill>
                <a:latin typeface="Century Gothic"/>
                <a:cs typeface="Century Gothic"/>
              </a:rPr>
              <a:t>DIVERSOS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5476171" y="170903"/>
            <a:ext cx="1033780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7E7E7E"/>
                </a:solidFill>
                <a:latin typeface="Century Gothic"/>
                <a:cs typeface="Century Gothic"/>
              </a:rPr>
              <a:t>JAN-DEZ</a:t>
            </a:r>
            <a:r>
              <a:rPr dirty="0" sz="1450" spc="5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7E7E7E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5061761" y="3507274"/>
            <a:ext cx="279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5" b="1">
                <a:solidFill>
                  <a:srgbClr val="7E7E7E"/>
                </a:solidFill>
                <a:latin typeface="Century Gothic"/>
                <a:cs typeface="Century Gothic"/>
              </a:rPr>
              <a:t>2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/>
          <p:nvPr/>
        </p:nvSpPr>
        <p:spPr>
          <a:xfrm>
            <a:off x="351490" y="1924748"/>
            <a:ext cx="1640205" cy="1519555"/>
          </a:xfrm>
          <a:custGeom>
            <a:avLst/>
            <a:gdLst/>
            <a:ahLst/>
            <a:cxnLst/>
            <a:rect l="l" t="t" r="r" b="b"/>
            <a:pathLst>
              <a:path w="1640205" h="1519554">
                <a:moveTo>
                  <a:pt x="62484" y="736092"/>
                </a:moveTo>
                <a:lnTo>
                  <a:pt x="1524" y="734568"/>
                </a:lnTo>
                <a:lnTo>
                  <a:pt x="0" y="760476"/>
                </a:lnTo>
                <a:lnTo>
                  <a:pt x="1524" y="798576"/>
                </a:lnTo>
                <a:lnTo>
                  <a:pt x="62484" y="797052"/>
                </a:lnTo>
                <a:lnTo>
                  <a:pt x="62484" y="736092"/>
                </a:lnTo>
                <a:close/>
              </a:path>
              <a:path w="1640205" h="1519554">
                <a:moveTo>
                  <a:pt x="71615" y="867168"/>
                </a:moveTo>
                <a:lnTo>
                  <a:pt x="71361" y="865632"/>
                </a:lnTo>
                <a:lnTo>
                  <a:pt x="65773" y="832116"/>
                </a:lnTo>
                <a:lnTo>
                  <a:pt x="65519" y="830580"/>
                </a:lnTo>
                <a:lnTo>
                  <a:pt x="65519" y="815340"/>
                </a:lnTo>
                <a:lnTo>
                  <a:pt x="3048" y="819924"/>
                </a:lnTo>
                <a:lnTo>
                  <a:pt x="4572" y="838212"/>
                </a:lnTo>
                <a:lnTo>
                  <a:pt x="9144" y="876312"/>
                </a:lnTo>
                <a:lnTo>
                  <a:pt x="12179" y="885456"/>
                </a:lnTo>
                <a:lnTo>
                  <a:pt x="71615" y="873264"/>
                </a:lnTo>
                <a:lnTo>
                  <a:pt x="70104" y="865632"/>
                </a:lnTo>
                <a:lnTo>
                  <a:pt x="71615" y="867168"/>
                </a:lnTo>
                <a:close/>
              </a:path>
              <a:path w="1640205" h="1519554">
                <a:moveTo>
                  <a:pt x="77724" y="618744"/>
                </a:moveTo>
                <a:lnTo>
                  <a:pt x="16764" y="608076"/>
                </a:lnTo>
                <a:lnTo>
                  <a:pt x="9144" y="643128"/>
                </a:lnTo>
                <a:lnTo>
                  <a:pt x="6096" y="670560"/>
                </a:lnTo>
                <a:lnTo>
                  <a:pt x="67056" y="678180"/>
                </a:lnTo>
                <a:lnTo>
                  <a:pt x="71348" y="653796"/>
                </a:lnTo>
                <a:lnTo>
                  <a:pt x="71628" y="652272"/>
                </a:lnTo>
                <a:lnTo>
                  <a:pt x="70104" y="653796"/>
                </a:lnTo>
                <a:lnTo>
                  <a:pt x="77724" y="618744"/>
                </a:lnTo>
                <a:close/>
              </a:path>
              <a:path w="1640205" h="1519554">
                <a:moveTo>
                  <a:pt x="103619" y="987552"/>
                </a:moveTo>
                <a:lnTo>
                  <a:pt x="96545" y="967740"/>
                </a:lnTo>
                <a:lnTo>
                  <a:pt x="96012" y="966216"/>
                </a:lnTo>
                <a:lnTo>
                  <a:pt x="96012" y="967740"/>
                </a:lnTo>
                <a:lnTo>
                  <a:pt x="85801" y="934212"/>
                </a:lnTo>
                <a:lnTo>
                  <a:pt x="85344" y="932688"/>
                </a:lnTo>
                <a:lnTo>
                  <a:pt x="85344" y="931164"/>
                </a:lnTo>
                <a:lnTo>
                  <a:pt x="25908" y="946404"/>
                </a:lnTo>
                <a:lnTo>
                  <a:pt x="25908" y="950976"/>
                </a:lnTo>
                <a:lnTo>
                  <a:pt x="38100" y="986028"/>
                </a:lnTo>
                <a:lnTo>
                  <a:pt x="45720" y="1008900"/>
                </a:lnTo>
                <a:lnTo>
                  <a:pt x="103619" y="987552"/>
                </a:lnTo>
                <a:close/>
              </a:path>
              <a:path w="1640205" h="1519554">
                <a:moveTo>
                  <a:pt x="112776" y="507492"/>
                </a:moveTo>
                <a:lnTo>
                  <a:pt x="56388" y="483108"/>
                </a:lnTo>
                <a:lnTo>
                  <a:pt x="50292" y="498348"/>
                </a:lnTo>
                <a:lnTo>
                  <a:pt x="38100" y="533400"/>
                </a:lnTo>
                <a:lnTo>
                  <a:pt x="33528" y="544068"/>
                </a:lnTo>
                <a:lnTo>
                  <a:pt x="92964" y="562356"/>
                </a:lnTo>
                <a:lnTo>
                  <a:pt x="96012" y="551688"/>
                </a:lnTo>
                <a:lnTo>
                  <a:pt x="96012" y="553212"/>
                </a:lnTo>
                <a:lnTo>
                  <a:pt x="96558" y="551688"/>
                </a:lnTo>
                <a:lnTo>
                  <a:pt x="108204" y="519684"/>
                </a:lnTo>
                <a:lnTo>
                  <a:pt x="108204" y="521208"/>
                </a:lnTo>
                <a:lnTo>
                  <a:pt x="108712" y="519684"/>
                </a:lnTo>
                <a:lnTo>
                  <a:pt x="112776" y="507492"/>
                </a:lnTo>
                <a:close/>
              </a:path>
              <a:path w="1640205" h="1519554">
                <a:moveTo>
                  <a:pt x="153924" y="1092708"/>
                </a:moveTo>
                <a:lnTo>
                  <a:pt x="153047" y="1091184"/>
                </a:lnTo>
                <a:lnTo>
                  <a:pt x="135636" y="1060704"/>
                </a:lnTo>
                <a:lnTo>
                  <a:pt x="137160" y="1062228"/>
                </a:lnTo>
                <a:lnTo>
                  <a:pt x="136398" y="1060704"/>
                </a:lnTo>
                <a:lnTo>
                  <a:pt x="126492" y="1040904"/>
                </a:lnTo>
                <a:lnTo>
                  <a:pt x="71615" y="1068336"/>
                </a:lnTo>
                <a:lnTo>
                  <a:pt x="82296" y="1089672"/>
                </a:lnTo>
                <a:lnTo>
                  <a:pt x="100571" y="1123200"/>
                </a:lnTo>
                <a:lnTo>
                  <a:pt x="102108" y="1126248"/>
                </a:lnTo>
                <a:lnTo>
                  <a:pt x="153924" y="1092708"/>
                </a:lnTo>
                <a:close/>
              </a:path>
              <a:path w="1640205" h="1519554">
                <a:moveTo>
                  <a:pt x="169164" y="403860"/>
                </a:moveTo>
                <a:lnTo>
                  <a:pt x="115824" y="370332"/>
                </a:lnTo>
                <a:lnTo>
                  <a:pt x="100584" y="396240"/>
                </a:lnTo>
                <a:lnTo>
                  <a:pt x="83820" y="425196"/>
                </a:lnTo>
                <a:lnTo>
                  <a:pt x="138684" y="455676"/>
                </a:lnTo>
                <a:lnTo>
                  <a:pt x="153111" y="428244"/>
                </a:lnTo>
                <a:lnTo>
                  <a:pt x="153924" y="426720"/>
                </a:lnTo>
                <a:lnTo>
                  <a:pt x="152400" y="428244"/>
                </a:lnTo>
                <a:lnTo>
                  <a:pt x="169164" y="403860"/>
                </a:lnTo>
                <a:close/>
              </a:path>
              <a:path w="1640205" h="1519554">
                <a:moveTo>
                  <a:pt x="222504" y="1190256"/>
                </a:moveTo>
                <a:lnTo>
                  <a:pt x="213017" y="1178052"/>
                </a:lnTo>
                <a:lnTo>
                  <a:pt x="211836" y="1176528"/>
                </a:lnTo>
                <a:lnTo>
                  <a:pt x="211836" y="1178052"/>
                </a:lnTo>
                <a:lnTo>
                  <a:pt x="190500" y="1149108"/>
                </a:lnTo>
                <a:lnTo>
                  <a:pt x="192024" y="1150632"/>
                </a:lnTo>
                <a:lnTo>
                  <a:pt x="191109" y="1149108"/>
                </a:lnTo>
                <a:lnTo>
                  <a:pt x="187452" y="1143012"/>
                </a:lnTo>
                <a:lnTo>
                  <a:pt x="135636" y="1178052"/>
                </a:lnTo>
                <a:lnTo>
                  <a:pt x="141719" y="1185684"/>
                </a:lnTo>
                <a:lnTo>
                  <a:pt x="164592" y="1216164"/>
                </a:lnTo>
                <a:lnTo>
                  <a:pt x="175260" y="1229880"/>
                </a:lnTo>
                <a:lnTo>
                  <a:pt x="222504" y="1190256"/>
                </a:lnTo>
                <a:close/>
              </a:path>
              <a:path w="1640205" h="1519554">
                <a:moveTo>
                  <a:pt x="240792" y="310896"/>
                </a:moveTo>
                <a:lnTo>
                  <a:pt x="195072" y="268224"/>
                </a:lnTo>
                <a:lnTo>
                  <a:pt x="188976" y="275844"/>
                </a:lnTo>
                <a:lnTo>
                  <a:pt x="164592" y="303276"/>
                </a:lnTo>
                <a:lnTo>
                  <a:pt x="153924" y="316992"/>
                </a:lnTo>
                <a:lnTo>
                  <a:pt x="202692" y="355092"/>
                </a:lnTo>
                <a:lnTo>
                  <a:pt x="211836" y="341376"/>
                </a:lnTo>
                <a:lnTo>
                  <a:pt x="211836" y="342900"/>
                </a:lnTo>
                <a:lnTo>
                  <a:pt x="213106" y="341376"/>
                </a:lnTo>
                <a:lnTo>
                  <a:pt x="234696" y="315468"/>
                </a:lnTo>
                <a:lnTo>
                  <a:pt x="234696" y="316992"/>
                </a:lnTo>
                <a:lnTo>
                  <a:pt x="236220" y="315468"/>
                </a:lnTo>
                <a:lnTo>
                  <a:pt x="240792" y="310896"/>
                </a:lnTo>
                <a:close/>
              </a:path>
              <a:path w="1640205" h="1519554">
                <a:moveTo>
                  <a:pt x="306324" y="1274076"/>
                </a:moveTo>
                <a:lnTo>
                  <a:pt x="285089" y="1254264"/>
                </a:lnTo>
                <a:lnTo>
                  <a:pt x="283464" y="1252740"/>
                </a:lnTo>
                <a:lnTo>
                  <a:pt x="283464" y="1254264"/>
                </a:lnTo>
                <a:lnTo>
                  <a:pt x="262115" y="1232928"/>
                </a:lnTo>
                <a:lnTo>
                  <a:pt x="219456" y="1277124"/>
                </a:lnTo>
                <a:lnTo>
                  <a:pt x="240792" y="1298460"/>
                </a:lnTo>
                <a:lnTo>
                  <a:pt x="266700" y="1319796"/>
                </a:lnTo>
                <a:lnTo>
                  <a:pt x="306324" y="1274076"/>
                </a:lnTo>
                <a:close/>
              </a:path>
              <a:path w="1640205" h="1519554">
                <a:moveTo>
                  <a:pt x="327660" y="230124"/>
                </a:moveTo>
                <a:lnTo>
                  <a:pt x="288036" y="181356"/>
                </a:lnTo>
                <a:lnTo>
                  <a:pt x="240792" y="220980"/>
                </a:lnTo>
                <a:lnTo>
                  <a:pt x="239268" y="222504"/>
                </a:lnTo>
                <a:lnTo>
                  <a:pt x="281940" y="268224"/>
                </a:lnTo>
                <a:lnTo>
                  <a:pt x="283464" y="266700"/>
                </a:lnTo>
                <a:lnTo>
                  <a:pt x="310896" y="242316"/>
                </a:lnTo>
                <a:lnTo>
                  <a:pt x="309372" y="243840"/>
                </a:lnTo>
                <a:lnTo>
                  <a:pt x="311404" y="242316"/>
                </a:lnTo>
                <a:lnTo>
                  <a:pt x="327660" y="230124"/>
                </a:lnTo>
                <a:close/>
              </a:path>
              <a:path w="1640205" h="1519554">
                <a:moveTo>
                  <a:pt x="402336" y="1342656"/>
                </a:moveTo>
                <a:lnTo>
                  <a:pt x="397256" y="1339608"/>
                </a:lnTo>
                <a:lnTo>
                  <a:pt x="394716" y="1338084"/>
                </a:lnTo>
                <a:lnTo>
                  <a:pt x="396240" y="1339608"/>
                </a:lnTo>
                <a:lnTo>
                  <a:pt x="367931" y="1319796"/>
                </a:lnTo>
                <a:lnTo>
                  <a:pt x="365760" y="1318272"/>
                </a:lnTo>
                <a:lnTo>
                  <a:pt x="365760" y="1319796"/>
                </a:lnTo>
                <a:lnTo>
                  <a:pt x="353568" y="1309128"/>
                </a:lnTo>
                <a:lnTo>
                  <a:pt x="316992" y="1359420"/>
                </a:lnTo>
                <a:lnTo>
                  <a:pt x="330708" y="1370088"/>
                </a:lnTo>
                <a:lnTo>
                  <a:pt x="362712" y="1391424"/>
                </a:lnTo>
                <a:lnTo>
                  <a:pt x="370332" y="1395996"/>
                </a:lnTo>
                <a:lnTo>
                  <a:pt x="402336" y="1342656"/>
                </a:lnTo>
                <a:close/>
              </a:path>
              <a:path w="1640205" h="1519554">
                <a:moveTo>
                  <a:pt x="425196" y="163068"/>
                </a:moveTo>
                <a:lnTo>
                  <a:pt x="394716" y="109728"/>
                </a:lnTo>
                <a:lnTo>
                  <a:pt x="362712" y="128016"/>
                </a:lnTo>
                <a:lnTo>
                  <a:pt x="341376" y="143256"/>
                </a:lnTo>
                <a:lnTo>
                  <a:pt x="374904" y="195072"/>
                </a:lnTo>
                <a:lnTo>
                  <a:pt x="396240" y="181356"/>
                </a:lnTo>
                <a:lnTo>
                  <a:pt x="394716" y="181356"/>
                </a:lnTo>
                <a:lnTo>
                  <a:pt x="425196" y="163068"/>
                </a:lnTo>
                <a:close/>
              </a:path>
              <a:path w="1640205" h="1519554">
                <a:moveTo>
                  <a:pt x="509016" y="1395996"/>
                </a:moveTo>
                <a:lnTo>
                  <a:pt x="494385" y="1389900"/>
                </a:lnTo>
                <a:lnTo>
                  <a:pt x="490728" y="1388376"/>
                </a:lnTo>
                <a:lnTo>
                  <a:pt x="492252" y="1389900"/>
                </a:lnTo>
                <a:lnTo>
                  <a:pt x="460375" y="1374660"/>
                </a:lnTo>
                <a:lnTo>
                  <a:pt x="457200" y="1373136"/>
                </a:lnTo>
                <a:lnTo>
                  <a:pt x="458724" y="1374660"/>
                </a:lnTo>
                <a:lnTo>
                  <a:pt x="454152" y="1371612"/>
                </a:lnTo>
                <a:lnTo>
                  <a:pt x="425196" y="1426476"/>
                </a:lnTo>
                <a:lnTo>
                  <a:pt x="429768" y="1429524"/>
                </a:lnTo>
                <a:lnTo>
                  <a:pt x="466344" y="1446288"/>
                </a:lnTo>
                <a:lnTo>
                  <a:pt x="484632" y="1453908"/>
                </a:lnTo>
                <a:lnTo>
                  <a:pt x="509016" y="1395996"/>
                </a:lnTo>
                <a:close/>
              </a:path>
              <a:path w="1640205" h="1519554">
                <a:moveTo>
                  <a:pt x="531876" y="112776"/>
                </a:moveTo>
                <a:lnTo>
                  <a:pt x="512064" y="54864"/>
                </a:lnTo>
                <a:lnTo>
                  <a:pt x="466344" y="74676"/>
                </a:lnTo>
                <a:lnTo>
                  <a:pt x="452628" y="80772"/>
                </a:lnTo>
                <a:lnTo>
                  <a:pt x="478536" y="135636"/>
                </a:lnTo>
                <a:lnTo>
                  <a:pt x="492252" y="129540"/>
                </a:lnTo>
                <a:lnTo>
                  <a:pt x="490728" y="131064"/>
                </a:lnTo>
                <a:lnTo>
                  <a:pt x="494233" y="129540"/>
                </a:lnTo>
                <a:lnTo>
                  <a:pt x="525780" y="115824"/>
                </a:lnTo>
                <a:lnTo>
                  <a:pt x="524256" y="115824"/>
                </a:lnTo>
                <a:lnTo>
                  <a:pt x="531876" y="112776"/>
                </a:lnTo>
                <a:close/>
              </a:path>
              <a:path w="1640205" h="1519554">
                <a:moveTo>
                  <a:pt x="621792" y="1434096"/>
                </a:moveTo>
                <a:lnTo>
                  <a:pt x="594360" y="1426476"/>
                </a:lnTo>
                <a:lnTo>
                  <a:pt x="563880" y="1417332"/>
                </a:lnTo>
                <a:lnTo>
                  <a:pt x="545592" y="1476768"/>
                </a:lnTo>
                <a:lnTo>
                  <a:pt x="605028" y="1493532"/>
                </a:lnTo>
                <a:lnTo>
                  <a:pt x="621792" y="1434096"/>
                </a:lnTo>
                <a:close/>
              </a:path>
              <a:path w="1640205" h="1519554">
                <a:moveTo>
                  <a:pt x="646163" y="79248"/>
                </a:moveTo>
                <a:lnTo>
                  <a:pt x="633971" y="19812"/>
                </a:lnTo>
                <a:lnTo>
                  <a:pt x="615683" y="22860"/>
                </a:lnTo>
                <a:lnTo>
                  <a:pt x="577583" y="33528"/>
                </a:lnTo>
                <a:lnTo>
                  <a:pt x="571487" y="35052"/>
                </a:lnTo>
                <a:lnTo>
                  <a:pt x="589775" y="94488"/>
                </a:lnTo>
                <a:lnTo>
                  <a:pt x="594347" y="92964"/>
                </a:lnTo>
                <a:lnTo>
                  <a:pt x="630923" y="82296"/>
                </a:lnTo>
                <a:lnTo>
                  <a:pt x="629399" y="83820"/>
                </a:lnTo>
                <a:lnTo>
                  <a:pt x="634987" y="82296"/>
                </a:lnTo>
                <a:lnTo>
                  <a:pt x="646163" y="79248"/>
                </a:lnTo>
                <a:close/>
              </a:path>
              <a:path w="1640205" h="1519554">
                <a:moveTo>
                  <a:pt x="739140" y="1453908"/>
                </a:moveTo>
                <a:lnTo>
                  <a:pt x="704088" y="1450860"/>
                </a:lnTo>
                <a:lnTo>
                  <a:pt x="705612" y="1450860"/>
                </a:lnTo>
                <a:lnTo>
                  <a:pt x="678180" y="1446288"/>
                </a:lnTo>
                <a:lnTo>
                  <a:pt x="669036" y="1507248"/>
                </a:lnTo>
                <a:lnTo>
                  <a:pt x="696468" y="1511820"/>
                </a:lnTo>
                <a:lnTo>
                  <a:pt x="731520" y="1514868"/>
                </a:lnTo>
                <a:lnTo>
                  <a:pt x="739140" y="1453908"/>
                </a:lnTo>
                <a:close/>
              </a:path>
              <a:path w="1640205" h="1519554">
                <a:moveTo>
                  <a:pt x="765035" y="62484"/>
                </a:moveTo>
                <a:lnTo>
                  <a:pt x="760463" y="1524"/>
                </a:lnTo>
                <a:lnTo>
                  <a:pt x="737603" y="3048"/>
                </a:lnTo>
                <a:lnTo>
                  <a:pt x="697979" y="7620"/>
                </a:lnTo>
                <a:lnTo>
                  <a:pt x="704075" y="68580"/>
                </a:lnTo>
                <a:lnTo>
                  <a:pt x="743699" y="64008"/>
                </a:lnTo>
                <a:lnTo>
                  <a:pt x="742175" y="65532"/>
                </a:lnTo>
                <a:lnTo>
                  <a:pt x="753605" y="64008"/>
                </a:lnTo>
                <a:lnTo>
                  <a:pt x="765035" y="62484"/>
                </a:lnTo>
                <a:close/>
              </a:path>
              <a:path w="1640205" h="1519554">
                <a:moveTo>
                  <a:pt x="859536" y="1519440"/>
                </a:moveTo>
                <a:lnTo>
                  <a:pt x="858012" y="1456956"/>
                </a:lnTo>
                <a:lnTo>
                  <a:pt x="819912" y="1458480"/>
                </a:lnTo>
                <a:lnTo>
                  <a:pt x="797052" y="1458480"/>
                </a:lnTo>
                <a:lnTo>
                  <a:pt x="795528" y="1519440"/>
                </a:lnTo>
                <a:lnTo>
                  <a:pt x="859536" y="1519440"/>
                </a:lnTo>
                <a:close/>
              </a:path>
              <a:path w="1640205" h="1519554">
                <a:moveTo>
                  <a:pt x="888479" y="1524"/>
                </a:moveTo>
                <a:lnTo>
                  <a:pt x="862571" y="0"/>
                </a:lnTo>
                <a:lnTo>
                  <a:pt x="824471" y="0"/>
                </a:lnTo>
                <a:lnTo>
                  <a:pt x="822947" y="60960"/>
                </a:lnTo>
                <a:lnTo>
                  <a:pt x="861047" y="62484"/>
                </a:lnTo>
                <a:lnTo>
                  <a:pt x="859523" y="62484"/>
                </a:lnTo>
                <a:lnTo>
                  <a:pt x="883907" y="64008"/>
                </a:lnTo>
                <a:lnTo>
                  <a:pt x="888479" y="1524"/>
                </a:lnTo>
                <a:close/>
              </a:path>
              <a:path w="1640205" h="1519554">
                <a:moveTo>
                  <a:pt x="987552" y="1504200"/>
                </a:moveTo>
                <a:lnTo>
                  <a:pt x="974178" y="1444764"/>
                </a:lnTo>
                <a:lnTo>
                  <a:pt x="973836" y="1443240"/>
                </a:lnTo>
                <a:lnTo>
                  <a:pt x="935736" y="1450860"/>
                </a:lnTo>
                <a:lnTo>
                  <a:pt x="937260" y="1450860"/>
                </a:lnTo>
                <a:lnTo>
                  <a:pt x="915924" y="1452384"/>
                </a:lnTo>
                <a:lnTo>
                  <a:pt x="923544" y="1513344"/>
                </a:lnTo>
                <a:lnTo>
                  <a:pt x="944880" y="1511820"/>
                </a:lnTo>
                <a:lnTo>
                  <a:pt x="986028" y="1504200"/>
                </a:lnTo>
                <a:lnTo>
                  <a:pt x="987552" y="1504200"/>
                </a:lnTo>
                <a:close/>
              </a:path>
              <a:path w="1640205" h="1519554">
                <a:moveTo>
                  <a:pt x="1013460" y="21336"/>
                </a:moveTo>
                <a:lnTo>
                  <a:pt x="986015" y="15240"/>
                </a:lnTo>
                <a:lnTo>
                  <a:pt x="952487" y="9144"/>
                </a:lnTo>
                <a:lnTo>
                  <a:pt x="941832" y="70104"/>
                </a:lnTo>
                <a:lnTo>
                  <a:pt x="973836" y="76200"/>
                </a:lnTo>
                <a:lnTo>
                  <a:pt x="973836" y="74676"/>
                </a:lnTo>
                <a:lnTo>
                  <a:pt x="1001255" y="80772"/>
                </a:lnTo>
                <a:lnTo>
                  <a:pt x="1002512" y="74676"/>
                </a:lnTo>
                <a:lnTo>
                  <a:pt x="1013460" y="21336"/>
                </a:lnTo>
                <a:close/>
              </a:path>
              <a:path w="1640205" h="1519554">
                <a:moveTo>
                  <a:pt x="1110996" y="1470660"/>
                </a:moveTo>
                <a:lnTo>
                  <a:pt x="1089660" y="1412748"/>
                </a:lnTo>
                <a:lnTo>
                  <a:pt x="1082040" y="1415796"/>
                </a:lnTo>
                <a:lnTo>
                  <a:pt x="1045464" y="1426464"/>
                </a:lnTo>
                <a:lnTo>
                  <a:pt x="1046988" y="1426464"/>
                </a:lnTo>
                <a:lnTo>
                  <a:pt x="1033272" y="1431036"/>
                </a:lnTo>
                <a:lnTo>
                  <a:pt x="1048512" y="1490472"/>
                </a:lnTo>
                <a:lnTo>
                  <a:pt x="1063752" y="1485900"/>
                </a:lnTo>
                <a:lnTo>
                  <a:pt x="1101852" y="1473708"/>
                </a:lnTo>
                <a:lnTo>
                  <a:pt x="1110996" y="1470660"/>
                </a:lnTo>
                <a:close/>
              </a:path>
              <a:path w="1640205" h="1519554">
                <a:moveTo>
                  <a:pt x="1136904" y="57912"/>
                </a:moveTo>
                <a:lnTo>
                  <a:pt x="1101852" y="45720"/>
                </a:lnTo>
                <a:lnTo>
                  <a:pt x="1075944" y="38100"/>
                </a:lnTo>
                <a:lnTo>
                  <a:pt x="1057656" y="96012"/>
                </a:lnTo>
                <a:lnTo>
                  <a:pt x="1082040" y="103632"/>
                </a:lnTo>
                <a:lnTo>
                  <a:pt x="1115568" y="115824"/>
                </a:lnTo>
                <a:lnTo>
                  <a:pt x="1136904" y="57912"/>
                </a:lnTo>
                <a:close/>
              </a:path>
              <a:path w="1640205" h="1519554">
                <a:moveTo>
                  <a:pt x="1226820" y="1420368"/>
                </a:moveTo>
                <a:lnTo>
                  <a:pt x="1210729" y="1389888"/>
                </a:lnTo>
                <a:lnTo>
                  <a:pt x="1202690" y="1374648"/>
                </a:lnTo>
                <a:lnTo>
                  <a:pt x="1197864" y="1365504"/>
                </a:lnTo>
                <a:lnTo>
                  <a:pt x="1182624" y="1374648"/>
                </a:lnTo>
                <a:lnTo>
                  <a:pt x="1184148" y="1373124"/>
                </a:lnTo>
                <a:lnTo>
                  <a:pt x="1149096" y="1389888"/>
                </a:lnTo>
                <a:lnTo>
                  <a:pt x="1150620" y="1388364"/>
                </a:lnTo>
                <a:lnTo>
                  <a:pt x="1146048" y="1391412"/>
                </a:lnTo>
                <a:lnTo>
                  <a:pt x="1168908" y="1447800"/>
                </a:lnTo>
                <a:lnTo>
                  <a:pt x="1175004" y="1446276"/>
                </a:lnTo>
                <a:lnTo>
                  <a:pt x="1210056" y="1429512"/>
                </a:lnTo>
                <a:lnTo>
                  <a:pt x="1226820" y="1420368"/>
                </a:lnTo>
                <a:close/>
              </a:path>
              <a:path w="1640205" h="1519554">
                <a:moveTo>
                  <a:pt x="1252728" y="114300"/>
                </a:moveTo>
                <a:lnTo>
                  <a:pt x="1245108" y="109728"/>
                </a:lnTo>
                <a:lnTo>
                  <a:pt x="1210056" y="89916"/>
                </a:lnTo>
                <a:lnTo>
                  <a:pt x="1194816" y="83820"/>
                </a:lnTo>
                <a:lnTo>
                  <a:pt x="1168908" y="138684"/>
                </a:lnTo>
                <a:lnTo>
                  <a:pt x="1184148" y="146304"/>
                </a:lnTo>
                <a:lnTo>
                  <a:pt x="1182624" y="144780"/>
                </a:lnTo>
                <a:lnTo>
                  <a:pt x="1214628" y="163068"/>
                </a:lnTo>
                <a:lnTo>
                  <a:pt x="1220724" y="166116"/>
                </a:lnTo>
                <a:lnTo>
                  <a:pt x="1233893" y="144780"/>
                </a:lnTo>
                <a:lnTo>
                  <a:pt x="1252728" y="114300"/>
                </a:lnTo>
                <a:close/>
              </a:path>
              <a:path w="1640205" h="1519554">
                <a:moveTo>
                  <a:pt x="1335024" y="1351788"/>
                </a:moveTo>
                <a:lnTo>
                  <a:pt x="1311744" y="1319784"/>
                </a:lnTo>
                <a:lnTo>
                  <a:pt x="1298448" y="1301496"/>
                </a:lnTo>
                <a:lnTo>
                  <a:pt x="1274064" y="1319784"/>
                </a:lnTo>
                <a:lnTo>
                  <a:pt x="1275588" y="1318260"/>
                </a:lnTo>
                <a:lnTo>
                  <a:pt x="1249680" y="1336548"/>
                </a:lnTo>
                <a:lnTo>
                  <a:pt x="1283208" y="1386840"/>
                </a:lnTo>
                <a:lnTo>
                  <a:pt x="1310640" y="1370076"/>
                </a:lnTo>
                <a:lnTo>
                  <a:pt x="1335024" y="1351788"/>
                </a:lnTo>
                <a:close/>
              </a:path>
              <a:path w="1640205" h="1519554">
                <a:moveTo>
                  <a:pt x="1357884" y="185928"/>
                </a:moveTo>
                <a:lnTo>
                  <a:pt x="1341120" y="172212"/>
                </a:lnTo>
                <a:lnTo>
                  <a:pt x="1310640" y="149352"/>
                </a:lnTo>
                <a:lnTo>
                  <a:pt x="1306068" y="147828"/>
                </a:lnTo>
                <a:lnTo>
                  <a:pt x="1272540" y="198120"/>
                </a:lnTo>
                <a:lnTo>
                  <a:pt x="1274064" y="199644"/>
                </a:lnTo>
                <a:lnTo>
                  <a:pt x="1304544" y="222504"/>
                </a:lnTo>
                <a:lnTo>
                  <a:pt x="1303020" y="220980"/>
                </a:lnTo>
                <a:lnTo>
                  <a:pt x="1319784" y="233172"/>
                </a:lnTo>
                <a:lnTo>
                  <a:pt x="1329613" y="220980"/>
                </a:lnTo>
                <a:lnTo>
                  <a:pt x="1357884" y="185928"/>
                </a:lnTo>
                <a:close/>
              </a:path>
              <a:path w="1640205" h="1519554">
                <a:moveTo>
                  <a:pt x="1432560" y="1266444"/>
                </a:moveTo>
                <a:lnTo>
                  <a:pt x="1393367" y="1229868"/>
                </a:lnTo>
                <a:lnTo>
                  <a:pt x="1391729" y="1228344"/>
                </a:lnTo>
                <a:lnTo>
                  <a:pt x="1386840" y="1223772"/>
                </a:lnTo>
                <a:lnTo>
                  <a:pt x="1382496" y="1229563"/>
                </a:lnTo>
                <a:lnTo>
                  <a:pt x="1357884" y="1252728"/>
                </a:lnTo>
                <a:lnTo>
                  <a:pt x="1344168" y="1264920"/>
                </a:lnTo>
                <a:lnTo>
                  <a:pt x="1385316" y="1310640"/>
                </a:lnTo>
                <a:lnTo>
                  <a:pt x="1399032" y="1298448"/>
                </a:lnTo>
                <a:lnTo>
                  <a:pt x="1426464" y="1272540"/>
                </a:lnTo>
                <a:lnTo>
                  <a:pt x="1432560" y="1266444"/>
                </a:lnTo>
                <a:close/>
              </a:path>
              <a:path w="1640205" h="1519554">
                <a:moveTo>
                  <a:pt x="1450848" y="272796"/>
                </a:moveTo>
                <a:lnTo>
                  <a:pt x="1426464" y="246888"/>
                </a:lnTo>
                <a:lnTo>
                  <a:pt x="1406652" y="228600"/>
                </a:lnTo>
                <a:lnTo>
                  <a:pt x="1363980" y="272796"/>
                </a:lnTo>
                <a:lnTo>
                  <a:pt x="1382141" y="289560"/>
                </a:lnTo>
                <a:lnTo>
                  <a:pt x="1382814" y="290195"/>
                </a:lnTo>
                <a:lnTo>
                  <a:pt x="1405128" y="315468"/>
                </a:lnTo>
                <a:lnTo>
                  <a:pt x="1431251" y="291084"/>
                </a:lnTo>
                <a:lnTo>
                  <a:pt x="1450848" y="272796"/>
                </a:lnTo>
                <a:close/>
              </a:path>
              <a:path w="1640205" h="1519554">
                <a:moveTo>
                  <a:pt x="1513319" y="1167396"/>
                </a:moveTo>
                <a:lnTo>
                  <a:pt x="1486293" y="1149108"/>
                </a:lnTo>
                <a:lnTo>
                  <a:pt x="1461503" y="1132344"/>
                </a:lnTo>
                <a:lnTo>
                  <a:pt x="1449311" y="1150632"/>
                </a:lnTo>
                <a:lnTo>
                  <a:pt x="1450835" y="1149108"/>
                </a:lnTo>
                <a:lnTo>
                  <a:pt x="1427975" y="1178064"/>
                </a:lnTo>
                <a:lnTo>
                  <a:pt x="1426451" y="1179588"/>
                </a:lnTo>
                <a:lnTo>
                  <a:pt x="1473695" y="1219212"/>
                </a:lnTo>
                <a:lnTo>
                  <a:pt x="1476743" y="1216164"/>
                </a:lnTo>
                <a:lnTo>
                  <a:pt x="1506461" y="1176540"/>
                </a:lnTo>
                <a:lnTo>
                  <a:pt x="1513319" y="1167396"/>
                </a:lnTo>
                <a:close/>
              </a:path>
              <a:path w="1640205" h="1519554">
                <a:moveTo>
                  <a:pt x="1528559" y="376440"/>
                </a:moveTo>
                <a:lnTo>
                  <a:pt x="1524749" y="370344"/>
                </a:lnTo>
                <a:lnTo>
                  <a:pt x="1520939" y="364248"/>
                </a:lnTo>
                <a:lnTo>
                  <a:pt x="1499603" y="333768"/>
                </a:lnTo>
                <a:lnTo>
                  <a:pt x="1491983" y="323100"/>
                </a:lnTo>
                <a:lnTo>
                  <a:pt x="1443215" y="361200"/>
                </a:lnTo>
                <a:lnTo>
                  <a:pt x="1450835" y="370344"/>
                </a:lnTo>
                <a:lnTo>
                  <a:pt x="1449311" y="368820"/>
                </a:lnTo>
                <a:lnTo>
                  <a:pt x="1470647" y="399300"/>
                </a:lnTo>
                <a:lnTo>
                  <a:pt x="1469123" y="397776"/>
                </a:lnTo>
                <a:lnTo>
                  <a:pt x="1476743" y="409968"/>
                </a:lnTo>
                <a:lnTo>
                  <a:pt x="1493240" y="399300"/>
                </a:lnTo>
                <a:lnTo>
                  <a:pt x="1528559" y="376440"/>
                </a:lnTo>
                <a:close/>
              </a:path>
              <a:path w="1640205" h="1519554">
                <a:moveTo>
                  <a:pt x="1577327" y="1054620"/>
                </a:moveTo>
                <a:lnTo>
                  <a:pt x="1523034" y="1031760"/>
                </a:lnTo>
                <a:lnTo>
                  <a:pt x="1519415" y="1030236"/>
                </a:lnTo>
                <a:lnTo>
                  <a:pt x="1504175" y="1062240"/>
                </a:lnTo>
                <a:lnTo>
                  <a:pt x="1505699" y="1060716"/>
                </a:lnTo>
                <a:lnTo>
                  <a:pt x="1493507" y="1082052"/>
                </a:lnTo>
                <a:lnTo>
                  <a:pt x="1546847" y="1112532"/>
                </a:lnTo>
                <a:lnTo>
                  <a:pt x="1559039" y="1089672"/>
                </a:lnTo>
                <a:lnTo>
                  <a:pt x="1573517" y="1060716"/>
                </a:lnTo>
                <a:lnTo>
                  <a:pt x="1575803" y="1056144"/>
                </a:lnTo>
                <a:lnTo>
                  <a:pt x="1577327" y="1054620"/>
                </a:lnTo>
                <a:close/>
              </a:path>
              <a:path w="1640205" h="1519554">
                <a:moveTo>
                  <a:pt x="1587995" y="490740"/>
                </a:moveTo>
                <a:lnTo>
                  <a:pt x="1586649" y="487692"/>
                </a:lnTo>
                <a:lnTo>
                  <a:pt x="1575803" y="463308"/>
                </a:lnTo>
                <a:lnTo>
                  <a:pt x="1560563" y="432828"/>
                </a:lnTo>
                <a:lnTo>
                  <a:pt x="1505699" y="460260"/>
                </a:lnTo>
                <a:lnTo>
                  <a:pt x="1519415" y="489216"/>
                </a:lnTo>
                <a:lnTo>
                  <a:pt x="1519415" y="487692"/>
                </a:lnTo>
                <a:lnTo>
                  <a:pt x="1530083" y="515124"/>
                </a:lnTo>
                <a:lnTo>
                  <a:pt x="1587995" y="490740"/>
                </a:lnTo>
                <a:close/>
              </a:path>
              <a:path w="1640205" h="1519554">
                <a:moveTo>
                  <a:pt x="1618475" y="934224"/>
                </a:moveTo>
                <a:lnTo>
                  <a:pt x="1612531" y="932700"/>
                </a:lnTo>
                <a:lnTo>
                  <a:pt x="1559039" y="918984"/>
                </a:lnTo>
                <a:lnTo>
                  <a:pt x="1554467" y="934224"/>
                </a:lnTo>
                <a:lnTo>
                  <a:pt x="1555991" y="932700"/>
                </a:lnTo>
                <a:lnTo>
                  <a:pt x="1545323" y="967752"/>
                </a:lnTo>
                <a:lnTo>
                  <a:pt x="1545323" y="966228"/>
                </a:lnTo>
                <a:lnTo>
                  <a:pt x="1542275" y="973848"/>
                </a:lnTo>
                <a:lnTo>
                  <a:pt x="1600187" y="995184"/>
                </a:lnTo>
                <a:lnTo>
                  <a:pt x="1603235" y="986040"/>
                </a:lnTo>
                <a:lnTo>
                  <a:pt x="1608810" y="967752"/>
                </a:lnTo>
                <a:lnTo>
                  <a:pt x="1613903" y="950988"/>
                </a:lnTo>
                <a:lnTo>
                  <a:pt x="1618475" y="934224"/>
                </a:lnTo>
                <a:close/>
              </a:path>
              <a:path w="1640205" h="1519554">
                <a:moveTo>
                  <a:pt x="1626095" y="614184"/>
                </a:moveTo>
                <a:lnTo>
                  <a:pt x="1623047" y="606564"/>
                </a:lnTo>
                <a:lnTo>
                  <a:pt x="1618297" y="586752"/>
                </a:lnTo>
                <a:lnTo>
                  <a:pt x="1613903" y="568464"/>
                </a:lnTo>
                <a:lnTo>
                  <a:pt x="1609331" y="551700"/>
                </a:lnTo>
                <a:lnTo>
                  <a:pt x="1549895" y="569988"/>
                </a:lnTo>
                <a:lnTo>
                  <a:pt x="1555991" y="586752"/>
                </a:lnTo>
                <a:lnTo>
                  <a:pt x="1554467" y="585228"/>
                </a:lnTo>
                <a:lnTo>
                  <a:pt x="1563611" y="620280"/>
                </a:lnTo>
                <a:lnTo>
                  <a:pt x="1563611" y="618756"/>
                </a:lnTo>
                <a:lnTo>
                  <a:pt x="1565135" y="626376"/>
                </a:lnTo>
                <a:lnTo>
                  <a:pt x="1603235" y="618756"/>
                </a:lnTo>
                <a:lnTo>
                  <a:pt x="1626095" y="614184"/>
                </a:lnTo>
                <a:close/>
              </a:path>
              <a:path w="1640205" h="1519554">
                <a:moveTo>
                  <a:pt x="1638287" y="806208"/>
                </a:moveTo>
                <a:lnTo>
                  <a:pt x="1577327" y="801636"/>
                </a:lnTo>
                <a:lnTo>
                  <a:pt x="1574279" y="832116"/>
                </a:lnTo>
                <a:lnTo>
                  <a:pt x="1575803" y="830592"/>
                </a:lnTo>
                <a:lnTo>
                  <a:pt x="1571231" y="861072"/>
                </a:lnTo>
                <a:lnTo>
                  <a:pt x="1632191" y="870216"/>
                </a:lnTo>
                <a:lnTo>
                  <a:pt x="1636763" y="838212"/>
                </a:lnTo>
                <a:lnTo>
                  <a:pt x="1637131" y="830592"/>
                </a:lnTo>
                <a:lnTo>
                  <a:pt x="1638287" y="806208"/>
                </a:lnTo>
                <a:close/>
              </a:path>
              <a:path w="1640205" h="1519554">
                <a:moveTo>
                  <a:pt x="1639811" y="725436"/>
                </a:moveTo>
                <a:lnTo>
                  <a:pt x="1577543" y="725436"/>
                </a:lnTo>
                <a:lnTo>
                  <a:pt x="1578851" y="743724"/>
                </a:lnTo>
                <a:lnTo>
                  <a:pt x="1639811" y="742200"/>
                </a:lnTo>
                <a:lnTo>
                  <a:pt x="1639811" y="725436"/>
                </a:lnTo>
                <a:close/>
              </a:path>
              <a:path w="1640205" h="1519554">
                <a:moveTo>
                  <a:pt x="1639811" y="720864"/>
                </a:moveTo>
                <a:lnTo>
                  <a:pt x="1637360" y="688860"/>
                </a:lnTo>
                <a:lnTo>
                  <a:pt x="1636763" y="681240"/>
                </a:lnTo>
                <a:lnTo>
                  <a:pt x="1635239" y="676668"/>
                </a:lnTo>
                <a:lnTo>
                  <a:pt x="1574279" y="685812"/>
                </a:lnTo>
                <a:lnTo>
                  <a:pt x="1575803" y="688860"/>
                </a:lnTo>
                <a:lnTo>
                  <a:pt x="1574279" y="687336"/>
                </a:lnTo>
                <a:lnTo>
                  <a:pt x="1577086" y="722388"/>
                </a:lnTo>
                <a:lnTo>
                  <a:pt x="1577327" y="722388"/>
                </a:lnTo>
                <a:lnTo>
                  <a:pt x="1639811" y="722388"/>
                </a:lnTo>
                <a:lnTo>
                  <a:pt x="1639811" y="720864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5369558" y="3562139"/>
            <a:ext cx="2922270" cy="4743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9"/>
              </a:spcBef>
            </a:pPr>
            <a:r>
              <a:rPr dirty="0" sz="1600">
                <a:solidFill>
                  <a:srgbClr val="7E7E7E"/>
                </a:solidFill>
                <a:latin typeface="Century Gothic"/>
                <a:cs typeface="Century Gothic"/>
              </a:rPr>
              <a:t>demanda(s)</a:t>
            </a:r>
            <a:r>
              <a:rPr dirty="0" sz="1600" spc="5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7E7E7E"/>
                </a:solidFill>
                <a:latin typeface="Century Gothic"/>
                <a:cs typeface="Century Gothic"/>
              </a:rPr>
              <a:t>categorizada(s) </a:t>
            </a:r>
            <a:r>
              <a:rPr dirty="0" sz="1600">
                <a:solidFill>
                  <a:srgbClr val="7E7E7E"/>
                </a:solidFill>
                <a:latin typeface="Century Gothic"/>
                <a:cs typeface="Century Gothic"/>
              </a:rPr>
              <a:t>como</a:t>
            </a:r>
            <a:r>
              <a:rPr dirty="0" sz="1600" spc="4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7E7E7E"/>
                </a:solidFill>
                <a:latin typeface="Century Gothic"/>
                <a:cs typeface="Century Gothic"/>
              </a:rPr>
              <a:t>assuntos</a:t>
            </a:r>
            <a:r>
              <a:rPr dirty="0" sz="1600" spc="25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7E7E7E"/>
                </a:solidFill>
                <a:latin typeface="Century Gothic"/>
                <a:cs typeface="Century Gothic"/>
              </a:rPr>
              <a:t>diversos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715223" y="2268661"/>
            <a:ext cx="862330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20">
                <a:solidFill>
                  <a:srgbClr val="DDE2DA"/>
                </a:solidFill>
              </a:rPr>
              <a:t>0,2%</a:t>
            </a:r>
            <a:endParaRPr sz="2900"/>
          </a:p>
        </p:txBody>
      </p:sp>
      <p:sp>
        <p:nvSpPr>
          <p:cNvPr id="11" name="object 11" descr=""/>
          <p:cNvSpPr txBox="1"/>
          <p:nvPr/>
        </p:nvSpPr>
        <p:spPr>
          <a:xfrm>
            <a:off x="629873" y="2642790"/>
            <a:ext cx="1033144" cy="429259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09"/>
              </a:spcBef>
            </a:pP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2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2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  <p:pic>
        <p:nvPicPr>
          <p:cNvPr id="12" name="object 1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72486" y="1295336"/>
            <a:ext cx="1426463" cy="1161287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0"/>
            <a:ext cx="9578975" cy="5381625"/>
            <a:chOff x="0" y="0"/>
            <a:chExt cx="9578975" cy="5381625"/>
          </a:xfrm>
        </p:grpSpPr>
        <p:sp>
          <p:nvSpPr>
            <p:cNvPr id="3" name="object 3" descr=""/>
            <p:cNvSpPr/>
            <p:nvPr/>
          </p:nvSpPr>
          <p:spPr>
            <a:xfrm>
              <a:off x="0" y="0"/>
              <a:ext cx="5914390" cy="5381625"/>
            </a:xfrm>
            <a:custGeom>
              <a:avLst/>
              <a:gdLst/>
              <a:ahLst/>
              <a:cxnLst/>
              <a:rect l="l" t="t" r="r" b="b"/>
              <a:pathLst>
                <a:path w="5914390" h="5381625">
                  <a:moveTo>
                    <a:pt x="0" y="5381181"/>
                  </a:moveTo>
                  <a:lnTo>
                    <a:pt x="5914090" y="5381181"/>
                  </a:lnTo>
                  <a:lnTo>
                    <a:pt x="5914090" y="0"/>
                  </a:lnTo>
                  <a:lnTo>
                    <a:pt x="0" y="0"/>
                  </a:lnTo>
                  <a:lnTo>
                    <a:pt x="0" y="5381181"/>
                  </a:lnTo>
                  <a:close/>
                </a:path>
              </a:pathLst>
            </a:custGeom>
            <a:solidFill>
              <a:srgbClr val="DDE2D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5914090" y="0"/>
              <a:ext cx="3664585" cy="5372100"/>
            </a:xfrm>
            <a:custGeom>
              <a:avLst/>
              <a:gdLst/>
              <a:ahLst/>
              <a:cxnLst/>
              <a:rect l="l" t="t" r="r" b="b"/>
              <a:pathLst>
                <a:path w="3664585" h="5372100">
                  <a:moveTo>
                    <a:pt x="0" y="0"/>
                  </a:moveTo>
                  <a:lnTo>
                    <a:pt x="3664509" y="0"/>
                  </a:lnTo>
                  <a:lnTo>
                    <a:pt x="3664509" y="5372037"/>
                  </a:lnTo>
                  <a:lnTo>
                    <a:pt x="0" y="53720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 descr=""/>
          <p:cNvSpPr txBox="1"/>
          <p:nvPr/>
        </p:nvSpPr>
        <p:spPr>
          <a:xfrm>
            <a:off x="6269182" y="4111688"/>
            <a:ext cx="2956560" cy="911860"/>
          </a:xfrm>
          <a:prstGeom prst="rect">
            <a:avLst/>
          </a:prstGeom>
          <a:solidFill>
            <a:srgbClr val="DDE2DA"/>
          </a:solidFill>
        </p:spPr>
        <p:txBody>
          <a:bodyPr wrap="square" lIns="0" tIns="107950" rIns="0" bIns="0" rtlCol="0" vert="horz">
            <a:spAutoFit/>
          </a:bodyPr>
          <a:lstStyle/>
          <a:p>
            <a:pPr algn="ctr" marL="394335" marR="401320">
              <a:lnSpc>
                <a:spcPct val="83200"/>
              </a:lnSpc>
              <a:spcBef>
                <a:spcPts val="850"/>
              </a:spcBef>
            </a:pPr>
            <a:r>
              <a:rPr dirty="0" sz="1350" b="1">
                <a:solidFill>
                  <a:srgbClr val="7E7E7E"/>
                </a:solidFill>
                <a:latin typeface="Century Gothic"/>
                <a:cs typeface="Century Gothic"/>
              </a:rPr>
              <a:t>A</a:t>
            </a:r>
            <a:r>
              <a:rPr dirty="0" sz="1350" spc="75" b="1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dirty="0" sz="1350" b="1">
                <a:solidFill>
                  <a:srgbClr val="7E7E7E"/>
                </a:solidFill>
                <a:latin typeface="Century Gothic"/>
                <a:cs typeface="Century Gothic"/>
              </a:rPr>
              <a:t>ouvidoria</a:t>
            </a:r>
            <a:r>
              <a:rPr dirty="0" sz="1350" spc="55" b="1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dirty="0" sz="1350" b="1">
                <a:solidFill>
                  <a:srgbClr val="7E7E7E"/>
                </a:solidFill>
                <a:latin typeface="Century Gothic"/>
                <a:cs typeface="Century Gothic"/>
              </a:rPr>
              <a:t>recebeu</a:t>
            </a:r>
            <a:r>
              <a:rPr dirty="0" sz="1350" spc="55" b="1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dirty="0" sz="1350" spc="-50" b="1">
                <a:solidFill>
                  <a:srgbClr val="7E7E7E"/>
                </a:solidFill>
                <a:latin typeface="Century Gothic"/>
                <a:cs typeface="Century Gothic"/>
              </a:rPr>
              <a:t>1 </a:t>
            </a:r>
            <a:r>
              <a:rPr dirty="0" sz="1350" b="1">
                <a:solidFill>
                  <a:srgbClr val="7E7E7E"/>
                </a:solidFill>
                <a:latin typeface="Century Gothic"/>
                <a:cs typeface="Century Gothic"/>
              </a:rPr>
              <a:t>atendimento</a:t>
            </a:r>
            <a:r>
              <a:rPr dirty="0" sz="1350" spc="130" b="1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dirty="0" sz="1350" spc="-25" b="1">
                <a:solidFill>
                  <a:srgbClr val="7E7E7E"/>
                </a:solidFill>
                <a:latin typeface="Century Gothic"/>
                <a:cs typeface="Century Gothic"/>
              </a:rPr>
              <a:t>sem </a:t>
            </a:r>
            <a:r>
              <a:rPr dirty="0" sz="1350" b="1">
                <a:solidFill>
                  <a:srgbClr val="7E7E7E"/>
                </a:solidFill>
                <a:latin typeface="Century Gothic"/>
                <a:cs typeface="Century Gothic"/>
              </a:rPr>
              <a:t>classificação</a:t>
            </a:r>
            <a:r>
              <a:rPr dirty="0" sz="1350" spc="55" b="1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dirty="0" sz="1350" b="1">
                <a:solidFill>
                  <a:srgbClr val="7E7E7E"/>
                </a:solidFill>
                <a:latin typeface="Century Gothic"/>
                <a:cs typeface="Century Gothic"/>
              </a:rPr>
              <a:t>e</a:t>
            </a:r>
            <a:r>
              <a:rPr dirty="0" sz="1350" spc="90" b="1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dirty="0" sz="1350" spc="-50" b="1">
                <a:solidFill>
                  <a:srgbClr val="7E7E7E"/>
                </a:solidFill>
                <a:latin typeface="Century Gothic"/>
                <a:cs typeface="Century Gothic"/>
              </a:rPr>
              <a:t>1 </a:t>
            </a:r>
            <a:r>
              <a:rPr dirty="0" sz="1350" b="1">
                <a:solidFill>
                  <a:srgbClr val="7E7E7E"/>
                </a:solidFill>
                <a:latin typeface="Century Gothic"/>
                <a:cs typeface="Century Gothic"/>
              </a:rPr>
              <a:t>protocolado</a:t>
            </a:r>
            <a:r>
              <a:rPr dirty="0" sz="1350" spc="55" b="1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dirty="0" sz="1350" b="1">
                <a:solidFill>
                  <a:srgbClr val="7E7E7E"/>
                </a:solidFill>
                <a:latin typeface="Century Gothic"/>
                <a:cs typeface="Century Gothic"/>
              </a:rPr>
              <a:t>por</a:t>
            </a:r>
            <a:r>
              <a:rPr dirty="0" sz="1350" spc="95" b="1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dirty="0" sz="1350" spc="-10" b="1">
                <a:solidFill>
                  <a:srgbClr val="7E7E7E"/>
                </a:solidFill>
                <a:latin typeface="Century Gothic"/>
                <a:cs typeface="Century Gothic"/>
              </a:rPr>
              <a:t>engano.</a:t>
            </a:r>
            <a:endParaRPr sz="1350">
              <a:latin typeface="Century Gothic"/>
              <a:cs typeface="Century Gothic"/>
            </a:endParaRPr>
          </a:p>
        </p:txBody>
      </p:sp>
      <p:grpSp>
        <p:nvGrpSpPr>
          <p:cNvPr id="6" name="object 6" descr=""/>
          <p:cNvGrpSpPr/>
          <p:nvPr/>
        </p:nvGrpSpPr>
        <p:grpSpPr>
          <a:xfrm>
            <a:off x="0" y="294068"/>
            <a:ext cx="6786245" cy="5092065"/>
            <a:chOff x="0" y="294068"/>
            <a:chExt cx="6786245" cy="5092065"/>
          </a:xfrm>
        </p:grpSpPr>
        <p:sp>
          <p:nvSpPr>
            <p:cNvPr id="7" name="object 7" descr=""/>
            <p:cNvSpPr/>
            <p:nvPr/>
          </p:nvSpPr>
          <p:spPr>
            <a:xfrm>
              <a:off x="296626" y="294068"/>
              <a:ext cx="0" cy="1278890"/>
            </a:xfrm>
            <a:custGeom>
              <a:avLst/>
              <a:gdLst/>
              <a:ahLst/>
              <a:cxnLst/>
              <a:rect l="l" t="t" r="r" b="b"/>
              <a:pathLst>
                <a:path w="0" h="1278890">
                  <a:moveTo>
                    <a:pt x="0" y="0"/>
                  </a:moveTo>
                  <a:lnTo>
                    <a:pt x="0" y="1278636"/>
                  </a:lnTo>
                </a:path>
              </a:pathLst>
            </a:custGeom>
            <a:ln w="45719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6378910" y="608012"/>
              <a:ext cx="407034" cy="0"/>
            </a:xfrm>
            <a:custGeom>
              <a:avLst/>
              <a:gdLst/>
              <a:ahLst/>
              <a:cxnLst/>
              <a:rect l="l" t="t" r="r" b="b"/>
              <a:pathLst>
                <a:path w="407034" h="0">
                  <a:moveTo>
                    <a:pt x="0" y="0"/>
                  </a:moveTo>
                  <a:lnTo>
                    <a:pt x="406908" y="0"/>
                  </a:lnTo>
                </a:path>
              </a:pathLst>
            </a:custGeom>
            <a:ln w="45719">
              <a:solidFill>
                <a:srgbClr val="DDE2DA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0" y="5373560"/>
              <a:ext cx="5129530" cy="12700"/>
            </a:xfrm>
            <a:custGeom>
              <a:avLst/>
              <a:gdLst/>
              <a:ahLst/>
              <a:cxnLst/>
              <a:rect l="l" t="t" r="r" b="b"/>
              <a:pathLst>
                <a:path w="5129530" h="12700">
                  <a:moveTo>
                    <a:pt x="0" y="12191"/>
                  </a:moveTo>
                  <a:lnTo>
                    <a:pt x="0" y="0"/>
                  </a:lnTo>
                  <a:lnTo>
                    <a:pt x="5129230" y="0"/>
                  </a:lnTo>
                  <a:lnTo>
                    <a:pt x="5129230" y="12191"/>
                  </a:lnTo>
                  <a:lnTo>
                    <a:pt x="0" y="12191"/>
                  </a:lnTo>
                  <a:close/>
                </a:path>
              </a:pathLst>
            </a:custGeom>
            <a:solidFill>
              <a:srgbClr val="EDEFE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2896570" y="2214308"/>
              <a:ext cx="1472565" cy="306705"/>
            </a:xfrm>
            <a:custGeom>
              <a:avLst/>
              <a:gdLst/>
              <a:ahLst/>
              <a:cxnLst/>
              <a:rect l="l" t="t" r="r" b="b"/>
              <a:pathLst>
                <a:path w="1472564" h="306705">
                  <a:moveTo>
                    <a:pt x="1472183" y="306324"/>
                  </a:moveTo>
                  <a:lnTo>
                    <a:pt x="0" y="306324"/>
                  </a:lnTo>
                  <a:lnTo>
                    <a:pt x="0" y="0"/>
                  </a:lnTo>
                  <a:lnTo>
                    <a:pt x="1472183" y="0"/>
                  </a:lnTo>
                  <a:lnTo>
                    <a:pt x="1472183" y="306324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2859994" y="2060384"/>
              <a:ext cx="36830" cy="1226820"/>
            </a:xfrm>
            <a:custGeom>
              <a:avLst/>
              <a:gdLst/>
              <a:ahLst/>
              <a:cxnLst/>
              <a:rect l="l" t="t" r="r" b="b"/>
              <a:pathLst>
                <a:path w="36830" h="1226820">
                  <a:moveTo>
                    <a:pt x="36575" y="0"/>
                  </a:moveTo>
                  <a:lnTo>
                    <a:pt x="36575" y="1226820"/>
                  </a:lnTo>
                </a:path>
                <a:path w="36830" h="1226820">
                  <a:moveTo>
                    <a:pt x="0" y="0"/>
                  </a:moveTo>
                  <a:lnTo>
                    <a:pt x="36575" y="0"/>
                  </a:lnTo>
                </a:path>
                <a:path w="36830" h="1226820">
                  <a:moveTo>
                    <a:pt x="0" y="612648"/>
                  </a:moveTo>
                  <a:lnTo>
                    <a:pt x="36575" y="612648"/>
                  </a:lnTo>
                </a:path>
                <a:path w="36830" h="1226820">
                  <a:moveTo>
                    <a:pt x="0" y="1226820"/>
                  </a:moveTo>
                  <a:lnTo>
                    <a:pt x="36575" y="1226820"/>
                  </a:lnTo>
                </a:path>
              </a:pathLst>
            </a:custGeom>
            <a:ln w="7620">
              <a:solidFill>
                <a:srgbClr val="D8D8D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 descr=""/>
          <p:cNvSpPr txBox="1"/>
          <p:nvPr/>
        </p:nvSpPr>
        <p:spPr>
          <a:xfrm>
            <a:off x="4418505" y="2260624"/>
            <a:ext cx="111125" cy="21082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2946302" y="2873242"/>
            <a:ext cx="111125" cy="21082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059633" y="2278552"/>
            <a:ext cx="1746250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ATENDIMENTO</a:t>
            </a:r>
            <a:r>
              <a:rPr dirty="0" sz="900" spc="-3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NÃO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 REALIZADO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1583893" y="2892752"/>
            <a:ext cx="122364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RETORNO</a:t>
            </a:r>
            <a:r>
              <a:rPr dirty="0" sz="900" spc="-3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AO</a:t>
            </a:r>
            <a:r>
              <a:rPr dirty="0" sz="900" spc="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CLIENTE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33655">
              <a:lnSpc>
                <a:spcPts val="2320"/>
              </a:lnSpc>
              <a:spcBef>
                <a:spcPts val="110"/>
              </a:spcBef>
            </a:pPr>
            <a:r>
              <a:rPr dirty="0" spc="-10">
                <a:solidFill>
                  <a:srgbClr val="7E7E7E"/>
                </a:solidFill>
              </a:rPr>
              <a:t>DIVERSOS</a:t>
            </a:r>
          </a:p>
          <a:p>
            <a:pPr marL="32384">
              <a:lnSpc>
                <a:spcPts val="1240"/>
              </a:lnSpc>
            </a:pPr>
            <a:r>
              <a:rPr dirty="0" sz="1150">
                <a:solidFill>
                  <a:srgbClr val="7E7E7E"/>
                </a:solidFill>
              </a:rPr>
              <a:t>JAN-DEZ</a:t>
            </a:r>
            <a:r>
              <a:rPr dirty="0" sz="1150" spc="75">
                <a:solidFill>
                  <a:srgbClr val="7E7E7E"/>
                </a:solidFill>
              </a:rPr>
              <a:t> </a:t>
            </a:r>
            <a:r>
              <a:rPr dirty="0" sz="1150" spc="-25">
                <a:solidFill>
                  <a:srgbClr val="7E7E7E"/>
                </a:solidFill>
              </a:rPr>
              <a:t>22</a:t>
            </a:r>
            <a:endParaRPr sz="1150"/>
          </a:p>
        </p:txBody>
      </p:sp>
      <p:sp>
        <p:nvSpPr>
          <p:cNvPr id="17" name="object 17" descr=""/>
          <p:cNvSpPr txBox="1"/>
          <p:nvPr/>
        </p:nvSpPr>
        <p:spPr>
          <a:xfrm>
            <a:off x="6320514" y="640612"/>
            <a:ext cx="2424430" cy="128714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5240">
              <a:lnSpc>
                <a:spcPts val="4015"/>
              </a:lnSpc>
              <a:spcBef>
                <a:spcPts val="114"/>
              </a:spcBef>
            </a:pPr>
            <a:r>
              <a:rPr dirty="0" sz="3550" spc="-20" b="1">
                <a:solidFill>
                  <a:srgbClr val="DDE2DA"/>
                </a:solidFill>
                <a:latin typeface="Century Gothic"/>
                <a:cs typeface="Century Gothic"/>
              </a:rPr>
              <a:t>100%</a:t>
            </a:r>
            <a:endParaRPr sz="3550">
              <a:latin typeface="Century Gothic"/>
              <a:cs typeface="Century Gothic"/>
            </a:endParaRPr>
          </a:p>
          <a:p>
            <a:pPr marL="12700" marR="5080">
              <a:lnSpc>
                <a:spcPct val="81300"/>
              </a:lnSpc>
              <a:spcBef>
                <a:spcPts val="195"/>
              </a:spcBef>
            </a:pPr>
            <a:r>
              <a:rPr dirty="0" sz="1950" spc="-10">
                <a:solidFill>
                  <a:srgbClr val="DDE2DA"/>
                </a:solidFill>
                <a:latin typeface="Century Gothic"/>
                <a:cs typeface="Century Gothic"/>
              </a:rPr>
              <a:t>foi/foram atendimento(s)</a:t>
            </a:r>
            <a:r>
              <a:rPr dirty="0" sz="1950" spc="-5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950" spc="-25">
                <a:solidFill>
                  <a:srgbClr val="DDE2DA"/>
                </a:solidFill>
                <a:latin typeface="Century Gothic"/>
                <a:cs typeface="Century Gothic"/>
              </a:rPr>
              <a:t>não </a:t>
            </a:r>
            <a:r>
              <a:rPr dirty="0" sz="1950" spc="-10">
                <a:solidFill>
                  <a:srgbClr val="DDE2DA"/>
                </a:solidFill>
                <a:latin typeface="Century Gothic"/>
                <a:cs typeface="Century Gothic"/>
              </a:rPr>
              <a:t>realizado(s)</a:t>
            </a:r>
            <a:endParaRPr sz="1950">
              <a:latin typeface="Century Gothic"/>
              <a:cs typeface="Century Gothic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6323498" y="2245782"/>
            <a:ext cx="2011045" cy="4660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2245"/>
              </a:lnSpc>
              <a:spcBef>
                <a:spcPts val="95"/>
              </a:spcBef>
            </a:pPr>
            <a:r>
              <a:rPr dirty="0" sz="1950" b="1">
                <a:solidFill>
                  <a:srgbClr val="DDE2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2DA"/>
                </a:solidFill>
                <a:latin typeface="Century Gothic"/>
                <a:cs typeface="Century Gothic"/>
              </a:rPr>
              <a:t>frequente</a:t>
            </a:r>
            <a:endParaRPr sz="1950">
              <a:latin typeface="Century Gothic"/>
              <a:cs typeface="Century Gothic"/>
            </a:endParaRPr>
          </a:p>
          <a:p>
            <a:pPr marL="139065" indent="-126364">
              <a:lnSpc>
                <a:spcPts val="1225"/>
              </a:lnSpc>
              <a:buChar char="•"/>
              <a:tabLst>
                <a:tab pos="139065" algn="l"/>
              </a:tabLst>
            </a:pPr>
            <a:r>
              <a:rPr dirty="0" sz="1100">
                <a:solidFill>
                  <a:srgbClr val="DDE2DA"/>
                </a:solidFill>
                <a:latin typeface="Century Gothic"/>
                <a:cs typeface="Century Gothic"/>
              </a:rPr>
              <a:t>aguardando</a:t>
            </a:r>
            <a:r>
              <a:rPr dirty="0" sz="1100" spc="18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2DA"/>
                </a:solidFill>
                <a:latin typeface="Century Gothic"/>
                <a:cs typeface="Century Gothic"/>
              </a:rPr>
              <a:t>classificação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0"/>
            <a:ext cx="9578975" cy="5381625"/>
            <a:chOff x="0" y="0"/>
            <a:chExt cx="9578975" cy="5381625"/>
          </a:xfrm>
        </p:grpSpPr>
        <p:sp>
          <p:nvSpPr>
            <p:cNvPr id="3" name="object 3" descr=""/>
            <p:cNvSpPr/>
            <p:nvPr/>
          </p:nvSpPr>
          <p:spPr>
            <a:xfrm>
              <a:off x="5129230" y="0"/>
              <a:ext cx="4449445" cy="5381625"/>
            </a:xfrm>
            <a:custGeom>
              <a:avLst/>
              <a:gdLst/>
              <a:ahLst/>
              <a:cxnLst/>
              <a:rect l="l" t="t" r="r" b="b"/>
              <a:pathLst>
                <a:path w="4449445" h="5381625">
                  <a:moveTo>
                    <a:pt x="0" y="5381181"/>
                  </a:moveTo>
                  <a:lnTo>
                    <a:pt x="4449369" y="5381181"/>
                  </a:lnTo>
                  <a:lnTo>
                    <a:pt x="4449369" y="0"/>
                  </a:lnTo>
                  <a:lnTo>
                    <a:pt x="0" y="0"/>
                  </a:lnTo>
                  <a:lnTo>
                    <a:pt x="0" y="5381181"/>
                  </a:lnTo>
                  <a:close/>
                </a:path>
              </a:pathLst>
            </a:custGeom>
            <a:solidFill>
              <a:srgbClr val="DDE2D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0" y="0"/>
              <a:ext cx="5129530" cy="5369560"/>
            </a:xfrm>
            <a:custGeom>
              <a:avLst/>
              <a:gdLst/>
              <a:ahLst/>
              <a:cxnLst/>
              <a:rect l="l" t="t" r="r" b="b"/>
              <a:pathLst>
                <a:path w="5129530" h="5369560">
                  <a:moveTo>
                    <a:pt x="0" y="5368988"/>
                  </a:moveTo>
                  <a:lnTo>
                    <a:pt x="0" y="0"/>
                  </a:lnTo>
                  <a:lnTo>
                    <a:pt x="5129230" y="0"/>
                  </a:lnTo>
                  <a:lnTo>
                    <a:pt x="5129230" y="5368988"/>
                  </a:lnTo>
                  <a:lnTo>
                    <a:pt x="0" y="5368988"/>
                  </a:lnTo>
                  <a:close/>
                </a:path>
              </a:pathLst>
            </a:custGeom>
            <a:solidFill>
              <a:srgbClr val="EDEFE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275290" y="283400"/>
              <a:ext cx="0" cy="1295400"/>
            </a:xfrm>
            <a:custGeom>
              <a:avLst/>
              <a:gdLst/>
              <a:ahLst/>
              <a:cxnLst/>
              <a:rect l="l" t="t" r="r" b="b"/>
              <a:pathLst>
                <a:path w="0" h="1295400">
                  <a:moveTo>
                    <a:pt x="0" y="0"/>
                  </a:moveTo>
                  <a:lnTo>
                    <a:pt x="0" y="1295400"/>
                  </a:lnTo>
                </a:path>
              </a:pathLst>
            </a:custGeom>
            <a:ln w="45719">
              <a:solidFill>
                <a:srgbClr val="183B46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7244542" y="4728921"/>
              <a:ext cx="5080" cy="274320"/>
            </a:xfrm>
            <a:custGeom>
              <a:avLst/>
              <a:gdLst/>
              <a:ahLst/>
              <a:cxnLst/>
              <a:rect l="l" t="t" r="r" b="b"/>
              <a:pathLst>
                <a:path w="5079" h="274320">
                  <a:moveTo>
                    <a:pt x="4559" y="175247"/>
                  </a:moveTo>
                  <a:lnTo>
                    <a:pt x="0" y="175247"/>
                  </a:lnTo>
                  <a:lnTo>
                    <a:pt x="0" y="274320"/>
                  </a:lnTo>
                  <a:lnTo>
                    <a:pt x="4559" y="274320"/>
                  </a:lnTo>
                  <a:lnTo>
                    <a:pt x="4559" y="175247"/>
                  </a:lnTo>
                  <a:close/>
                </a:path>
                <a:path w="5079" h="274320">
                  <a:moveTo>
                    <a:pt x="4559" y="0"/>
                  </a:moveTo>
                  <a:lnTo>
                    <a:pt x="0" y="0"/>
                  </a:lnTo>
                  <a:lnTo>
                    <a:pt x="0" y="97536"/>
                  </a:lnTo>
                  <a:lnTo>
                    <a:pt x="4559" y="97536"/>
                  </a:lnTo>
                  <a:lnTo>
                    <a:pt x="4559" y="0"/>
                  </a:lnTo>
                  <a:close/>
                </a:path>
              </a:pathLst>
            </a:custGeom>
            <a:solidFill>
              <a:srgbClr val="183B4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7244542" y="4376877"/>
              <a:ext cx="27940" cy="274320"/>
            </a:xfrm>
            <a:custGeom>
              <a:avLst/>
              <a:gdLst/>
              <a:ahLst/>
              <a:cxnLst/>
              <a:rect l="l" t="t" r="r" b="b"/>
              <a:pathLst>
                <a:path w="27940" h="274320">
                  <a:moveTo>
                    <a:pt x="18275" y="175260"/>
                  </a:moveTo>
                  <a:lnTo>
                    <a:pt x="0" y="175260"/>
                  </a:lnTo>
                  <a:lnTo>
                    <a:pt x="0" y="274307"/>
                  </a:lnTo>
                  <a:lnTo>
                    <a:pt x="18275" y="274307"/>
                  </a:lnTo>
                  <a:lnTo>
                    <a:pt x="18275" y="175260"/>
                  </a:lnTo>
                  <a:close/>
                </a:path>
                <a:path w="27940" h="274320">
                  <a:moveTo>
                    <a:pt x="27432" y="0"/>
                  </a:moveTo>
                  <a:lnTo>
                    <a:pt x="0" y="0"/>
                  </a:lnTo>
                  <a:lnTo>
                    <a:pt x="0" y="97523"/>
                  </a:lnTo>
                  <a:lnTo>
                    <a:pt x="27432" y="97523"/>
                  </a:lnTo>
                  <a:lnTo>
                    <a:pt x="27432" y="0"/>
                  </a:lnTo>
                  <a:close/>
                </a:path>
              </a:pathLst>
            </a:custGeom>
            <a:solidFill>
              <a:srgbClr val="60487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7244542" y="3672776"/>
              <a:ext cx="30480" cy="624840"/>
            </a:xfrm>
            <a:custGeom>
              <a:avLst/>
              <a:gdLst/>
              <a:ahLst/>
              <a:cxnLst/>
              <a:rect l="l" t="t" r="r" b="b"/>
              <a:pathLst>
                <a:path w="30479" h="624839">
                  <a:moveTo>
                    <a:pt x="27432" y="527316"/>
                  </a:moveTo>
                  <a:lnTo>
                    <a:pt x="0" y="527316"/>
                  </a:lnTo>
                  <a:lnTo>
                    <a:pt x="0" y="624840"/>
                  </a:lnTo>
                  <a:lnTo>
                    <a:pt x="27432" y="624840"/>
                  </a:lnTo>
                  <a:lnTo>
                    <a:pt x="27432" y="527316"/>
                  </a:lnTo>
                  <a:close/>
                </a:path>
                <a:path w="30479" h="624839">
                  <a:moveTo>
                    <a:pt x="27432" y="352056"/>
                  </a:moveTo>
                  <a:lnTo>
                    <a:pt x="0" y="352056"/>
                  </a:lnTo>
                  <a:lnTo>
                    <a:pt x="0" y="449592"/>
                  </a:lnTo>
                  <a:lnTo>
                    <a:pt x="27432" y="449592"/>
                  </a:lnTo>
                  <a:lnTo>
                    <a:pt x="27432" y="352056"/>
                  </a:lnTo>
                  <a:close/>
                </a:path>
                <a:path w="30479" h="624839">
                  <a:moveTo>
                    <a:pt x="30480" y="175272"/>
                  </a:moveTo>
                  <a:lnTo>
                    <a:pt x="0" y="175272"/>
                  </a:lnTo>
                  <a:lnTo>
                    <a:pt x="0" y="272808"/>
                  </a:lnTo>
                  <a:lnTo>
                    <a:pt x="30480" y="272808"/>
                  </a:lnTo>
                  <a:lnTo>
                    <a:pt x="30480" y="175272"/>
                  </a:lnTo>
                  <a:close/>
                </a:path>
                <a:path w="30479" h="624839">
                  <a:moveTo>
                    <a:pt x="30480" y="0"/>
                  </a:moveTo>
                  <a:lnTo>
                    <a:pt x="0" y="0"/>
                  </a:lnTo>
                  <a:lnTo>
                    <a:pt x="0" y="97548"/>
                  </a:lnTo>
                  <a:lnTo>
                    <a:pt x="30480" y="97548"/>
                  </a:lnTo>
                  <a:lnTo>
                    <a:pt x="30480" y="0"/>
                  </a:lnTo>
                  <a:close/>
                </a:path>
              </a:pathLst>
            </a:custGeom>
            <a:solidFill>
              <a:srgbClr val="1A577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7244542" y="3495992"/>
              <a:ext cx="35560" cy="97790"/>
            </a:xfrm>
            <a:custGeom>
              <a:avLst/>
              <a:gdLst/>
              <a:ahLst/>
              <a:cxnLst/>
              <a:rect l="l" t="t" r="r" b="b"/>
              <a:pathLst>
                <a:path w="35559" h="97789">
                  <a:moveTo>
                    <a:pt x="35051" y="97536"/>
                  </a:moveTo>
                  <a:lnTo>
                    <a:pt x="0" y="97536"/>
                  </a:lnTo>
                  <a:lnTo>
                    <a:pt x="0" y="0"/>
                  </a:lnTo>
                  <a:lnTo>
                    <a:pt x="35051" y="0"/>
                  </a:lnTo>
                  <a:lnTo>
                    <a:pt x="35051" y="97536"/>
                  </a:lnTo>
                  <a:close/>
                </a:path>
              </a:pathLst>
            </a:custGeom>
            <a:solidFill>
              <a:srgbClr val="60487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7244542" y="3319208"/>
              <a:ext cx="44450" cy="99060"/>
            </a:xfrm>
            <a:custGeom>
              <a:avLst/>
              <a:gdLst/>
              <a:ahLst/>
              <a:cxnLst/>
              <a:rect l="l" t="t" r="r" b="b"/>
              <a:pathLst>
                <a:path w="44450" h="99060">
                  <a:moveTo>
                    <a:pt x="44196" y="99059"/>
                  </a:moveTo>
                  <a:lnTo>
                    <a:pt x="0" y="99059"/>
                  </a:lnTo>
                  <a:lnTo>
                    <a:pt x="0" y="0"/>
                  </a:lnTo>
                  <a:lnTo>
                    <a:pt x="44196" y="0"/>
                  </a:lnTo>
                  <a:lnTo>
                    <a:pt x="44196" y="99059"/>
                  </a:lnTo>
                  <a:close/>
                </a:path>
              </a:pathLst>
            </a:custGeom>
            <a:solidFill>
              <a:srgbClr val="4D85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7244542" y="3143948"/>
              <a:ext cx="44450" cy="97790"/>
            </a:xfrm>
            <a:custGeom>
              <a:avLst/>
              <a:gdLst/>
              <a:ahLst/>
              <a:cxnLst/>
              <a:rect l="l" t="t" r="r" b="b"/>
              <a:pathLst>
                <a:path w="44450" h="97789">
                  <a:moveTo>
                    <a:pt x="44196" y="97535"/>
                  </a:moveTo>
                  <a:lnTo>
                    <a:pt x="0" y="97535"/>
                  </a:lnTo>
                  <a:lnTo>
                    <a:pt x="0" y="0"/>
                  </a:lnTo>
                  <a:lnTo>
                    <a:pt x="44196" y="0"/>
                  </a:lnTo>
                  <a:lnTo>
                    <a:pt x="44196" y="97535"/>
                  </a:lnTo>
                  <a:close/>
                </a:path>
              </a:pathLst>
            </a:custGeom>
            <a:solidFill>
              <a:srgbClr val="1A577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7244542" y="2967164"/>
              <a:ext cx="48895" cy="99060"/>
            </a:xfrm>
            <a:custGeom>
              <a:avLst/>
              <a:gdLst/>
              <a:ahLst/>
              <a:cxnLst/>
              <a:rect l="l" t="t" r="r" b="b"/>
              <a:pathLst>
                <a:path w="48895" h="99060">
                  <a:moveTo>
                    <a:pt x="48767" y="99059"/>
                  </a:moveTo>
                  <a:lnTo>
                    <a:pt x="0" y="99059"/>
                  </a:lnTo>
                  <a:lnTo>
                    <a:pt x="0" y="0"/>
                  </a:lnTo>
                  <a:lnTo>
                    <a:pt x="48767" y="0"/>
                  </a:lnTo>
                  <a:lnTo>
                    <a:pt x="48767" y="99059"/>
                  </a:lnTo>
                  <a:close/>
                </a:path>
              </a:pathLst>
            </a:custGeom>
            <a:solidFill>
              <a:srgbClr val="60487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7244542" y="2791904"/>
              <a:ext cx="53340" cy="97790"/>
            </a:xfrm>
            <a:custGeom>
              <a:avLst/>
              <a:gdLst/>
              <a:ahLst/>
              <a:cxnLst/>
              <a:rect l="l" t="t" r="r" b="b"/>
              <a:pathLst>
                <a:path w="53340" h="97789">
                  <a:moveTo>
                    <a:pt x="53340" y="97535"/>
                  </a:moveTo>
                  <a:lnTo>
                    <a:pt x="0" y="97535"/>
                  </a:lnTo>
                  <a:lnTo>
                    <a:pt x="0" y="0"/>
                  </a:lnTo>
                  <a:lnTo>
                    <a:pt x="53340" y="0"/>
                  </a:lnTo>
                  <a:lnTo>
                    <a:pt x="53340" y="97535"/>
                  </a:lnTo>
                  <a:close/>
                </a:path>
              </a:pathLst>
            </a:custGeom>
            <a:solidFill>
              <a:srgbClr val="1A577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7244542" y="2615120"/>
              <a:ext cx="53340" cy="97790"/>
            </a:xfrm>
            <a:custGeom>
              <a:avLst/>
              <a:gdLst/>
              <a:ahLst/>
              <a:cxnLst/>
              <a:rect l="l" t="t" r="r" b="b"/>
              <a:pathLst>
                <a:path w="53340" h="97789">
                  <a:moveTo>
                    <a:pt x="53340" y="97535"/>
                  </a:moveTo>
                  <a:lnTo>
                    <a:pt x="0" y="97535"/>
                  </a:lnTo>
                  <a:lnTo>
                    <a:pt x="0" y="0"/>
                  </a:lnTo>
                  <a:lnTo>
                    <a:pt x="53340" y="0"/>
                  </a:lnTo>
                  <a:lnTo>
                    <a:pt x="53340" y="97535"/>
                  </a:lnTo>
                  <a:close/>
                </a:path>
              </a:pathLst>
            </a:custGeom>
            <a:solidFill>
              <a:srgbClr val="4D85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7244542" y="2263076"/>
              <a:ext cx="58419" cy="274955"/>
            </a:xfrm>
            <a:custGeom>
              <a:avLst/>
              <a:gdLst/>
              <a:ahLst/>
              <a:cxnLst/>
              <a:rect l="l" t="t" r="r" b="b"/>
              <a:pathLst>
                <a:path w="58420" h="274955">
                  <a:moveTo>
                    <a:pt x="57912" y="176796"/>
                  </a:moveTo>
                  <a:lnTo>
                    <a:pt x="0" y="176796"/>
                  </a:lnTo>
                  <a:lnTo>
                    <a:pt x="0" y="274332"/>
                  </a:lnTo>
                  <a:lnTo>
                    <a:pt x="57912" y="274332"/>
                  </a:lnTo>
                  <a:lnTo>
                    <a:pt x="57912" y="176796"/>
                  </a:lnTo>
                  <a:close/>
                </a:path>
                <a:path w="58420" h="274955">
                  <a:moveTo>
                    <a:pt x="57912" y="0"/>
                  </a:moveTo>
                  <a:lnTo>
                    <a:pt x="0" y="0"/>
                  </a:lnTo>
                  <a:lnTo>
                    <a:pt x="0" y="97548"/>
                  </a:lnTo>
                  <a:lnTo>
                    <a:pt x="57912" y="97548"/>
                  </a:lnTo>
                  <a:lnTo>
                    <a:pt x="57912" y="0"/>
                  </a:lnTo>
                  <a:close/>
                </a:path>
              </a:pathLst>
            </a:custGeom>
            <a:solidFill>
              <a:srgbClr val="1A577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7244542" y="2087816"/>
              <a:ext cx="71755" cy="97790"/>
            </a:xfrm>
            <a:custGeom>
              <a:avLst/>
              <a:gdLst/>
              <a:ahLst/>
              <a:cxnLst/>
              <a:rect l="l" t="t" r="r" b="b"/>
              <a:pathLst>
                <a:path w="71754" h="97789">
                  <a:moveTo>
                    <a:pt x="71628" y="97536"/>
                  </a:moveTo>
                  <a:lnTo>
                    <a:pt x="0" y="97536"/>
                  </a:lnTo>
                  <a:lnTo>
                    <a:pt x="0" y="0"/>
                  </a:lnTo>
                  <a:lnTo>
                    <a:pt x="71628" y="0"/>
                  </a:lnTo>
                  <a:lnTo>
                    <a:pt x="71628" y="97536"/>
                  </a:lnTo>
                  <a:close/>
                </a:path>
              </a:pathLst>
            </a:custGeom>
            <a:solidFill>
              <a:srgbClr val="60487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7244542" y="1911032"/>
              <a:ext cx="81280" cy="97790"/>
            </a:xfrm>
            <a:custGeom>
              <a:avLst/>
              <a:gdLst/>
              <a:ahLst/>
              <a:cxnLst/>
              <a:rect l="l" t="t" r="r" b="b"/>
              <a:pathLst>
                <a:path w="81279" h="97789">
                  <a:moveTo>
                    <a:pt x="80771" y="97535"/>
                  </a:moveTo>
                  <a:lnTo>
                    <a:pt x="0" y="97535"/>
                  </a:lnTo>
                  <a:lnTo>
                    <a:pt x="0" y="0"/>
                  </a:lnTo>
                  <a:lnTo>
                    <a:pt x="80771" y="0"/>
                  </a:lnTo>
                  <a:lnTo>
                    <a:pt x="80771" y="97535"/>
                  </a:lnTo>
                  <a:close/>
                </a:path>
              </a:pathLst>
            </a:custGeom>
            <a:solidFill>
              <a:srgbClr val="4D85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7244542" y="1734248"/>
              <a:ext cx="127000" cy="99060"/>
            </a:xfrm>
            <a:custGeom>
              <a:avLst/>
              <a:gdLst/>
              <a:ahLst/>
              <a:cxnLst/>
              <a:rect l="l" t="t" r="r" b="b"/>
              <a:pathLst>
                <a:path w="127000" h="99060">
                  <a:moveTo>
                    <a:pt x="126492" y="99059"/>
                  </a:moveTo>
                  <a:lnTo>
                    <a:pt x="0" y="99059"/>
                  </a:lnTo>
                  <a:lnTo>
                    <a:pt x="0" y="0"/>
                  </a:lnTo>
                  <a:lnTo>
                    <a:pt x="126492" y="0"/>
                  </a:lnTo>
                  <a:lnTo>
                    <a:pt x="126492" y="99059"/>
                  </a:lnTo>
                  <a:close/>
                </a:path>
              </a:pathLst>
            </a:custGeom>
            <a:solidFill>
              <a:srgbClr val="EF7E0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7244542" y="1558988"/>
              <a:ext cx="127000" cy="97790"/>
            </a:xfrm>
            <a:custGeom>
              <a:avLst/>
              <a:gdLst/>
              <a:ahLst/>
              <a:cxnLst/>
              <a:rect l="l" t="t" r="r" b="b"/>
              <a:pathLst>
                <a:path w="127000" h="97789">
                  <a:moveTo>
                    <a:pt x="126492" y="97535"/>
                  </a:moveTo>
                  <a:lnTo>
                    <a:pt x="0" y="97535"/>
                  </a:lnTo>
                  <a:lnTo>
                    <a:pt x="0" y="0"/>
                  </a:lnTo>
                  <a:lnTo>
                    <a:pt x="126492" y="0"/>
                  </a:lnTo>
                  <a:lnTo>
                    <a:pt x="126492" y="97535"/>
                  </a:lnTo>
                  <a:close/>
                </a:path>
              </a:pathLst>
            </a:custGeom>
            <a:solidFill>
              <a:srgbClr val="1A577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7244542" y="1382204"/>
              <a:ext cx="208915" cy="97790"/>
            </a:xfrm>
            <a:custGeom>
              <a:avLst/>
              <a:gdLst/>
              <a:ahLst/>
              <a:cxnLst/>
              <a:rect l="l" t="t" r="r" b="b"/>
              <a:pathLst>
                <a:path w="208915" h="97790">
                  <a:moveTo>
                    <a:pt x="208787" y="97535"/>
                  </a:moveTo>
                  <a:lnTo>
                    <a:pt x="0" y="97535"/>
                  </a:lnTo>
                  <a:lnTo>
                    <a:pt x="0" y="0"/>
                  </a:lnTo>
                  <a:lnTo>
                    <a:pt x="208787" y="0"/>
                  </a:lnTo>
                  <a:lnTo>
                    <a:pt x="208787" y="97535"/>
                  </a:lnTo>
                  <a:close/>
                </a:path>
              </a:pathLst>
            </a:custGeom>
            <a:solidFill>
              <a:srgbClr val="4D85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7244542" y="1030160"/>
              <a:ext cx="291465" cy="274320"/>
            </a:xfrm>
            <a:custGeom>
              <a:avLst/>
              <a:gdLst/>
              <a:ahLst/>
              <a:cxnLst/>
              <a:rect l="l" t="t" r="r" b="b"/>
              <a:pathLst>
                <a:path w="291465" h="274319">
                  <a:moveTo>
                    <a:pt x="291084" y="176784"/>
                  </a:moveTo>
                  <a:lnTo>
                    <a:pt x="0" y="176784"/>
                  </a:lnTo>
                  <a:lnTo>
                    <a:pt x="0" y="274320"/>
                  </a:lnTo>
                  <a:lnTo>
                    <a:pt x="291084" y="274320"/>
                  </a:lnTo>
                  <a:lnTo>
                    <a:pt x="291084" y="176784"/>
                  </a:lnTo>
                  <a:close/>
                </a:path>
                <a:path w="291465" h="274319">
                  <a:moveTo>
                    <a:pt x="291084" y="0"/>
                  </a:moveTo>
                  <a:lnTo>
                    <a:pt x="0" y="0"/>
                  </a:lnTo>
                  <a:lnTo>
                    <a:pt x="0" y="97548"/>
                  </a:lnTo>
                  <a:lnTo>
                    <a:pt x="291084" y="97548"/>
                  </a:lnTo>
                  <a:lnTo>
                    <a:pt x="291084" y="0"/>
                  </a:lnTo>
                  <a:close/>
                </a:path>
              </a:pathLst>
            </a:custGeom>
            <a:solidFill>
              <a:srgbClr val="9E283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7244542" y="678116"/>
              <a:ext cx="318770" cy="274320"/>
            </a:xfrm>
            <a:custGeom>
              <a:avLst/>
              <a:gdLst/>
              <a:ahLst/>
              <a:cxnLst/>
              <a:rect l="l" t="t" r="r" b="b"/>
              <a:pathLst>
                <a:path w="318770" h="274319">
                  <a:moveTo>
                    <a:pt x="313944" y="176796"/>
                  </a:moveTo>
                  <a:lnTo>
                    <a:pt x="0" y="176796"/>
                  </a:lnTo>
                  <a:lnTo>
                    <a:pt x="0" y="274320"/>
                  </a:lnTo>
                  <a:lnTo>
                    <a:pt x="313944" y="274320"/>
                  </a:lnTo>
                  <a:lnTo>
                    <a:pt x="313944" y="176796"/>
                  </a:lnTo>
                  <a:close/>
                </a:path>
                <a:path w="318770" h="274319">
                  <a:moveTo>
                    <a:pt x="318516" y="0"/>
                  </a:moveTo>
                  <a:lnTo>
                    <a:pt x="0" y="0"/>
                  </a:lnTo>
                  <a:lnTo>
                    <a:pt x="0" y="97536"/>
                  </a:lnTo>
                  <a:lnTo>
                    <a:pt x="318516" y="97536"/>
                  </a:lnTo>
                  <a:lnTo>
                    <a:pt x="318516" y="0"/>
                  </a:lnTo>
                  <a:close/>
                </a:path>
              </a:pathLst>
            </a:custGeom>
            <a:solidFill>
              <a:srgbClr val="EF7E0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7244542" y="501332"/>
              <a:ext cx="340360" cy="99060"/>
            </a:xfrm>
            <a:custGeom>
              <a:avLst/>
              <a:gdLst/>
              <a:ahLst/>
              <a:cxnLst/>
              <a:rect l="l" t="t" r="r" b="b"/>
              <a:pathLst>
                <a:path w="340359" h="99059">
                  <a:moveTo>
                    <a:pt x="339851" y="99060"/>
                  </a:moveTo>
                  <a:lnTo>
                    <a:pt x="0" y="99060"/>
                  </a:lnTo>
                  <a:lnTo>
                    <a:pt x="0" y="0"/>
                  </a:lnTo>
                  <a:lnTo>
                    <a:pt x="339851" y="0"/>
                  </a:lnTo>
                  <a:lnTo>
                    <a:pt x="339851" y="99060"/>
                  </a:lnTo>
                  <a:close/>
                </a:path>
              </a:pathLst>
            </a:custGeom>
            <a:solidFill>
              <a:srgbClr val="9E283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7244542" y="326072"/>
              <a:ext cx="1678305" cy="97790"/>
            </a:xfrm>
            <a:custGeom>
              <a:avLst/>
              <a:gdLst/>
              <a:ahLst/>
              <a:cxnLst/>
              <a:rect l="l" t="t" r="r" b="b"/>
              <a:pathLst>
                <a:path w="1678304" h="97790">
                  <a:moveTo>
                    <a:pt x="1677924" y="97535"/>
                  </a:moveTo>
                  <a:lnTo>
                    <a:pt x="0" y="97535"/>
                  </a:lnTo>
                  <a:lnTo>
                    <a:pt x="0" y="0"/>
                  </a:lnTo>
                  <a:lnTo>
                    <a:pt x="1677924" y="0"/>
                  </a:lnTo>
                  <a:lnTo>
                    <a:pt x="1677924" y="97535"/>
                  </a:lnTo>
                  <a:close/>
                </a:path>
              </a:pathLst>
            </a:custGeom>
            <a:solidFill>
              <a:srgbClr val="EF7E0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7244542" y="286448"/>
              <a:ext cx="0" cy="4754880"/>
            </a:xfrm>
            <a:custGeom>
              <a:avLst/>
              <a:gdLst/>
              <a:ahLst/>
              <a:cxnLst/>
              <a:rect l="l" t="t" r="r" b="b"/>
              <a:pathLst>
                <a:path w="0" h="4754880">
                  <a:moveTo>
                    <a:pt x="0" y="4754880"/>
                  </a:moveTo>
                  <a:lnTo>
                    <a:pt x="0" y="0"/>
                  </a:lnTo>
                </a:path>
              </a:pathLst>
            </a:custGeom>
            <a:ln w="7620">
              <a:solidFill>
                <a:srgbClr val="D8D8D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6" name="object 26" descr=""/>
          <p:cNvSpPr txBox="1"/>
          <p:nvPr/>
        </p:nvSpPr>
        <p:spPr>
          <a:xfrm>
            <a:off x="7295944" y="4651101"/>
            <a:ext cx="85725" cy="379095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1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1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7309635" y="2188336"/>
            <a:ext cx="187960" cy="2489835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marL="53340">
              <a:lnSpc>
                <a:spcPct val="100000"/>
              </a:lnSpc>
              <a:spcBef>
                <a:spcPts val="455"/>
              </a:spcBef>
            </a:pPr>
            <a:r>
              <a:rPr dirty="0" sz="850" spc="-25">
                <a:solidFill>
                  <a:srgbClr val="3F3F3F"/>
                </a:solidFill>
                <a:latin typeface="Century Gothic"/>
                <a:cs typeface="Century Gothic"/>
              </a:rPr>
              <a:t>13</a:t>
            </a:r>
            <a:endParaRPr sz="850">
              <a:latin typeface="Century Gothic"/>
              <a:cs typeface="Century Gothic"/>
            </a:endParaRPr>
          </a:p>
          <a:p>
            <a:pPr marL="53340">
              <a:lnSpc>
                <a:spcPct val="100000"/>
              </a:lnSpc>
              <a:spcBef>
                <a:spcPts val="360"/>
              </a:spcBef>
            </a:pPr>
            <a:r>
              <a:rPr dirty="0" sz="850" spc="-25">
                <a:solidFill>
                  <a:srgbClr val="3F3F3F"/>
                </a:solidFill>
                <a:latin typeface="Century Gothic"/>
                <a:cs typeface="Century Gothic"/>
              </a:rPr>
              <a:t>13</a:t>
            </a:r>
            <a:endParaRPr sz="850">
              <a:latin typeface="Century Gothic"/>
              <a:cs typeface="Century Gothic"/>
            </a:endParaRPr>
          </a:p>
          <a:p>
            <a:pPr marL="48895">
              <a:lnSpc>
                <a:spcPct val="100000"/>
              </a:lnSpc>
              <a:spcBef>
                <a:spcPts val="375"/>
              </a:spcBef>
            </a:pPr>
            <a:r>
              <a:rPr dirty="0" sz="850" spc="-25">
                <a:solidFill>
                  <a:srgbClr val="3F3F3F"/>
                </a:solidFill>
                <a:latin typeface="Century Gothic"/>
                <a:cs typeface="Century Gothic"/>
              </a:rPr>
              <a:t>12</a:t>
            </a:r>
            <a:endParaRPr sz="850">
              <a:latin typeface="Century Gothic"/>
              <a:cs typeface="Century Gothic"/>
            </a:endParaRPr>
          </a:p>
          <a:p>
            <a:pPr marL="48895">
              <a:lnSpc>
                <a:spcPct val="100000"/>
              </a:lnSpc>
              <a:spcBef>
                <a:spcPts val="360"/>
              </a:spcBef>
            </a:pPr>
            <a:r>
              <a:rPr dirty="0" sz="850" spc="-25">
                <a:solidFill>
                  <a:srgbClr val="3F3F3F"/>
                </a:solidFill>
                <a:latin typeface="Century Gothic"/>
                <a:cs typeface="Century Gothic"/>
              </a:rPr>
              <a:t>12</a:t>
            </a:r>
            <a:endParaRPr sz="850">
              <a:latin typeface="Century Gothic"/>
              <a:cs typeface="Century Gothic"/>
            </a:endParaRPr>
          </a:p>
          <a:p>
            <a:pPr marL="44450">
              <a:lnSpc>
                <a:spcPct val="100000"/>
              </a:lnSpc>
              <a:spcBef>
                <a:spcPts val="370"/>
              </a:spcBef>
            </a:pPr>
            <a:r>
              <a:rPr dirty="0" sz="850" spc="-25">
                <a:solidFill>
                  <a:srgbClr val="3F3F3F"/>
                </a:solidFill>
                <a:latin typeface="Century Gothic"/>
                <a:cs typeface="Century Gothic"/>
              </a:rPr>
              <a:t>11</a:t>
            </a:r>
            <a:endParaRPr sz="850">
              <a:latin typeface="Century Gothic"/>
              <a:cs typeface="Century Gothic"/>
            </a:endParaRPr>
          </a:p>
          <a:p>
            <a:pPr marL="40005">
              <a:lnSpc>
                <a:spcPct val="100000"/>
              </a:lnSpc>
              <a:spcBef>
                <a:spcPts val="360"/>
              </a:spcBef>
            </a:pPr>
            <a:r>
              <a:rPr dirty="0" sz="850" spc="-25">
                <a:solidFill>
                  <a:srgbClr val="3F3F3F"/>
                </a:solidFill>
                <a:latin typeface="Century Gothic"/>
                <a:cs typeface="Century Gothic"/>
              </a:rPr>
              <a:t>10</a:t>
            </a:r>
            <a:endParaRPr sz="850">
              <a:latin typeface="Century Gothic"/>
              <a:cs typeface="Century Gothic"/>
            </a:endParaRPr>
          </a:p>
          <a:p>
            <a:pPr marL="40005">
              <a:lnSpc>
                <a:spcPct val="100000"/>
              </a:lnSpc>
              <a:spcBef>
                <a:spcPts val="375"/>
              </a:spcBef>
            </a:pPr>
            <a:r>
              <a:rPr dirty="0" sz="850" spc="-25">
                <a:solidFill>
                  <a:srgbClr val="3F3F3F"/>
                </a:solidFill>
                <a:latin typeface="Century Gothic"/>
                <a:cs typeface="Century Gothic"/>
              </a:rPr>
              <a:t>10</a:t>
            </a:r>
            <a:endParaRPr sz="850">
              <a:latin typeface="Century Gothic"/>
              <a:cs typeface="Century Gothic"/>
            </a:endParaRPr>
          </a:p>
          <a:p>
            <a:pPr marL="30480">
              <a:lnSpc>
                <a:spcPct val="100000"/>
              </a:lnSpc>
              <a:spcBef>
                <a:spcPts val="359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8</a:t>
            </a:r>
            <a:endParaRPr sz="850">
              <a:latin typeface="Century Gothic"/>
              <a:cs typeface="Century Gothic"/>
            </a:endParaRPr>
          </a:p>
          <a:p>
            <a:pPr marL="26034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7</a:t>
            </a:r>
            <a:endParaRPr sz="850">
              <a:latin typeface="Century Gothic"/>
              <a:cs typeface="Century Gothic"/>
            </a:endParaRPr>
          </a:p>
          <a:p>
            <a:pPr marL="26034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7</a:t>
            </a:r>
            <a:endParaRPr sz="850">
              <a:latin typeface="Century Gothic"/>
              <a:cs typeface="Century Gothic"/>
            </a:endParaRPr>
          </a:p>
          <a:p>
            <a:pPr marL="21590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6</a:t>
            </a:r>
            <a:endParaRPr sz="850">
              <a:latin typeface="Century Gothic"/>
              <a:cs typeface="Century Gothic"/>
            </a:endParaRPr>
          </a:p>
          <a:p>
            <a:pPr marL="21590">
              <a:lnSpc>
                <a:spcPct val="100000"/>
              </a:lnSpc>
              <a:spcBef>
                <a:spcPts val="37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6</a:t>
            </a:r>
            <a:endParaRPr sz="850">
              <a:latin typeface="Century Gothic"/>
              <a:cs typeface="Century Gothic"/>
            </a:endParaRPr>
          </a:p>
          <a:p>
            <a:pPr marL="21590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6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4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7364535" y="1659499"/>
            <a:ext cx="201295" cy="553085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marL="67310">
              <a:lnSpc>
                <a:spcPct val="100000"/>
              </a:lnSpc>
              <a:spcBef>
                <a:spcPts val="455"/>
              </a:spcBef>
            </a:pPr>
            <a:r>
              <a:rPr dirty="0" sz="850" spc="-25">
                <a:solidFill>
                  <a:srgbClr val="3F3F3F"/>
                </a:solidFill>
                <a:latin typeface="Century Gothic"/>
                <a:cs typeface="Century Gothic"/>
              </a:rPr>
              <a:t>28</a:t>
            </a:r>
            <a:endParaRPr sz="850">
              <a:latin typeface="Century Gothic"/>
              <a:cs typeface="Century Gothic"/>
            </a:endParaRPr>
          </a:p>
          <a:p>
            <a:pPr marL="21590">
              <a:lnSpc>
                <a:spcPct val="100000"/>
              </a:lnSpc>
              <a:spcBef>
                <a:spcPts val="360"/>
              </a:spcBef>
            </a:pPr>
            <a:r>
              <a:rPr dirty="0" sz="850" spc="-25">
                <a:solidFill>
                  <a:srgbClr val="3F3F3F"/>
                </a:solidFill>
                <a:latin typeface="Century Gothic"/>
                <a:cs typeface="Century Gothic"/>
              </a:rPr>
              <a:t>18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850" spc="-25">
                <a:solidFill>
                  <a:srgbClr val="3F3F3F"/>
                </a:solidFill>
                <a:latin typeface="Century Gothic"/>
                <a:cs typeface="Century Gothic"/>
              </a:rPr>
              <a:t>16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7419368" y="1307453"/>
            <a:ext cx="227965" cy="375920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marL="94615">
              <a:lnSpc>
                <a:spcPct val="100000"/>
              </a:lnSpc>
              <a:spcBef>
                <a:spcPts val="455"/>
              </a:spcBef>
            </a:pPr>
            <a:r>
              <a:rPr dirty="0" sz="850" spc="-25">
                <a:solidFill>
                  <a:srgbClr val="3F3F3F"/>
                </a:solidFill>
                <a:latin typeface="Century Gothic"/>
                <a:cs typeface="Century Gothic"/>
              </a:rPr>
              <a:t>46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850" spc="-25">
                <a:solidFill>
                  <a:srgbClr val="3F3F3F"/>
                </a:solidFill>
                <a:latin typeface="Century Gothic"/>
                <a:cs typeface="Century Gothic"/>
              </a:rPr>
              <a:t>28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7582409" y="425033"/>
            <a:ext cx="196850" cy="906780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marL="62865">
              <a:lnSpc>
                <a:spcPct val="100000"/>
              </a:lnSpc>
              <a:spcBef>
                <a:spcPts val="470"/>
              </a:spcBef>
            </a:pPr>
            <a:r>
              <a:rPr dirty="0" sz="850" spc="-25">
                <a:solidFill>
                  <a:srgbClr val="3F3F3F"/>
                </a:solidFill>
                <a:latin typeface="Century Gothic"/>
                <a:cs typeface="Century Gothic"/>
              </a:rPr>
              <a:t>75</a:t>
            </a:r>
            <a:endParaRPr sz="850">
              <a:latin typeface="Century Gothic"/>
              <a:cs typeface="Century Gothic"/>
            </a:endParaRPr>
          </a:p>
          <a:p>
            <a:pPr marL="40005">
              <a:lnSpc>
                <a:spcPct val="100000"/>
              </a:lnSpc>
              <a:spcBef>
                <a:spcPts val="370"/>
              </a:spcBef>
            </a:pPr>
            <a:r>
              <a:rPr dirty="0" sz="850" spc="-25">
                <a:solidFill>
                  <a:srgbClr val="3F3F3F"/>
                </a:solidFill>
                <a:latin typeface="Century Gothic"/>
                <a:cs typeface="Century Gothic"/>
              </a:rPr>
              <a:t>70</a:t>
            </a:r>
            <a:endParaRPr sz="850">
              <a:latin typeface="Century Gothic"/>
              <a:cs typeface="Century Gothic"/>
            </a:endParaRPr>
          </a:p>
          <a:p>
            <a:pPr marL="35560">
              <a:lnSpc>
                <a:spcPct val="100000"/>
              </a:lnSpc>
              <a:spcBef>
                <a:spcPts val="360"/>
              </a:spcBef>
            </a:pPr>
            <a:r>
              <a:rPr dirty="0" sz="850" spc="-25">
                <a:solidFill>
                  <a:srgbClr val="3F3F3F"/>
                </a:solidFill>
                <a:latin typeface="Century Gothic"/>
                <a:cs typeface="Century Gothic"/>
              </a:rPr>
              <a:t>69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850" spc="-25">
                <a:solidFill>
                  <a:srgbClr val="3F3F3F"/>
                </a:solidFill>
                <a:latin typeface="Century Gothic"/>
                <a:cs typeface="Century Gothic"/>
              </a:rPr>
              <a:t>64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850" spc="-25">
                <a:solidFill>
                  <a:srgbClr val="3F3F3F"/>
                </a:solidFill>
                <a:latin typeface="Century Gothic"/>
                <a:cs typeface="Century Gothic"/>
              </a:rPr>
              <a:t>64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8969279" y="294675"/>
            <a:ext cx="207645" cy="1562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50" spc="-25">
                <a:solidFill>
                  <a:srgbClr val="3F3F3F"/>
                </a:solidFill>
                <a:latin typeface="Century Gothic"/>
                <a:cs typeface="Century Gothic"/>
              </a:rPr>
              <a:t>369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5883149" y="260442"/>
            <a:ext cx="1275715" cy="4782185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algn="r" marR="35560">
              <a:lnSpc>
                <a:spcPct val="100000"/>
              </a:lnSpc>
              <a:spcBef>
                <a:spcPts val="470"/>
              </a:spcBef>
            </a:pP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SÃO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 PAULO</a:t>
            </a:r>
            <a:endParaRPr sz="850">
              <a:latin typeface="Century Gothic"/>
              <a:cs typeface="Century Gothic"/>
            </a:endParaRPr>
          </a:p>
          <a:p>
            <a:pPr algn="r" marL="425450" marR="5080" indent="385445">
              <a:lnSpc>
                <a:spcPct val="135900"/>
              </a:lnSpc>
              <a:spcBef>
                <a:spcPts val="5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PARANÁ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RIO</a:t>
            </a:r>
            <a:r>
              <a:rPr dirty="0" sz="850" spc="-3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DE</a:t>
            </a:r>
            <a:r>
              <a:rPr dirty="0" sz="850" spc="-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JANEIRO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MINAS</a:t>
            </a:r>
            <a:r>
              <a:rPr dirty="0" sz="850" spc="-3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GERAIS</a:t>
            </a:r>
            <a:endParaRPr sz="850">
              <a:latin typeface="Century Gothic"/>
              <a:cs typeface="Century Gothic"/>
            </a:endParaRPr>
          </a:p>
          <a:p>
            <a:pPr algn="r" marR="5715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RIO</a:t>
            </a:r>
            <a:r>
              <a:rPr dirty="0" sz="850" spc="-3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GRANDE</a:t>
            </a:r>
            <a:r>
              <a:rPr dirty="0" sz="850" spc="-2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DO</a:t>
            </a:r>
            <a:r>
              <a:rPr dirty="0" sz="850" spc="-1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25">
                <a:solidFill>
                  <a:srgbClr val="2F3D46"/>
                </a:solidFill>
                <a:latin typeface="Century Gothic"/>
                <a:cs typeface="Century Gothic"/>
              </a:rPr>
              <a:t>SUL</a:t>
            </a:r>
            <a:endParaRPr sz="850">
              <a:latin typeface="Century Gothic"/>
              <a:cs typeface="Century Gothic"/>
            </a:endParaRPr>
          </a:p>
          <a:p>
            <a:pPr algn="r" marL="352425" marR="5715" indent="-5080">
              <a:lnSpc>
                <a:spcPct val="135300"/>
              </a:lnSpc>
              <a:spcBef>
                <a:spcPts val="10"/>
              </a:spcBef>
            </a:pP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SANTA</a:t>
            </a:r>
            <a:r>
              <a:rPr dirty="0" sz="850" spc="-2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CATARINA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DISTRITO</a:t>
            </a:r>
            <a:r>
              <a:rPr dirty="0" sz="850" spc="-3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FEDERAL</a:t>
            </a:r>
            <a:endParaRPr sz="850">
              <a:latin typeface="Century Gothic"/>
              <a:cs typeface="Century Gothic"/>
            </a:endParaRPr>
          </a:p>
          <a:p>
            <a:pPr algn="r" marL="417830" marR="35560" indent="492125">
              <a:lnSpc>
                <a:spcPct val="135300"/>
              </a:lnSpc>
              <a:spcBef>
                <a:spcPts val="15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BAHIA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ESPIRITO</a:t>
            </a:r>
            <a:r>
              <a:rPr dirty="0" sz="850" spc="-5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SANTO</a:t>
            </a:r>
            <a:endParaRPr sz="850">
              <a:latin typeface="Century Gothic"/>
              <a:cs typeface="Century Gothic"/>
            </a:endParaRPr>
          </a:p>
          <a:p>
            <a:pPr algn="r" marL="499745" marR="5080" indent="414020">
              <a:lnSpc>
                <a:spcPct val="135900"/>
              </a:lnSpc>
              <a:spcBef>
                <a:spcPts val="5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GOIÁS 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PARÁ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PERNAMBUCO</a:t>
            </a:r>
            <a:endParaRPr sz="850">
              <a:latin typeface="Century Gothic"/>
              <a:cs typeface="Century Gothic"/>
            </a:endParaRPr>
          </a:p>
          <a:p>
            <a:pPr algn="r" marR="5715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RIO</a:t>
            </a:r>
            <a:r>
              <a:rPr dirty="0" sz="850" spc="-3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GRANDE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DO</a:t>
            </a:r>
            <a:r>
              <a:rPr dirty="0" sz="850" spc="-1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NORTE</a:t>
            </a:r>
            <a:endParaRPr sz="850">
              <a:latin typeface="Century Gothic"/>
              <a:cs typeface="Century Gothic"/>
            </a:endParaRPr>
          </a:p>
          <a:p>
            <a:pPr algn="r" marR="6350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MATO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GROSSO</a:t>
            </a:r>
            <a:endParaRPr sz="850">
              <a:latin typeface="Century Gothic"/>
              <a:cs typeface="Century Gothic"/>
            </a:endParaRPr>
          </a:p>
          <a:p>
            <a:pPr algn="just" marL="890269" marR="5080" indent="106045">
              <a:lnSpc>
                <a:spcPct val="135900"/>
              </a:lnSpc>
              <a:spcBef>
                <a:spcPts val="10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PIAUÍ 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ACRE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CEARÁ</a:t>
            </a:r>
            <a:endParaRPr sz="850">
              <a:latin typeface="Century Gothic"/>
              <a:cs typeface="Century Gothic"/>
            </a:endParaRPr>
          </a:p>
          <a:p>
            <a:pPr algn="r" marR="6985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MATO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GROSSO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DO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25">
                <a:solidFill>
                  <a:srgbClr val="2F3D46"/>
                </a:solidFill>
                <a:latin typeface="Century Gothic"/>
                <a:cs typeface="Century Gothic"/>
              </a:rPr>
              <a:t>SUL</a:t>
            </a:r>
            <a:endParaRPr sz="850">
              <a:latin typeface="Century Gothic"/>
              <a:cs typeface="Century Gothic"/>
            </a:endParaRPr>
          </a:p>
          <a:p>
            <a:pPr algn="r" marR="5080">
              <a:lnSpc>
                <a:spcPct val="100000"/>
              </a:lnSpc>
              <a:spcBef>
                <a:spcPts val="360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RONDÔNIA</a:t>
            </a:r>
            <a:endParaRPr sz="850">
              <a:latin typeface="Century Gothic"/>
              <a:cs typeface="Century Gothic"/>
            </a:endParaRPr>
          </a:p>
          <a:p>
            <a:pPr algn="r" marL="579120" marR="5080" indent="225425">
              <a:lnSpc>
                <a:spcPct val="135900"/>
              </a:lnSpc>
              <a:spcBef>
                <a:spcPts val="5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PARAÍBA SERGIPE ALAGOAS MARANHÃO TOCANTINS</a:t>
            </a:r>
            <a:endParaRPr sz="850">
              <a:latin typeface="Century Gothic"/>
              <a:cs typeface="Century Gothic"/>
            </a:endParaRPr>
          </a:p>
          <a:p>
            <a:pPr algn="r" marL="612775" marR="5715" indent="245110">
              <a:lnSpc>
                <a:spcPts val="1390"/>
              </a:lnSpc>
              <a:spcBef>
                <a:spcPts val="95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AMAPÁ AMAZONAS RORAIMA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33" name="object 33"/>
          <p:cNvSpPr txBox="1">
            <a:spLocks noGrp="1"/>
          </p:cNvSpPr>
          <p:nvPr>
            <p:ph type="title"/>
          </p:nvPr>
        </p:nvSpPr>
        <p:spPr>
          <a:xfrm>
            <a:off x="512537" y="245239"/>
            <a:ext cx="2284095" cy="737870"/>
          </a:xfrm>
          <a:prstGeom prst="rect"/>
        </p:spPr>
        <p:txBody>
          <a:bodyPr wrap="square" lIns="0" tIns="69215" rIns="0" bIns="0" rtlCol="0" vert="horz">
            <a:spAutoFit/>
          </a:bodyPr>
          <a:lstStyle/>
          <a:p>
            <a:pPr marL="12700" marR="5080">
              <a:lnSpc>
                <a:spcPts val="2020"/>
              </a:lnSpc>
              <a:spcBef>
                <a:spcPts val="545"/>
              </a:spcBef>
            </a:pPr>
            <a:r>
              <a:rPr dirty="0"/>
              <a:t>NÚMEROS</a:t>
            </a:r>
            <a:r>
              <a:rPr dirty="0" spc="10"/>
              <a:t> </a:t>
            </a:r>
            <a:r>
              <a:rPr dirty="0" spc="-25"/>
              <a:t>POR </a:t>
            </a:r>
            <a:r>
              <a:rPr dirty="0"/>
              <a:t>REGIÃO</a:t>
            </a:r>
            <a:r>
              <a:rPr dirty="0" spc="10"/>
              <a:t> </a:t>
            </a:r>
            <a:r>
              <a:rPr dirty="0"/>
              <a:t>E</a:t>
            </a:r>
            <a:r>
              <a:rPr dirty="0" spc="-5"/>
              <a:t> </a:t>
            </a:r>
            <a:r>
              <a:rPr dirty="0" spc="-10"/>
              <a:t>ESTADO</a:t>
            </a:r>
          </a:p>
          <a:p>
            <a:pPr marL="15240">
              <a:lnSpc>
                <a:spcPts val="1120"/>
              </a:lnSpc>
            </a:pPr>
            <a:r>
              <a:rPr dirty="0" sz="1150">
                <a:solidFill>
                  <a:srgbClr val="183B46"/>
                </a:solidFill>
              </a:rPr>
              <a:t>JAN-DEZ</a:t>
            </a:r>
            <a:r>
              <a:rPr dirty="0" sz="1150" spc="90">
                <a:solidFill>
                  <a:srgbClr val="183B46"/>
                </a:solidFill>
              </a:rPr>
              <a:t> </a:t>
            </a:r>
            <a:r>
              <a:rPr dirty="0" sz="1150" spc="-25">
                <a:solidFill>
                  <a:srgbClr val="183B46"/>
                </a:solidFill>
              </a:rPr>
              <a:t>22</a:t>
            </a:r>
            <a:endParaRPr sz="1150"/>
          </a:p>
        </p:txBody>
      </p:sp>
      <p:grpSp>
        <p:nvGrpSpPr>
          <p:cNvPr id="34" name="object 34" descr=""/>
          <p:cNvGrpSpPr/>
          <p:nvPr/>
        </p:nvGrpSpPr>
        <p:grpSpPr>
          <a:xfrm>
            <a:off x="100030" y="3476180"/>
            <a:ext cx="4860290" cy="1746885"/>
            <a:chOff x="100030" y="3476180"/>
            <a:chExt cx="4860290" cy="1746885"/>
          </a:xfrm>
        </p:grpSpPr>
        <p:pic>
          <p:nvPicPr>
            <p:cNvPr id="35" name="object 3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09046" y="3476180"/>
              <a:ext cx="3874008" cy="106679"/>
            </a:xfrm>
            <a:prstGeom prst="rect">
              <a:avLst/>
            </a:prstGeom>
          </p:spPr>
        </p:pic>
        <p:pic>
          <p:nvPicPr>
            <p:cNvPr id="36" name="object 3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0030" y="3706304"/>
              <a:ext cx="4860035" cy="1516379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6328618" y="1142936"/>
            <a:ext cx="2091055" cy="1941830"/>
            <a:chOff x="6328618" y="1142936"/>
            <a:chExt cx="2091055" cy="1941830"/>
          </a:xfrm>
        </p:grpSpPr>
        <p:sp>
          <p:nvSpPr>
            <p:cNvPr id="3" name="object 3" descr=""/>
            <p:cNvSpPr/>
            <p:nvPr/>
          </p:nvSpPr>
          <p:spPr>
            <a:xfrm>
              <a:off x="6359098" y="1173416"/>
              <a:ext cx="2030095" cy="1880870"/>
            </a:xfrm>
            <a:custGeom>
              <a:avLst/>
              <a:gdLst/>
              <a:ahLst/>
              <a:cxnLst/>
              <a:rect l="l" t="t" r="r" b="b"/>
              <a:pathLst>
                <a:path w="2030095" h="1880870">
                  <a:moveTo>
                    <a:pt x="1014983" y="1880616"/>
                  </a:moveTo>
                  <a:lnTo>
                    <a:pt x="964302" y="1879466"/>
                  </a:lnTo>
                  <a:lnTo>
                    <a:pt x="914267" y="1876052"/>
                  </a:lnTo>
                  <a:lnTo>
                    <a:pt x="864935" y="1870428"/>
                  </a:lnTo>
                  <a:lnTo>
                    <a:pt x="816366" y="1862648"/>
                  </a:lnTo>
                  <a:lnTo>
                    <a:pt x="768616" y="1852765"/>
                  </a:lnTo>
                  <a:lnTo>
                    <a:pt x="721743" y="1840834"/>
                  </a:lnTo>
                  <a:lnTo>
                    <a:pt x="675807" y="1826906"/>
                  </a:lnTo>
                  <a:lnTo>
                    <a:pt x="630865" y="1811037"/>
                  </a:lnTo>
                  <a:lnTo>
                    <a:pt x="586974" y="1793280"/>
                  </a:lnTo>
                  <a:lnTo>
                    <a:pt x="544194" y="1773689"/>
                  </a:lnTo>
                  <a:lnTo>
                    <a:pt x="502581" y="1752317"/>
                  </a:lnTo>
                  <a:lnTo>
                    <a:pt x="462194" y="1729219"/>
                  </a:lnTo>
                  <a:lnTo>
                    <a:pt x="423091" y="1704447"/>
                  </a:lnTo>
                  <a:lnTo>
                    <a:pt x="385330" y="1678055"/>
                  </a:lnTo>
                  <a:lnTo>
                    <a:pt x="348969" y="1650098"/>
                  </a:lnTo>
                  <a:lnTo>
                    <a:pt x="314066" y="1620628"/>
                  </a:lnTo>
                  <a:lnTo>
                    <a:pt x="280679" y="1589700"/>
                  </a:lnTo>
                  <a:lnTo>
                    <a:pt x="248866" y="1557367"/>
                  </a:lnTo>
                  <a:lnTo>
                    <a:pt x="218685" y="1523683"/>
                  </a:lnTo>
                  <a:lnTo>
                    <a:pt x="190194" y="1488702"/>
                  </a:lnTo>
                  <a:lnTo>
                    <a:pt x="163451" y="1452477"/>
                  </a:lnTo>
                  <a:lnTo>
                    <a:pt x="138514" y="1415062"/>
                  </a:lnTo>
                  <a:lnTo>
                    <a:pt x="115441" y="1376510"/>
                  </a:lnTo>
                  <a:lnTo>
                    <a:pt x="94291" y="1336876"/>
                  </a:lnTo>
                  <a:lnTo>
                    <a:pt x="75120" y="1296213"/>
                  </a:lnTo>
                  <a:lnTo>
                    <a:pt x="57987" y="1254575"/>
                  </a:lnTo>
                  <a:lnTo>
                    <a:pt x="42951" y="1212015"/>
                  </a:lnTo>
                  <a:lnTo>
                    <a:pt x="30069" y="1168587"/>
                  </a:lnTo>
                  <a:lnTo>
                    <a:pt x="19398" y="1124345"/>
                  </a:lnTo>
                  <a:lnTo>
                    <a:pt x="10998" y="1079342"/>
                  </a:lnTo>
                  <a:lnTo>
                    <a:pt x="4927" y="1033632"/>
                  </a:lnTo>
                  <a:lnTo>
                    <a:pt x="1241" y="987270"/>
                  </a:lnTo>
                  <a:lnTo>
                    <a:pt x="0" y="940308"/>
                  </a:lnTo>
                  <a:lnTo>
                    <a:pt x="1241" y="893476"/>
                  </a:lnTo>
                  <a:lnTo>
                    <a:pt x="4927" y="847227"/>
                  </a:lnTo>
                  <a:lnTo>
                    <a:pt x="10998" y="801617"/>
                  </a:lnTo>
                  <a:lnTo>
                    <a:pt x="19398" y="756698"/>
                  </a:lnTo>
                  <a:lnTo>
                    <a:pt x="30069" y="712527"/>
                  </a:lnTo>
                  <a:lnTo>
                    <a:pt x="42951" y="669157"/>
                  </a:lnTo>
                  <a:lnTo>
                    <a:pt x="57987" y="626642"/>
                  </a:lnTo>
                  <a:lnTo>
                    <a:pt x="75120" y="585038"/>
                  </a:lnTo>
                  <a:lnTo>
                    <a:pt x="94291" y="544398"/>
                  </a:lnTo>
                  <a:lnTo>
                    <a:pt x="115441" y="504778"/>
                  </a:lnTo>
                  <a:lnTo>
                    <a:pt x="138514" y="466231"/>
                  </a:lnTo>
                  <a:lnTo>
                    <a:pt x="163451" y="428811"/>
                  </a:lnTo>
                  <a:lnTo>
                    <a:pt x="190194" y="392575"/>
                  </a:lnTo>
                  <a:lnTo>
                    <a:pt x="218685" y="357575"/>
                  </a:lnTo>
                  <a:lnTo>
                    <a:pt x="248866" y="323866"/>
                  </a:lnTo>
                  <a:lnTo>
                    <a:pt x="280679" y="291503"/>
                  </a:lnTo>
                  <a:lnTo>
                    <a:pt x="314066" y="260541"/>
                  </a:lnTo>
                  <a:lnTo>
                    <a:pt x="348969" y="231033"/>
                  </a:lnTo>
                  <a:lnTo>
                    <a:pt x="385330" y="203034"/>
                  </a:lnTo>
                  <a:lnTo>
                    <a:pt x="423091" y="176598"/>
                  </a:lnTo>
                  <a:lnTo>
                    <a:pt x="462194" y="151781"/>
                  </a:lnTo>
                  <a:lnTo>
                    <a:pt x="502581" y="128636"/>
                  </a:lnTo>
                  <a:lnTo>
                    <a:pt x="544194" y="107218"/>
                  </a:lnTo>
                  <a:lnTo>
                    <a:pt x="586974" y="87582"/>
                  </a:lnTo>
                  <a:lnTo>
                    <a:pt x="630865" y="69781"/>
                  </a:lnTo>
                  <a:lnTo>
                    <a:pt x="675807" y="53871"/>
                  </a:lnTo>
                  <a:lnTo>
                    <a:pt x="721743" y="39905"/>
                  </a:lnTo>
                  <a:lnTo>
                    <a:pt x="768616" y="27939"/>
                  </a:lnTo>
                  <a:lnTo>
                    <a:pt x="816366" y="18026"/>
                  </a:lnTo>
                  <a:lnTo>
                    <a:pt x="864935" y="10221"/>
                  </a:lnTo>
                  <a:lnTo>
                    <a:pt x="914267" y="4579"/>
                  </a:lnTo>
                  <a:lnTo>
                    <a:pt x="964302" y="1153"/>
                  </a:lnTo>
                  <a:lnTo>
                    <a:pt x="1014983" y="0"/>
                  </a:lnTo>
                  <a:lnTo>
                    <a:pt x="1065665" y="1153"/>
                  </a:lnTo>
                  <a:lnTo>
                    <a:pt x="1115700" y="4579"/>
                  </a:lnTo>
                  <a:lnTo>
                    <a:pt x="1165032" y="10221"/>
                  </a:lnTo>
                  <a:lnTo>
                    <a:pt x="1213601" y="18026"/>
                  </a:lnTo>
                  <a:lnTo>
                    <a:pt x="1261351" y="27939"/>
                  </a:lnTo>
                  <a:lnTo>
                    <a:pt x="1308224" y="39905"/>
                  </a:lnTo>
                  <a:lnTo>
                    <a:pt x="1354160" y="53871"/>
                  </a:lnTo>
                  <a:lnTo>
                    <a:pt x="1399102" y="69781"/>
                  </a:lnTo>
                  <a:lnTo>
                    <a:pt x="1442993" y="87582"/>
                  </a:lnTo>
                  <a:lnTo>
                    <a:pt x="1485773" y="107218"/>
                  </a:lnTo>
                  <a:lnTo>
                    <a:pt x="1527386" y="128636"/>
                  </a:lnTo>
                  <a:lnTo>
                    <a:pt x="1567773" y="151781"/>
                  </a:lnTo>
                  <a:lnTo>
                    <a:pt x="1606876" y="176598"/>
                  </a:lnTo>
                  <a:lnTo>
                    <a:pt x="1644637" y="203034"/>
                  </a:lnTo>
                  <a:lnTo>
                    <a:pt x="1680998" y="231033"/>
                  </a:lnTo>
                  <a:lnTo>
                    <a:pt x="1715901" y="260541"/>
                  </a:lnTo>
                  <a:lnTo>
                    <a:pt x="1749288" y="291503"/>
                  </a:lnTo>
                  <a:lnTo>
                    <a:pt x="1781101" y="323866"/>
                  </a:lnTo>
                  <a:lnTo>
                    <a:pt x="1811282" y="357575"/>
                  </a:lnTo>
                  <a:lnTo>
                    <a:pt x="1839773" y="392575"/>
                  </a:lnTo>
                  <a:lnTo>
                    <a:pt x="1866516" y="428811"/>
                  </a:lnTo>
                  <a:lnTo>
                    <a:pt x="1891453" y="466231"/>
                  </a:lnTo>
                  <a:lnTo>
                    <a:pt x="1914526" y="504778"/>
                  </a:lnTo>
                  <a:lnTo>
                    <a:pt x="1935676" y="544398"/>
                  </a:lnTo>
                  <a:lnTo>
                    <a:pt x="1954847" y="585038"/>
                  </a:lnTo>
                  <a:lnTo>
                    <a:pt x="1971980" y="626642"/>
                  </a:lnTo>
                  <a:lnTo>
                    <a:pt x="1987016" y="669157"/>
                  </a:lnTo>
                  <a:lnTo>
                    <a:pt x="1999898" y="712527"/>
                  </a:lnTo>
                  <a:lnTo>
                    <a:pt x="2010569" y="756698"/>
                  </a:lnTo>
                  <a:lnTo>
                    <a:pt x="2018969" y="801617"/>
                  </a:lnTo>
                  <a:lnTo>
                    <a:pt x="2025040" y="847227"/>
                  </a:lnTo>
                  <a:lnTo>
                    <a:pt x="2028726" y="893476"/>
                  </a:lnTo>
                  <a:lnTo>
                    <a:pt x="2029967" y="940308"/>
                  </a:lnTo>
                  <a:lnTo>
                    <a:pt x="2028726" y="987270"/>
                  </a:lnTo>
                  <a:lnTo>
                    <a:pt x="2025040" y="1033632"/>
                  </a:lnTo>
                  <a:lnTo>
                    <a:pt x="2018969" y="1079342"/>
                  </a:lnTo>
                  <a:lnTo>
                    <a:pt x="2010569" y="1124345"/>
                  </a:lnTo>
                  <a:lnTo>
                    <a:pt x="1999898" y="1168587"/>
                  </a:lnTo>
                  <a:lnTo>
                    <a:pt x="1987016" y="1212015"/>
                  </a:lnTo>
                  <a:lnTo>
                    <a:pt x="1971980" y="1254575"/>
                  </a:lnTo>
                  <a:lnTo>
                    <a:pt x="1954847" y="1296213"/>
                  </a:lnTo>
                  <a:lnTo>
                    <a:pt x="1935676" y="1336876"/>
                  </a:lnTo>
                  <a:lnTo>
                    <a:pt x="1914526" y="1376510"/>
                  </a:lnTo>
                  <a:lnTo>
                    <a:pt x="1891453" y="1415062"/>
                  </a:lnTo>
                  <a:lnTo>
                    <a:pt x="1866516" y="1452477"/>
                  </a:lnTo>
                  <a:lnTo>
                    <a:pt x="1839773" y="1488702"/>
                  </a:lnTo>
                  <a:lnTo>
                    <a:pt x="1811282" y="1523683"/>
                  </a:lnTo>
                  <a:lnTo>
                    <a:pt x="1781101" y="1557367"/>
                  </a:lnTo>
                  <a:lnTo>
                    <a:pt x="1749288" y="1589700"/>
                  </a:lnTo>
                  <a:lnTo>
                    <a:pt x="1715901" y="1620628"/>
                  </a:lnTo>
                  <a:lnTo>
                    <a:pt x="1680998" y="1650098"/>
                  </a:lnTo>
                  <a:lnTo>
                    <a:pt x="1644637" y="1678055"/>
                  </a:lnTo>
                  <a:lnTo>
                    <a:pt x="1606876" y="1704447"/>
                  </a:lnTo>
                  <a:lnTo>
                    <a:pt x="1567773" y="1729219"/>
                  </a:lnTo>
                  <a:lnTo>
                    <a:pt x="1527386" y="1752317"/>
                  </a:lnTo>
                  <a:lnTo>
                    <a:pt x="1485773" y="1773689"/>
                  </a:lnTo>
                  <a:lnTo>
                    <a:pt x="1442993" y="1793280"/>
                  </a:lnTo>
                  <a:lnTo>
                    <a:pt x="1399102" y="1811037"/>
                  </a:lnTo>
                  <a:lnTo>
                    <a:pt x="1354160" y="1826906"/>
                  </a:lnTo>
                  <a:lnTo>
                    <a:pt x="1308224" y="1840834"/>
                  </a:lnTo>
                  <a:lnTo>
                    <a:pt x="1261351" y="1852765"/>
                  </a:lnTo>
                  <a:lnTo>
                    <a:pt x="1213601" y="1862648"/>
                  </a:lnTo>
                  <a:lnTo>
                    <a:pt x="1165032" y="1870428"/>
                  </a:lnTo>
                  <a:lnTo>
                    <a:pt x="1115700" y="1876052"/>
                  </a:lnTo>
                  <a:lnTo>
                    <a:pt x="1065665" y="1879466"/>
                  </a:lnTo>
                  <a:lnTo>
                    <a:pt x="1014983" y="188061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6328618" y="1142936"/>
              <a:ext cx="2091055" cy="1941830"/>
            </a:xfrm>
            <a:custGeom>
              <a:avLst/>
              <a:gdLst/>
              <a:ahLst/>
              <a:cxnLst/>
              <a:rect l="l" t="t" r="r" b="b"/>
              <a:pathLst>
                <a:path w="2091054" h="1941830">
                  <a:moveTo>
                    <a:pt x="0" y="970788"/>
                  </a:moveTo>
                  <a:lnTo>
                    <a:pt x="0" y="946404"/>
                  </a:lnTo>
                  <a:lnTo>
                    <a:pt x="1523" y="920496"/>
                  </a:lnTo>
                  <a:lnTo>
                    <a:pt x="3048" y="908304"/>
                  </a:lnTo>
                  <a:lnTo>
                    <a:pt x="64007" y="911352"/>
                  </a:lnTo>
                  <a:lnTo>
                    <a:pt x="62483" y="925068"/>
                  </a:lnTo>
                  <a:lnTo>
                    <a:pt x="63912" y="925068"/>
                  </a:lnTo>
                  <a:lnTo>
                    <a:pt x="62769" y="943355"/>
                  </a:lnTo>
                  <a:lnTo>
                    <a:pt x="44195" y="943355"/>
                  </a:lnTo>
                  <a:lnTo>
                    <a:pt x="0" y="970788"/>
                  </a:lnTo>
                  <a:close/>
                </a:path>
                <a:path w="2091054" h="1941830">
                  <a:moveTo>
                    <a:pt x="63912" y="925068"/>
                  </a:moveTo>
                  <a:lnTo>
                    <a:pt x="62483" y="925068"/>
                  </a:lnTo>
                  <a:lnTo>
                    <a:pt x="64007" y="923544"/>
                  </a:lnTo>
                  <a:lnTo>
                    <a:pt x="63912" y="925068"/>
                  </a:lnTo>
                  <a:close/>
                </a:path>
                <a:path w="2091054" h="1941830">
                  <a:moveTo>
                    <a:pt x="30114" y="1005125"/>
                  </a:moveTo>
                  <a:lnTo>
                    <a:pt x="16764" y="998220"/>
                  </a:lnTo>
                  <a:lnTo>
                    <a:pt x="44195" y="943355"/>
                  </a:lnTo>
                  <a:lnTo>
                    <a:pt x="62769" y="943355"/>
                  </a:lnTo>
                  <a:lnTo>
                    <a:pt x="62483" y="947928"/>
                  </a:lnTo>
                  <a:lnTo>
                    <a:pt x="61308" y="1004345"/>
                  </a:lnTo>
                  <a:lnTo>
                    <a:pt x="30114" y="1005125"/>
                  </a:lnTo>
                  <a:close/>
                </a:path>
                <a:path w="2091054" h="1941830">
                  <a:moveTo>
                    <a:pt x="62687" y="1021080"/>
                  </a:moveTo>
                  <a:lnTo>
                    <a:pt x="60959" y="1021080"/>
                  </a:lnTo>
                  <a:lnTo>
                    <a:pt x="61308" y="1004345"/>
                  </a:lnTo>
                  <a:lnTo>
                    <a:pt x="62483" y="1004316"/>
                  </a:lnTo>
                  <a:lnTo>
                    <a:pt x="62483" y="1018031"/>
                  </a:lnTo>
                  <a:lnTo>
                    <a:pt x="62687" y="1021080"/>
                  </a:lnTo>
                  <a:close/>
                </a:path>
                <a:path w="2091054" h="1941830">
                  <a:moveTo>
                    <a:pt x="60959" y="1021080"/>
                  </a:moveTo>
                  <a:lnTo>
                    <a:pt x="30114" y="1005125"/>
                  </a:lnTo>
                  <a:lnTo>
                    <a:pt x="61308" y="1004345"/>
                  </a:lnTo>
                  <a:lnTo>
                    <a:pt x="60959" y="1021080"/>
                  </a:lnTo>
                  <a:close/>
                </a:path>
                <a:path w="2091054" h="1941830">
                  <a:moveTo>
                    <a:pt x="6095" y="1069847"/>
                  </a:moveTo>
                  <a:lnTo>
                    <a:pt x="3048" y="1045463"/>
                  </a:lnTo>
                  <a:lnTo>
                    <a:pt x="1523" y="1021080"/>
                  </a:lnTo>
                  <a:lnTo>
                    <a:pt x="1523" y="1005839"/>
                  </a:lnTo>
                  <a:lnTo>
                    <a:pt x="30114" y="1005125"/>
                  </a:lnTo>
                  <a:lnTo>
                    <a:pt x="60959" y="1021080"/>
                  </a:lnTo>
                  <a:lnTo>
                    <a:pt x="62687" y="1021080"/>
                  </a:lnTo>
                  <a:lnTo>
                    <a:pt x="64007" y="1040892"/>
                  </a:lnTo>
                  <a:lnTo>
                    <a:pt x="67055" y="1063752"/>
                  </a:lnTo>
                  <a:lnTo>
                    <a:pt x="6095" y="1069847"/>
                  </a:lnTo>
                  <a:close/>
                </a:path>
                <a:path w="2091054" h="1941830">
                  <a:moveTo>
                    <a:pt x="70103" y="853439"/>
                  </a:moveTo>
                  <a:lnTo>
                    <a:pt x="9143" y="844296"/>
                  </a:lnTo>
                  <a:lnTo>
                    <a:pt x="12191" y="822960"/>
                  </a:lnTo>
                  <a:lnTo>
                    <a:pt x="16764" y="798576"/>
                  </a:lnTo>
                  <a:lnTo>
                    <a:pt x="19811" y="781812"/>
                  </a:lnTo>
                  <a:lnTo>
                    <a:pt x="80771" y="794004"/>
                  </a:lnTo>
                  <a:lnTo>
                    <a:pt x="77723" y="810768"/>
                  </a:lnTo>
                  <a:lnTo>
                    <a:pt x="73456" y="832104"/>
                  </a:lnTo>
                  <a:lnTo>
                    <a:pt x="73151" y="832104"/>
                  </a:lnTo>
                  <a:lnTo>
                    <a:pt x="70103" y="853439"/>
                  </a:lnTo>
                  <a:close/>
                </a:path>
                <a:path w="2091054" h="1941830">
                  <a:moveTo>
                    <a:pt x="73151" y="833628"/>
                  </a:moveTo>
                  <a:lnTo>
                    <a:pt x="73151" y="832104"/>
                  </a:lnTo>
                  <a:lnTo>
                    <a:pt x="73456" y="832104"/>
                  </a:lnTo>
                  <a:lnTo>
                    <a:pt x="73151" y="833628"/>
                  </a:lnTo>
                  <a:close/>
                </a:path>
                <a:path w="2091054" h="1941830">
                  <a:moveTo>
                    <a:pt x="94487" y="736092"/>
                  </a:moveTo>
                  <a:lnTo>
                    <a:pt x="36575" y="719328"/>
                  </a:lnTo>
                  <a:lnTo>
                    <a:pt x="39623" y="705612"/>
                  </a:lnTo>
                  <a:lnTo>
                    <a:pt x="47243" y="681228"/>
                  </a:lnTo>
                  <a:lnTo>
                    <a:pt x="56387" y="658368"/>
                  </a:lnTo>
                  <a:lnTo>
                    <a:pt x="114300" y="679704"/>
                  </a:lnTo>
                  <a:lnTo>
                    <a:pt x="105155" y="702563"/>
                  </a:lnTo>
                  <a:lnTo>
                    <a:pt x="106172" y="702563"/>
                  </a:lnTo>
                  <a:lnTo>
                    <a:pt x="99567" y="722376"/>
                  </a:lnTo>
                  <a:lnTo>
                    <a:pt x="99059" y="722376"/>
                  </a:lnTo>
                  <a:lnTo>
                    <a:pt x="94487" y="736092"/>
                  </a:lnTo>
                  <a:close/>
                </a:path>
                <a:path w="2091054" h="1941830">
                  <a:moveTo>
                    <a:pt x="106172" y="702563"/>
                  </a:moveTo>
                  <a:lnTo>
                    <a:pt x="105155" y="702563"/>
                  </a:lnTo>
                  <a:lnTo>
                    <a:pt x="106680" y="701039"/>
                  </a:lnTo>
                  <a:lnTo>
                    <a:pt x="106172" y="702563"/>
                  </a:lnTo>
                  <a:close/>
                </a:path>
                <a:path w="2091054" h="1941830">
                  <a:moveTo>
                    <a:pt x="99059" y="723900"/>
                  </a:moveTo>
                  <a:lnTo>
                    <a:pt x="99059" y="722376"/>
                  </a:lnTo>
                  <a:lnTo>
                    <a:pt x="99567" y="722376"/>
                  </a:lnTo>
                  <a:lnTo>
                    <a:pt x="99059" y="723900"/>
                  </a:lnTo>
                  <a:close/>
                </a:path>
                <a:path w="2091054" h="1941830">
                  <a:moveTo>
                    <a:pt x="135635" y="624839"/>
                  </a:moveTo>
                  <a:lnTo>
                    <a:pt x="79248" y="600455"/>
                  </a:lnTo>
                  <a:lnTo>
                    <a:pt x="82295" y="592836"/>
                  </a:lnTo>
                  <a:lnTo>
                    <a:pt x="103632" y="548639"/>
                  </a:lnTo>
                  <a:lnTo>
                    <a:pt x="108203" y="541020"/>
                  </a:lnTo>
                  <a:lnTo>
                    <a:pt x="161543" y="571500"/>
                  </a:lnTo>
                  <a:lnTo>
                    <a:pt x="159105" y="577596"/>
                  </a:lnTo>
                  <a:lnTo>
                    <a:pt x="158495" y="577596"/>
                  </a:lnTo>
                  <a:lnTo>
                    <a:pt x="139417" y="617220"/>
                  </a:lnTo>
                  <a:lnTo>
                    <a:pt x="138683" y="617220"/>
                  </a:lnTo>
                  <a:lnTo>
                    <a:pt x="135635" y="624839"/>
                  </a:lnTo>
                  <a:close/>
                </a:path>
                <a:path w="2091054" h="1941830">
                  <a:moveTo>
                    <a:pt x="158495" y="579120"/>
                  </a:moveTo>
                  <a:lnTo>
                    <a:pt x="158495" y="577596"/>
                  </a:lnTo>
                  <a:lnTo>
                    <a:pt x="159105" y="577596"/>
                  </a:lnTo>
                  <a:lnTo>
                    <a:pt x="158495" y="579120"/>
                  </a:lnTo>
                  <a:close/>
                </a:path>
                <a:path w="2091054" h="1941830">
                  <a:moveTo>
                    <a:pt x="138683" y="618744"/>
                  </a:moveTo>
                  <a:lnTo>
                    <a:pt x="138683" y="617220"/>
                  </a:lnTo>
                  <a:lnTo>
                    <a:pt x="139417" y="617220"/>
                  </a:lnTo>
                  <a:lnTo>
                    <a:pt x="138683" y="618744"/>
                  </a:lnTo>
                  <a:close/>
                </a:path>
                <a:path w="2091054" h="1941830">
                  <a:moveTo>
                    <a:pt x="192023" y="519683"/>
                  </a:moveTo>
                  <a:lnTo>
                    <a:pt x="140207" y="487679"/>
                  </a:lnTo>
                  <a:lnTo>
                    <a:pt x="152400" y="466344"/>
                  </a:lnTo>
                  <a:lnTo>
                    <a:pt x="175259" y="434340"/>
                  </a:lnTo>
                  <a:lnTo>
                    <a:pt x="225551" y="469392"/>
                  </a:lnTo>
                  <a:lnTo>
                    <a:pt x="202691" y="501396"/>
                  </a:lnTo>
                  <a:lnTo>
                    <a:pt x="203278" y="501396"/>
                  </a:lnTo>
                  <a:lnTo>
                    <a:pt x="192023" y="519683"/>
                  </a:lnTo>
                  <a:close/>
                </a:path>
                <a:path w="2091054" h="1941830">
                  <a:moveTo>
                    <a:pt x="203278" y="501396"/>
                  </a:moveTo>
                  <a:lnTo>
                    <a:pt x="202691" y="501396"/>
                  </a:lnTo>
                  <a:lnTo>
                    <a:pt x="204216" y="499872"/>
                  </a:lnTo>
                  <a:lnTo>
                    <a:pt x="203278" y="501396"/>
                  </a:lnTo>
                  <a:close/>
                </a:path>
                <a:path w="2091054" h="1941830">
                  <a:moveTo>
                    <a:pt x="342900" y="335279"/>
                  </a:moveTo>
                  <a:lnTo>
                    <a:pt x="300227" y="291083"/>
                  </a:lnTo>
                  <a:lnTo>
                    <a:pt x="307848" y="283464"/>
                  </a:lnTo>
                  <a:lnTo>
                    <a:pt x="342900" y="251460"/>
                  </a:lnTo>
                  <a:lnTo>
                    <a:pt x="348995" y="246887"/>
                  </a:lnTo>
                  <a:lnTo>
                    <a:pt x="387095" y="295656"/>
                  </a:lnTo>
                  <a:lnTo>
                    <a:pt x="382523" y="298704"/>
                  </a:lnTo>
                  <a:lnTo>
                    <a:pt x="384048" y="298704"/>
                  </a:lnTo>
                  <a:lnTo>
                    <a:pt x="348995" y="329183"/>
                  </a:lnTo>
                  <a:lnTo>
                    <a:pt x="342900" y="335279"/>
                  </a:lnTo>
                  <a:close/>
                </a:path>
                <a:path w="2091054" h="1941830">
                  <a:moveTo>
                    <a:pt x="260603" y="422148"/>
                  </a:moveTo>
                  <a:lnTo>
                    <a:pt x="213359" y="382524"/>
                  </a:lnTo>
                  <a:lnTo>
                    <a:pt x="239267" y="352044"/>
                  </a:lnTo>
                  <a:lnTo>
                    <a:pt x="256032" y="335279"/>
                  </a:lnTo>
                  <a:lnTo>
                    <a:pt x="300227" y="377952"/>
                  </a:lnTo>
                  <a:lnTo>
                    <a:pt x="284987" y="394716"/>
                  </a:lnTo>
                  <a:lnTo>
                    <a:pt x="285148" y="394716"/>
                  </a:lnTo>
                  <a:lnTo>
                    <a:pt x="260603" y="422148"/>
                  </a:lnTo>
                  <a:close/>
                </a:path>
                <a:path w="2091054" h="1941830">
                  <a:moveTo>
                    <a:pt x="285148" y="394716"/>
                  </a:moveTo>
                  <a:lnTo>
                    <a:pt x="284987" y="394716"/>
                  </a:lnTo>
                  <a:lnTo>
                    <a:pt x="286511" y="393192"/>
                  </a:lnTo>
                  <a:lnTo>
                    <a:pt x="285148" y="394716"/>
                  </a:lnTo>
                  <a:close/>
                </a:path>
                <a:path w="2091054" h="1941830">
                  <a:moveTo>
                    <a:pt x="434339" y="259079"/>
                  </a:moveTo>
                  <a:lnTo>
                    <a:pt x="397764" y="208787"/>
                  </a:lnTo>
                  <a:lnTo>
                    <a:pt x="420623" y="192024"/>
                  </a:lnTo>
                  <a:lnTo>
                    <a:pt x="451103" y="173736"/>
                  </a:lnTo>
                  <a:lnTo>
                    <a:pt x="484632" y="224028"/>
                  </a:lnTo>
                  <a:lnTo>
                    <a:pt x="457903" y="242316"/>
                  </a:lnTo>
                  <a:lnTo>
                    <a:pt x="457200" y="242316"/>
                  </a:lnTo>
                  <a:lnTo>
                    <a:pt x="434339" y="259079"/>
                  </a:lnTo>
                  <a:close/>
                </a:path>
                <a:path w="2091054" h="1941830">
                  <a:moveTo>
                    <a:pt x="455675" y="243840"/>
                  </a:moveTo>
                  <a:lnTo>
                    <a:pt x="457200" y="242316"/>
                  </a:lnTo>
                  <a:lnTo>
                    <a:pt x="457903" y="242316"/>
                  </a:lnTo>
                  <a:lnTo>
                    <a:pt x="455675" y="243840"/>
                  </a:lnTo>
                  <a:close/>
                </a:path>
                <a:path w="2091054" h="1941830">
                  <a:moveTo>
                    <a:pt x="534923" y="193548"/>
                  </a:moveTo>
                  <a:lnTo>
                    <a:pt x="505967" y="140208"/>
                  </a:lnTo>
                  <a:lnTo>
                    <a:pt x="548639" y="117348"/>
                  </a:lnTo>
                  <a:lnTo>
                    <a:pt x="562355" y="109728"/>
                  </a:lnTo>
                  <a:lnTo>
                    <a:pt x="588264" y="166116"/>
                  </a:lnTo>
                  <a:lnTo>
                    <a:pt x="574548" y="172212"/>
                  </a:lnTo>
                  <a:lnTo>
                    <a:pt x="576071" y="172212"/>
                  </a:lnTo>
                  <a:lnTo>
                    <a:pt x="534923" y="193548"/>
                  </a:lnTo>
                  <a:close/>
                </a:path>
                <a:path w="2091054" h="1941830">
                  <a:moveTo>
                    <a:pt x="643127" y="141732"/>
                  </a:moveTo>
                  <a:lnTo>
                    <a:pt x="618743" y="83820"/>
                  </a:lnTo>
                  <a:lnTo>
                    <a:pt x="638555" y="76200"/>
                  </a:lnTo>
                  <a:lnTo>
                    <a:pt x="678180" y="62483"/>
                  </a:lnTo>
                  <a:lnTo>
                    <a:pt x="699516" y="120395"/>
                  </a:lnTo>
                  <a:lnTo>
                    <a:pt x="665649" y="132587"/>
                  </a:lnTo>
                  <a:lnTo>
                    <a:pt x="662939" y="132587"/>
                  </a:lnTo>
                  <a:lnTo>
                    <a:pt x="643127" y="141732"/>
                  </a:lnTo>
                  <a:close/>
                </a:path>
                <a:path w="2091054" h="1941830">
                  <a:moveTo>
                    <a:pt x="661416" y="134112"/>
                  </a:moveTo>
                  <a:lnTo>
                    <a:pt x="662939" y="132587"/>
                  </a:lnTo>
                  <a:lnTo>
                    <a:pt x="665649" y="132587"/>
                  </a:lnTo>
                  <a:lnTo>
                    <a:pt x="661416" y="134112"/>
                  </a:lnTo>
                  <a:close/>
                </a:path>
                <a:path w="2091054" h="1941830">
                  <a:moveTo>
                    <a:pt x="755903" y="102108"/>
                  </a:moveTo>
                  <a:lnTo>
                    <a:pt x="739139" y="42672"/>
                  </a:lnTo>
                  <a:lnTo>
                    <a:pt x="784859" y="30479"/>
                  </a:lnTo>
                  <a:lnTo>
                    <a:pt x="801623" y="27432"/>
                  </a:lnTo>
                  <a:lnTo>
                    <a:pt x="813816" y="86868"/>
                  </a:lnTo>
                  <a:lnTo>
                    <a:pt x="798575" y="89916"/>
                  </a:lnTo>
                  <a:lnTo>
                    <a:pt x="800100" y="89916"/>
                  </a:lnTo>
                  <a:lnTo>
                    <a:pt x="755903" y="102108"/>
                  </a:lnTo>
                  <a:close/>
                </a:path>
                <a:path w="2091054" h="1941830">
                  <a:moveTo>
                    <a:pt x="873251" y="76200"/>
                  </a:moveTo>
                  <a:lnTo>
                    <a:pt x="862584" y="15240"/>
                  </a:lnTo>
                  <a:lnTo>
                    <a:pt x="886967" y="10668"/>
                  </a:lnTo>
                  <a:lnTo>
                    <a:pt x="926591" y="6095"/>
                  </a:lnTo>
                  <a:lnTo>
                    <a:pt x="932687" y="67056"/>
                  </a:lnTo>
                  <a:lnTo>
                    <a:pt x="918971" y="68579"/>
                  </a:lnTo>
                  <a:lnTo>
                    <a:pt x="920495" y="68579"/>
                  </a:lnTo>
                  <a:lnTo>
                    <a:pt x="894587" y="71628"/>
                  </a:lnTo>
                  <a:lnTo>
                    <a:pt x="896111" y="71628"/>
                  </a:lnTo>
                  <a:lnTo>
                    <a:pt x="873251" y="76200"/>
                  </a:lnTo>
                  <a:close/>
                </a:path>
                <a:path w="2091054" h="1941830">
                  <a:moveTo>
                    <a:pt x="1019555" y="62483"/>
                  </a:moveTo>
                  <a:lnTo>
                    <a:pt x="992123" y="62483"/>
                  </a:lnTo>
                  <a:lnTo>
                    <a:pt x="989075" y="1524"/>
                  </a:lnTo>
                  <a:lnTo>
                    <a:pt x="992123" y="1524"/>
                  </a:lnTo>
                  <a:lnTo>
                    <a:pt x="1018032" y="0"/>
                  </a:lnTo>
                  <a:lnTo>
                    <a:pt x="1053084" y="0"/>
                  </a:lnTo>
                  <a:lnTo>
                    <a:pt x="1051559" y="60960"/>
                  </a:lnTo>
                  <a:lnTo>
                    <a:pt x="1045464" y="60960"/>
                  </a:lnTo>
                  <a:lnTo>
                    <a:pt x="1019555" y="62483"/>
                  </a:lnTo>
                  <a:close/>
                </a:path>
                <a:path w="2091054" h="1941830">
                  <a:moveTo>
                    <a:pt x="1171955" y="68579"/>
                  </a:moveTo>
                  <a:lnTo>
                    <a:pt x="1146048" y="67056"/>
                  </a:lnTo>
                  <a:lnTo>
                    <a:pt x="1147571" y="67056"/>
                  </a:lnTo>
                  <a:lnTo>
                    <a:pt x="1121664" y="64008"/>
                  </a:lnTo>
                  <a:lnTo>
                    <a:pt x="1112519" y="64008"/>
                  </a:lnTo>
                  <a:lnTo>
                    <a:pt x="1115567" y="3048"/>
                  </a:lnTo>
                  <a:lnTo>
                    <a:pt x="1126235" y="3048"/>
                  </a:lnTo>
                  <a:lnTo>
                    <a:pt x="1152143" y="4572"/>
                  </a:lnTo>
                  <a:lnTo>
                    <a:pt x="1178051" y="7620"/>
                  </a:lnTo>
                  <a:lnTo>
                    <a:pt x="1179575" y="7620"/>
                  </a:lnTo>
                  <a:lnTo>
                    <a:pt x="1171955" y="68579"/>
                  </a:lnTo>
                  <a:close/>
                </a:path>
                <a:path w="2091054" h="1941830">
                  <a:moveTo>
                    <a:pt x="1290827" y="89916"/>
                  </a:moveTo>
                  <a:lnTo>
                    <a:pt x="1243584" y="80772"/>
                  </a:lnTo>
                  <a:lnTo>
                    <a:pt x="1245107" y="80772"/>
                  </a:lnTo>
                  <a:lnTo>
                    <a:pt x="1231391" y="77724"/>
                  </a:lnTo>
                  <a:lnTo>
                    <a:pt x="1242059" y="16764"/>
                  </a:lnTo>
                  <a:lnTo>
                    <a:pt x="1303019" y="30479"/>
                  </a:lnTo>
                  <a:lnTo>
                    <a:pt x="1290827" y="89916"/>
                  </a:lnTo>
                  <a:close/>
                </a:path>
                <a:path w="2091054" h="1941830">
                  <a:moveTo>
                    <a:pt x="1405127" y="124968"/>
                  </a:moveTo>
                  <a:lnTo>
                    <a:pt x="1383791" y="117348"/>
                  </a:lnTo>
                  <a:lnTo>
                    <a:pt x="1385316" y="117348"/>
                  </a:lnTo>
                  <a:lnTo>
                    <a:pt x="1347216" y="105156"/>
                  </a:lnTo>
                  <a:lnTo>
                    <a:pt x="1365503" y="47244"/>
                  </a:lnTo>
                  <a:lnTo>
                    <a:pt x="1405127" y="59436"/>
                  </a:lnTo>
                  <a:lnTo>
                    <a:pt x="1426464" y="67056"/>
                  </a:lnTo>
                  <a:lnTo>
                    <a:pt x="1405127" y="124968"/>
                  </a:lnTo>
                  <a:close/>
                </a:path>
                <a:path w="2091054" h="1941830">
                  <a:moveTo>
                    <a:pt x="1514855" y="172212"/>
                  </a:moveTo>
                  <a:lnTo>
                    <a:pt x="1472184" y="152400"/>
                  </a:lnTo>
                  <a:lnTo>
                    <a:pt x="1473707" y="152400"/>
                  </a:lnTo>
                  <a:lnTo>
                    <a:pt x="1459991" y="146304"/>
                  </a:lnTo>
                  <a:lnTo>
                    <a:pt x="1484375" y="89916"/>
                  </a:lnTo>
                  <a:lnTo>
                    <a:pt x="1542287" y="115824"/>
                  </a:lnTo>
                  <a:lnTo>
                    <a:pt x="1514855" y="172212"/>
                  </a:lnTo>
                  <a:close/>
                </a:path>
                <a:path w="2091054" h="1941830">
                  <a:moveTo>
                    <a:pt x="1618487" y="231648"/>
                  </a:moveTo>
                  <a:lnTo>
                    <a:pt x="1595627" y="217932"/>
                  </a:lnTo>
                  <a:lnTo>
                    <a:pt x="1597151" y="217932"/>
                  </a:lnTo>
                  <a:lnTo>
                    <a:pt x="1566671" y="199644"/>
                  </a:lnTo>
                  <a:lnTo>
                    <a:pt x="1598675" y="147828"/>
                  </a:lnTo>
                  <a:lnTo>
                    <a:pt x="1652016" y="179832"/>
                  </a:lnTo>
                  <a:lnTo>
                    <a:pt x="1618487" y="231648"/>
                  </a:lnTo>
                  <a:close/>
                </a:path>
                <a:path w="2091054" h="1941830">
                  <a:moveTo>
                    <a:pt x="1673351" y="271272"/>
                  </a:moveTo>
                  <a:lnTo>
                    <a:pt x="1667255" y="266700"/>
                  </a:lnTo>
                  <a:lnTo>
                    <a:pt x="1703832" y="216408"/>
                  </a:lnTo>
                  <a:lnTo>
                    <a:pt x="1709927" y="220979"/>
                  </a:lnTo>
                  <a:lnTo>
                    <a:pt x="1748027" y="251460"/>
                  </a:lnTo>
                  <a:lnTo>
                    <a:pt x="1754123" y="257556"/>
                  </a:lnTo>
                  <a:lnTo>
                    <a:pt x="1743150" y="269748"/>
                  </a:lnTo>
                  <a:lnTo>
                    <a:pt x="1671827" y="269748"/>
                  </a:lnTo>
                  <a:lnTo>
                    <a:pt x="1673351" y="271272"/>
                  </a:lnTo>
                  <a:close/>
                </a:path>
                <a:path w="2091054" h="1941830">
                  <a:moveTo>
                    <a:pt x="1712975" y="303276"/>
                  </a:moveTo>
                  <a:lnTo>
                    <a:pt x="1706880" y="298704"/>
                  </a:lnTo>
                  <a:lnTo>
                    <a:pt x="1708403" y="298704"/>
                  </a:lnTo>
                  <a:lnTo>
                    <a:pt x="1671827" y="269748"/>
                  </a:lnTo>
                  <a:lnTo>
                    <a:pt x="1743150" y="269748"/>
                  </a:lnTo>
                  <a:lnTo>
                    <a:pt x="1712975" y="303276"/>
                  </a:lnTo>
                  <a:close/>
                </a:path>
                <a:path w="2091054" h="1941830">
                  <a:moveTo>
                    <a:pt x="1774830" y="360610"/>
                  </a:moveTo>
                  <a:lnTo>
                    <a:pt x="1757171" y="344424"/>
                  </a:lnTo>
                  <a:lnTo>
                    <a:pt x="1801368" y="300228"/>
                  </a:lnTo>
                  <a:lnTo>
                    <a:pt x="1818132" y="316991"/>
                  </a:lnTo>
                  <a:lnTo>
                    <a:pt x="1844039" y="345948"/>
                  </a:lnTo>
                  <a:lnTo>
                    <a:pt x="1829307" y="359664"/>
                  </a:lnTo>
                  <a:lnTo>
                    <a:pt x="1773935" y="359664"/>
                  </a:lnTo>
                  <a:lnTo>
                    <a:pt x="1774830" y="360610"/>
                  </a:lnTo>
                  <a:close/>
                </a:path>
                <a:path w="2091054" h="1941830">
                  <a:moveTo>
                    <a:pt x="1775459" y="361187"/>
                  </a:moveTo>
                  <a:lnTo>
                    <a:pt x="1774830" y="360610"/>
                  </a:lnTo>
                  <a:lnTo>
                    <a:pt x="1773935" y="359664"/>
                  </a:lnTo>
                  <a:lnTo>
                    <a:pt x="1775459" y="361187"/>
                  </a:lnTo>
                  <a:close/>
                </a:path>
                <a:path w="2091054" h="1941830">
                  <a:moveTo>
                    <a:pt x="1827670" y="361187"/>
                  </a:moveTo>
                  <a:lnTo>
                    <a:pt x="1775459" y="361187"/>
                  </a:lnTo>
                  <a:lnTo>
                    <a:pt x="1773935" y="359664"/>
                  </a:lnTo>
                  <a:lnTo>
                    <a:pt x="1829307" y="359664"/>
                  </a:lnTo>
                  <a:lnTo>
                    <a:pt x="1827670" y="361187"/>
                  </a:lnTo>
                  <a:close/>
                </a:path>
                <a:path w="2091054" h="1941830">
                  <a:moveTo>
                    <a:pt x="1799843" y="387096"/>
                  </a:moveTo>
                  <a:lnTo>
                    <a:pt x="1774830" y="360610"/>
                  </a:lnTo>
                  <a:lnTo>
                    <a:pt x="1775459" y="361187"/>
                  </a:lnTo>
                  <a:lnTo>
                    <a:pt x="1827670" y="361187"/>
                  </a:lnTo>
                  <a:lnTo>
                    <a:pt x="1799843" y="387096"/>
                  </a:lnTo>
                  <a:close/>
                </a:path>
                <a:path w="2091054" h="1941830">
                  <a:moveTo>
                    <a:pt x="1862327" y="464820"/>
                  </a:moveTo>
                  <a:lnTo>
                    <a:pt x="1837943" y="432816"/>
                  </a:lnTo>
                  <a:lnTo>
                    <a:pt x="1886711" y="394716"/>
                  </a:lnTo>
                  <a:lnTo>
                    <a:pt x="1912619" y="426720"/>
                  </a:lnTo>
                  <a:lnTo>
                    <a:pt x="1924811" y="445008"/>
                  </a:lnTo>
                  <a:lnTo>
                    <a:pt x="1897777" y="463296"/>
                  </a:lnTo>
                  <a:lnTo>
                    <a:pt x="1862327" y="463296"/>
                  </a:lnTo>
                  <a:lnTo>
                    <a:pt x="1862327" y="464820"/>
                  </a:lnTo>
                  <a:close/>
                </a:path>
                <a:path w="2091054" h="1941830">
                  <a:moveTo>
                    <a:pt x="1872995" y="480060"/>
                  </a:moveTo>
                  <a:lnTo>
                    <a:pt x="1862327" y="463296"/>
                  </a:lnTo>
                  <a:lnTo>
                    <a:pt x="1897777" y="463296"/>
                  </a:lnTo>
                  <a:lnTo>
                    <a:pt x="1872995" y="480060"/>
                  </a:lnTo>
                  <a:close/>
                </a:path>
                <a:path w="2091054" h="1941830">
                  <a:moveTo>
                    <a:pt x="1911095" y="539496"/>
                  </a:moveTo>
                  <a:lnTo>
                    <a:pt x="1906523" y="530352"/>
                  </a:lnTo>
                  <a:lnTo>
                    <a:pt x="1958339" y="498348"/>
                  </a:lnTo>
                  <a:lnTo>
                    <a:pt x="1964435" y="507492"/>
                  </a:lnTo>
                  <a:lnTo>
                    <a:pt x="1980764" y="537971"/>
                  </a:lnTo>
                  <a:lnTo>
                    <a:pt x="1911095" y="537971"/>
                  </a:lnTo>
                  <a:lnTo>
                    <a:pt x="1911095" y="539496"/>
                  </a:lnTo>
                  <a:close/>
                </a:path>
                <a:path w="2091054" h="1941830">
                  <a:moveTo>
                    <a:pt x="1932432" y="579120"/>
                  </a:moveTo>
                  <a:lnTo>
                    <a:pt x="1911095" y="537971"/>
                  </a:lnTo>
                  <a:lnTo>
                    <a:pt x="1980764" y="537971"/>
                  </a:lnTo>
                  <a:lnTo>
                    <a:pt x="1987295" y="550163"/>
                  </a:lnTo>
                  <a:lnTo>
                    <a:pt x="1990343" y="554736"/>
                  </a:lnTo>
                  <a:lnTo>
                    <a:pt x="1944624" y="577596"/>
                  </a:lnTo>
                  <a:lnTo>
                    <a:pt x="1932432" y="577596"/>
                  </a:lnTo>
                  <a:lnTo>
                    <a:pt x="1932432" y="579120"/>
                  </a:lnTo>
                  <a:close/>
                </a:path>
                <a:path w="2091054" h="1941830">
                  <a:moveTo>
                    <a:pt x="1935480" y="582168"/>
                  </a:moveTo>
                  <a:lnTo>
                    <a:pt x="1932432" y="577596"/>
                  </a:lnTo>
                  <a:lnTo>
                    <a:pt x="1944624" y="577596"/>
                  </a:lnTo>
                  <a:lnTo>
                    <a:pt x="1935480" y="582168"/>
                  </a:lnTo>
                  <a:close/>
                </a:path>
                <a:path w="2091054" h="1941830">
                  <a:moveTo>
                    <a:pt x="2035865" y="659892"/>
                  </a:moveTo>
                  <a:lnTo>
                    <a:pt x="1970532" y="659892"/>
                  </a:lnTo>
                  <a:lnTo>
                    <a:pt x="1959864" y="637031"/>
                  </a:lnTo>
                  <a:lnTo>
                    <a:pt x="2017775" y="612647"/>
                  </a:lnTo>
                  <a:lnTo>
                    <a:pt x="2026919" y="637031"/>
                  </a:lnTo>
                  <a:lnTo>
                    <a:pt x="2035865" y="659892"/>
                  </a:lnTo>
                  <a:close/>
                </a:path>
                <a:path w="2091054" h="1941830">
                  <a:moveTo>
                    <a:pt x="1982723" y="693420"/>
                  </a:moveTo>
                  <a:lnTo>
                    <a:pt x="1969007" y="658368"/>
                  </a:lnTo>
                  <a:lnTo>
                    <a:pt x="1970532" y="659892"/>
                  </a:lnTo>
                  <a:lnTo>
                    <a:pt x="2035865" y="659892"/>
                  </a:lnTo>
                  <a:lnTo>
                    <a:pt x="2040635" y="672084"/>
                  </a:lnTo>
                  <a:lnTo>
                    <a:pt x="1982723" y="693420"/>
                  </a:lnTo>
                  <a:close/>
                </a:path>
                <a:path w="2091054" h="1941830">
                  <a:moveTo>
                    <a:pt x="2008632" y="789431"/>
                  </a:moveTo>
                  <a:lnTo>
                    <a:pt x="2004059" y="766571"/>
                  </a:lnTo>
                  <a:lnTo>
                    <a:pt x="1999487" y="748284"/>
                  </a:lnTo>
                  <a:lnTo>
                    <a:pt x="2058923" y="733044"/>
                  </a:lnTo>
                  <a:lnTo>
                    <a:pt x="2069591" y="775716"/>
                  </a:lnTo>
                  <a:lnTo>
                    <a:pt x="2072405" y="787908"/>
                  </a:lnTo>
                  <a:lnTo>
                    <a:pt x="2008632" y="787908"/>
                  </a:lnTo>
                  <a:lnTo>
                    <a:pt x="2008632" y="789431"/>
                  </a:lnTo>
                  <a:close/>
                </a:path>
                <a:path w="2091054" h="1941830">
                  <a:moveTo>
                    <a:pt x="2013203" y="807720"/>
                  </a:moveTo>
                  <a:lnTo>
                    <a:pt x="2008632" y="787908"/>
                  </a:lnTo>
                  <a:lnTo>
                    <a:pt x="2072405" y="787908"/>
                  </a:lnTo>
                  <a:lnTo>
                    <a:pt x="2074164" y="795528"/>
                  </a:lnTo>
                  <a:lnTo>
                    <a:pt x="2013203" y="807720"/>
                  </a:lnTo>
                  <a:close/>
                </a:path>
                <a:path w="2091054" h="1941830">
                  <a:moveTo>
                    <a:pt x="2023871" y="879347"/>
                  </a:moveTo>
                  <a:lnTo>
                    <a:pt x="2022348" y="865631"/>
                  </a:lnTo>
                  <a:lnTo>
                    <a:pt x="2083307" y="858012"/>
                  </a:lnTo>
                  <a:lnTo>
                    <a:pt x="2084832" y="871728"/>
                  </a:lnTo>
                  <a:lnTo>
                    <a:pt x="2085594" y="877824"/>
                  </a:lnTo>
                  <a:lnTo>
                    <a:pt x="2023871" y="877824"/>
                  </a:lnTo>
                  <a:lnTo>
                    <a:pt x="2023871" y="879347"/>
                  </a:lnTo>
                  <a:close/>
                </a:path>
                <a:path w="2091054" h="1941830">
                  <a:moveTo>
                    <a:pt x="2026919" y="902208"/>
                  </a:moveTo>
                  <a:lnTo>
                    <a:pt x="2023871" y="877824"/>
                  </a:lnTo>
                  <a:lnTo>
                    <a:pt x="2085594" y="877824"/>
                  </a:lnTo>
                  <a:lnTo>
                    <a:pt x="2087880" y="896112"/>
                  </a:lnTo>
                  <a:lnTo>
                    <a:pt x="2088165" y="900684"/>
                  </a:lnTo>
                  <a:lnTo>
                    <a:pt x="2026919" y="900684"/>
                  </a:lnTo>
                  <a:lnTo>
                    <a:pt x="2026919" y="902208"/>
                  </a:lnTo>
                  <a:close/>
                </a:path>
                <a:path w="2091054" h="1941830">
                  <a:moveTo>
                    <a:pt x="2028443" y="925068"/>
                  </a:moveTo>
                  <a:lnTo>
                    <a:pt x="2028443" y="923544"/>
                  </a:lnTo>
                  <a:lnTo>
                    <a:pt x="2026919" y="900684"/>
                  </a:lnTo>
                  <a:lnTo>
                    <a:pt x="2088165" y="900684"/>
                  </a:lnTo>
                  <a:lnTo>
                    <a:pt x="2089403" y="920496"/>
                  </a:lnTo>
                  <a:lnTo>
                    <a:pt x="2089403" y="922020"/>
                  </a:lnTo>
                  <a:lnTo>
                    <a:pt x="2028443" y="925068"/>
                  </a:lnTo>
                  <a:close/>
                </a:path>
                <a:path w="2091054" h="1941830">
                  <a:moveTo>
                    <a:pt x="2028443" y="925068"/>
                  </a:moveTo>
                  <a:lnTo>
                    <a:pt x="2028348" y="923544"/>
                  </a:lnTo>
                  <a:lnTo>
                    <a:pt x="2028443" y="925068"/>
                  </a:lnTo>
                  <a:close/>
                </a:path>
                <a:path w="2091054" h="1941830">
                  <a:moveTo>
                    <a:pt x="2087880" y="1050036"/>
                  </a:moveTo>
                  <a:lnTo>
                    <a:pt x="2026919" y="1043939"/>
                  </a:lnTo>
                  <a:lnTo>
                    <a:pt x="2026919" y="1040892"/>
                  </a:lnTo>
                  <a:lnTo>
                    <a:pt x="2028443" y="1018031"/>
                  </a:lnTo>
                  <a:lnTo>
                    <a:pt x="2028443" y="986028"/>
                  </a:lnTo>
                  <a:lnTo>
                    <a:pt x="2090927" y="984504"/>
                  </a:lnTo>
                  <a:lnTo>
                    <a:pt x="2090927" y="996696"/>
                  </a:lnTo>
                  <a:lnTo>
                    <a:pt x="2087975" y="1043939"/>
                  </a:lnTo>
                  <a:lnTo>
                    <a:pt x="2087880" y="1050036"/>
                  </a:lnTo>
                  <a:close/>
                </a:path>
                <a:path w="2091054" h="1941830">
                  <a:moveTo>
                    <a:pt x="2076297" y="1132331"/>
                  </a:moveTo>
                  <a:lnTo>
                    <a:pt x="2014727" y="1132331"/>
                  </a:lnTo>
                  <a:lnTo>
                    <a:pt x="2017775" y="1109471"/>
                  </a:lnTo>
                  <a:lnTo>
                    <a:pt x="2019300" y="1103376"/>
                  </a:lnTo>
                  <a:lnTo>
                    <a:pt x="2080259" y="1112520"/>
                  </a:lnTo>
                  <a:lnTo>
                    <a:pt x="2076297" y="1132331"/>
                  </a:lnTo>
                  <a:close/>
                </a:path>
                <a:path w="2091054" h="1941830">
                  <a:moveTo>
                    <a:pt x="2071877" y="1155192"/>
                  </a:moveTo>
                  <a:lnTo>
                    <a:pt x="2010155" y="1155192"/>
                  </a:lnTo>
                  <a:lnTo>
                    <a:pt x="2014727" y="1130808"/>
                  </a:lnTo>
                  <a:lnTo>
                    <a:pt x="2014727" y="1132331"/>
                  </a:lnTo>
                  <a:lnTo>
                    <a:pt x="2076297" y="1132331"/>
                  </a:lnTo>
                  <a:lnTo>
                    <a:pt x="2074164" y="1143000"/>
                  </a:lnTo>
                  <a:lnTo>
                    <a:pt x="2071877" y="1155192"/>
                  </a:lnTo>
                  <a:close/>
                </a:path>
                <a:path w="2091054" h="1941830">
                  <a:moveTo>
                    <a:pt x="2068068" y="1176528"/>
                  </a:moveTo>
                  <a:lnTo>
                    <a:pt x="2007107" y="1161288"/>
                  </a:lnTo>
                  <a:lnTo>
                    <a:pt x="2010155" y="1153668"/>
                  </a:lnTo>
                  <a:lnTo>
                    <a:pt x="2010155" y="1155192"/>
                  </a:lnTo>
                  <a:lnTo>
                    <a:pt x="2071877" y="1155192"/>
                  </a:lnTo>
                  <a:lnTo>
                    <a:pt x="2069591" y="1167384"/>
                  </a:lnTo>
                  <a:lnTo>
                    <a:pt x="2068068" y="1176528"/>
                  </a:lnTo>
                  <a:close/>
                </a:path>
                <a:path w="2091054" h="1941830">
                  <a:moveTo>
                    <a:pt x="2049779" y="1242060"/>
                  </a:moveTo>
                  <a:lnTo>
                    <a:pt x="1985771" y="1242060"/>
                  </a:lnTo>
                  <a:lnTo>
                    <a:pt x="1991868" y="1219200"/>
                  </a:lnTo>
                  <a:lnTo>
                    <a:pt x="1991868" y="1220724"/>
                  </a:lnTo>
                  <a:lnTo>
                    <a:pt x="1996821" y="1220724"/>
                  </a:lnTo>
                  <a:lnTo>
                    <a:pt x="2051303" y="1237488"/>
                  </a:lnTo>
                  <a:lnTo>
                    <a:pt x="2049779" y="1242060"/>
                  </a:lnTo>
                  <a:close/>
                </a:path>
                <a:path w="2091054" h="1941830">
                  <a:moveTo>
                    <a:pt x="1996821" y="1220724"/>
                  </a:moveTo>
                  <a:lnTo>
                    <a:pt x="1991868" y="1220724"/>
                  </a:lnTo>
                  <a:lnTo>
                    <a:pt x="1991868" y="1219200"/>
                  </a:lnTo>
                  <a:lnTo>
                    <a:pt x="1996821" y="1220724"/>
                  </a:lnTo>
                  <a:close/>
                </a:path>
                <a:path w="2091054" h="1941830">
                  <a:moveTo>
                    <a:pt x="2029968" y="1296924"/>
                  </a:moveTo>
                  <a:lnTo>
                    <a:pt x="1972055" y="1275588"/>
                  </a:lnTo>
                  <a:lnTo>
                    <a:pt x="1985771" y="1240536"/>
                  </a:lnTo>
                  <a:lnTo>
                    <a:pt x="1985771" y="1242060"/>
                  </a:lnTo>
                  <a:lnTo>
                    <a:pt x="2049779" y="1242060"/>
                  </a:lnTo>
                  <a:lnTo>
                    <a:pt x="2043684" y="1260347"/>
                  </a:lnTo>
                  <a:lnTo>
                    <a:pt x="2029968" y="1296924"/>
                  </a:lnTo>
                  <a:close/>
                </a:path>
                <a:path w="2091054" h="1941830">
                  <a:moveTo>
                    <a:pt x="1932432" y="1365504"/>
                  </a:moveTo>
                  <a:lnTo>
                    <a:pt x="1949195" y="1330452"/>
                  </a:lnTo>
                  <a:lnTo>
                    <a:pt x="2005584" y="1356360"/>
                  </a:lnTo>
                  <a:lnTo>
                    <a:pt x="2001774" y="1363980"/>
                  </a:lnTo>
                  <a:lnTo>
                    <a:pt x="1933955" y="1363980"/>
                  </a:lnTo>
                  <a:lnTo>
                    <a:pt x="1932432" y="1365504"/>
                  </a:lnTo>
                  <a:close/>
                </a:path>
                <a:path w="2091054" h="1941830">
                  <a:moveTo>
                    <a:pt x="1976627" y="1412747"/>
                  </a:moveTo>
                  <a:lnTo>
                    <a:pt x="1923287" y="1383792"/>
                  </a:lnTo>
                  <a:lnTo>
                    <a:pt x="1933955" y="1363980"/>
                  </a:lnTo>
                  <a:lnTo>
                    <a:pt x="2001774" y="1363980"/>
                  </a:lnTo>
                  <a:lnTo>
                    <a:pt x="1987295" y="1392936"/>
                  </a:lnTo>
                  <a:lnTo>
                    <a:pt x="1976627" y="1412747"/>
                  </a:lnTo>
                  <a:close/>
                </a:path>
                <a:path w="2091054" h="1941830">
                  <a:moveTo>
                    <a:pt x="1886711" y="1443228"/>
                  </a:moveTo>
                  <a:lnTo>
                    <a:pt x="1891284" y="1435608"/>
                  </a:lnTo>
                  <a:lnTo>
                    <a:pt x="1901443" y="1441704"/>
                  </a:lnTo>
                  <a:lnTo>
                    <a:pt x="1888235" y="1441704"/>
                  </a:lnTo>
                  <a:lnTo>
                    <a:pt x="1886711" y="1443228"/>
                  </a:lnTo>
                  <a:close/>
                </a:path>
                <a:path w="2091054" h="1941830">
                  <a:moveTo>
                    <a:pt x="1935538" y="1479804"/>
                  </a:moveTo>
                  <a:lnTo>
                    <a:pt x="1862327" y="1479804"/>
                  </a:lnTo>
                  <a:lnTo>
                    <a:pt x="1888235" y="1441704"/>
                  </a:lnTo>
                  <a:lnTo>
                    <a:pt x="1901443" y="1441704"/>
                  </a:lnTo>
                  <a:lnTo>
                    <a:pt x="1944623" y="1467612"/>
                  </a:lnTo>
                  <a:lnTo>
                    <a:pt x="1938527" y="1475231"/>
                  </a:lnTo>
                  <a:lnTo>
                    <a:pt x="1935538" y="1479804"/>
                  </a:lnTo>
                  <a:close/>
                </a:path>
                <a:path w="2091054" h="1941830">
                  <a:moveTo>
                    <a:pt x="1908048" y="1520952"/>
                  </a:moveTo>
                  <a:lnTo>
                    <a:pt x="1859280" y="1482852"/>
                  </a:lnTo>
                  <a:lnTo>
                    <a:pt x="1862327" y="1478280"/>
                  </a:lnTo>
                  <a:lnTo>
                    <a:pt x="1862327" y="1479804"/>
                  </a:lnTo>
                  <a:lnTo>
                    <a:pt x="1935538" y="1479804"/>
                  </a:lnTo>
                  <a:lnTo>
                    <a:pt x="1912619" y="1514855"/>
                  </a:lnTo>
                  <a:lnTo>
                    <a:pt x="1908048" y="1520952"/>
                  </a:lnTo>
                  <a:close/>
                </a:path>
                <a:path w="2091054" h="1941830">
                  <a:moveTo>
                    <a:pt x="1804416" y="1549908"/>
                  </a:moveTo>
                  <a:lnTo>
                    <a:pt x="1821180" y="1530096"/>
                  </a:lnTo>
                  <a:lnTo>
                    <a:pt x="1842985" y="1548384"/>
                  </a:lnTo>
                  <a:lnTo>
                    <a:pt x="1805939" y="1548384"/>
                  </a:lnTo>
                  <a:lnTo>
                    <a:pt x="1804416" y="1549908"/>
                  </a:lnTo>
                  <a:close/>
                </a:path>
                <a:path w="2091054" h="1941830">
                  <a:moveTo>
                    <a:pt x="1825751" y="1616963"/>
                  </a:moveTo>
                  <a:lnTo>
                    <a:pt x="1781555" y="1575816"/>
                  </a:lnTo>
                  <a:lnTo>
                    <a:pt x="1805939" y="1548384"/>
                  </a:lnTo>
                  <a:lnTo>
                    <a:pt x="1842985" y="1548384"/>
                  </a:lnTo>
                  <a:lnTo>
                    <a:pt x="1868423" y="1569720"/>
                  </a:lnTo>
                  <a:lnTo>
                    <a:pt x="1851659" y="1589531"/>
                  </a:lnTo>
                  <a:lnTo>
                    <a:pt x="1825751" y="1616963"/>
                  </a:lnTo>
                  <a:close/>
                </a:path>
                <a:path w="2091054" h="1941830">
                  <a:moveTo>
                    <a:pt x="1763572" y="1644396"/>
                  </a:moveTo>
                  <a:lnTo>
                    <a:pt x="1706880" y="1644396"/>
                  </a:lnTo>
                  <a:lnTo>
                    <a:pt x="1738884" y="1616963"/>
                  </a:lnTo>
                  <a:lnTo>
                    <a:pt x="1763572" y="1644396"/>
                  </a:lnTo>
                  <a:close/>
                </a:path>
                <a:path w="2091054" h="1941830">
                  <a:moveTo>
                    <a:pt x="1731264" y="1703831"/>
                  </a:moveTo>
                  <a:lnTo>
                    <a:pt x="1693164" y="1655063"/>
                  </a:lnTo>
                  <a:lnTo>
                    <a:pt x="1708403" y="1642872"/>
                  </a:lnTo>
                  <a:lnTo>
                    <a:pt x="1706880" y="1644396"/>
                  </a:lnTo>
                  <a:lnTo>
                    <a:pt x="1763572" y="1644396"/>
                  </a:lnTo>
                  <a:lnTo>
                    <a:pt x="1780032" y="1662684"/>
                  </a:lnTo>
                  <a:lnTo>
                    <a:pt x="1748027" y="1691639"/>
                  </a:lnTo>
                  <a:lnTo>
                    <a:pt x="1731264" y="1703831"/>
                  </a:lnTo>
                  <a:close/>
                </a:path>
                <a:path w="2091054" h="1941830">
                  <a:moveTo>
                    <a:pt x="1627632" y="1778508"/>
                  </a:moveTo>
                  <a:lnTo>
                    <a:pt x="1595627" y="1725168"/>
                  </a:lnTo>
                  <a:lnTo>
                    <a:pt x="1635251" y="1699260"/>
                  </a:lnTo>
                  <a:lnTo>
                    <a:pt x="1644395" y="1691639"/>
                  </a:lnTo>
                  <a:lnTo>
                    <a:pt x="1680971" y="1741931"/>
                  </a:lnTo>
                  <a:lnTo>
                    <a:pt x="1670303" y="1749552"/>
                  </a:lnTo>
                  <a:lnTo>
                    <a:pt x="1629155" y="1776984"/>
                  </a:lnTo>
                  <a:lnTo>
                    <a:pt x="1627632" y="1778508"/>
                  </a:lnTo>
                  <a:close/>
                </a:path>
                <a:path w="2091054" h="1941830">
                  <a:moveTo>
                    <a:pt x="1552084" y="1770888"/>
                  </a:moveTo>
                  <a:lnTo>
                    <a:pt x="1514855" y="1770888"/>
                  </a:lnTo>
                  <a:lnTo>
                    <a:pt x="1543811" y="1755647"/>
                  </a:lnTo>
                  <a:lnTo>
                    <a:pt x="1552084" y="1770888"/>
                  </a:lnTo>
                  <a:close/>
                </a:path>
                <a:path w="2091054" h="1941830">
                  <a:moveTo>
                    <a:pt x="1516380" y="1837944"/>
                  </a:moveTo>
                  <a:lnTo>
                    <a:pt x="1490471" y="1781555"/>
                  </a:lnTo>
                  <a:lnTo>
                    <a:pt x="1516380" y="1769363"/>
                  </a:lnTo>
                  <a:lnTo>
                    <a:pt x="1514855" y="1770888"/>
                  </a:lnTo>
                  <a:lnTo>
                    <a:pt x="1552084" y="1770888"/>
                  </a:lnTo>
                  <a:lnTo>
                    <a:pt x="1572767" y="1808988"/>
                  </a:lnTo>
                  <a:lnTo>
                    <a:pt x="1543811" y="1825752"/>
                  </a:lnTo>
                  <a:lnTo>
                    <a:pt x="1516380" y="1837944"/>
                  </a:lnTo>
                  <a:close/>
                </a:path>
                <a:path w="2091054" h="1941830">
                  <a:moveTo>
                    <a:pt x="1443428" y="1825752"/>
                  </a:moveTo>
                  <a:lnTo>
                    <a:pt x="1383791" y="1825752"/>
                  </a:lnTo>
                  <a:lnTo>
                    <a:pt x="1429511" y="1808988"/>
                  </a:lnTo>
                  <a:lnTo>
                    <a:pt x="1427987" y="1808988"/>
                  </a:lnTo>
                  <a:lnTo>
                    <a:pt x="1435607" y="1805939"/>
                  </a:lnTo>
                  <a:lnTo>
                    <a:pt x="1443428" y="1825752"/>
                  </a:lnTo>
                  <a:close/>
                </a:path>
                <a:path w="2091054" h="1941830">
                  <a:moveTo>
                    <a:pt x="1399032" y="1885188"/>
                  </a:moveTo>
                  <a:lnTo>
                    <a:pt x="1379219" y="1827276"/>
                  </a:lnTo>
                  <a:lnTo>
                    <a:pt x="1385316" y="1824228"/>
                  </a:lnTo>
                  <a:lnTo>
                    <a:pt x="1383791" y="1825752"/>
                  </a:lnTo>
                  <a:lnTo>
                    <a:pt x="1443428" y="1825752"/>
                  </a:lnTo>
                  <a:lnTo>
                    <a:pt x="1458467" y="1863852"/>
                  </a:lnTo>
                  <a:lnTo>
                    <a:pt x="1452371" y="1866900"/>
                  </a:lnTo>
                  <a:lnTo>
                    <a:pt x="1405127" y="1883663"/>
                  </a:lnTo>
                  <a:lnTo>
                    <a:pt x="1399032" y="1885188"/>
                  </a:lnTo>
                  <a:close/>
                </a:path>
                <a:path w="2091054" h="1941830">
                  <a:moveTo>
                    <a:pt x="1277111" y="1918716"/>
                  </a:moveTo>
                  <a:lnTo>
                    <a:pt x="1263395" y="1857755"/>
                  </a:lnTo>
                  <a:lnTo>
                    <a:pt x="1292351" y="1851660"/>
                  </a:lnTo>
                  <a:lnTo>
                    <a:pt x="1290827" y="1851660"/>
                  </a:lnTo>
                  <a:lnTo>
                    <a:pt x="1322832" y="1844039"/>
                  </a:lnTo>
                  <a:lnTo>
                    <a:pt x="1338071" y="1903476"/>
                  </a:lnTo>
                  <a:lnTo>
                    <a:pt x="1306067" y="1911096"/>
                  </a:lnTo>
                  <a:lnTo>
                    <a:pt x="1277111" y="1918716"/>
                  </a:lnTo>
                  <a:close/>
                </a:path>
                <a:path w="2091054" h="1941830">
                  <a:moveTo>
                    <a:pt x="1152143" y="1937004"/>
                  </a:moveTo>
                  <a:lnTo>
                    <a:pt x="1150619" y="1937004"/>
                  </a:lnTo>
                  <a:lnTo>
                    <a:pt x="1146048" y="1876044"/>
                  </a:lnTo>
                  <a:lnTo>
                    <a:pt x="1171955" y="1872996"/>
                  </a:lnTo>
                  <a:lnTo>
                    <a:pt x="1170432" y="1872996"/>
                  </a:lnTo>
                  <a:lnTo>
                    <a:pt x="1196339" y="1869947"/>
                  </a:lnTo>
                  <a:lnTo>
                    <a:pt x="1194816" y="1869947"/>
                  </a:lnTo>
                  <a:lnTo>
                    <a:pt x="1203959" y="1868424"/>
                  </a:lnTo>
                  <a:lnTo>
                    <a:pt x="1214627" y="1929384"/>
                  </a:lnTo>
                  <a:lnTo>
                    <a:pt x="1203959" y="1930908"/>
                  </a:lnTo>
                  <a:lnTo>
                    <a:pt x="1152143" y="1937004"/>
                  </a:lnTo>
                  <a:close/>
                </a:path>
                <a:path w="2091054" h="1941830">
                  <a:moveTo>
                    <a:pt x="1088135" y="1941576"/>
                  </a:moveTo>
                  <a:lnTo>
                    <a:pt x="1024127" y="1941576"/>
                  </a:lnTo>
                  <a:lnTo>
                    <a:pt x="1024127" y="1880616"/>
                  </a:lnTo>
                  <a:lnTo>
                    <a:pt x="1071371" y="1880616"/>
                  </a:lnTo>
                  <a:lnTo>
                    <a:pt x="1085087" y="1879092"/>
                  </a:lnTo>
                  <a:lnTo>
                    <a:pt x="1088135" y="1941576"/>
                  </a:lnTo>
                  <a:close/>
                </a:path>
                <a:path w="2091054" h="1941830">
                  <a:moveTo>
                    <a:pt x="960119" y="1938528"/>
                  </a:moveTo>
                  <a:lnTo>
                    <a:pt x="938784" y="1937004"/>
                  </a:lnTo>
                  <a:lnTo>
                    <a:pt x="912875" y="1935480"/>
                  </a:lnTo>
                  <a:lnTo>
                    <a:pt x="897635" y="1932431"/>
                  </a:lnTo>
                  <a:lnTo>
                    <a:pt x="905255" y="1871472"/>
                  </a:lnTo>
                  <a:lnTo>
                    <a:pt x="920495" y="1872996"/>
                  </a:lnTo>
                  <a:lnTo>
                    <a:pt x="918971" y="1872996"/>
                  </a:lnTo>
                  <a:lnTo>
                    <a:pt x="944880" y="1876044"/>
                  </a:lnTo>
                  <a:lnTo>
                    <a:pt x="966216" y="1877568"/>
                  </a:lnTo>
                  <a:lnTo>
                    <a:pt x="960119" y="1938528"/>
                  </a:lnTo>
                  <a:close/>
                </a:path>
                <a:path w="2091054" h="1941830">
                  <a:moveTo>
                    <a:pt x="833627" y="1923288"/>
                  </a:moveTo>
                  <a:lnTo>
                    <a:pt x="784859" y="1912620"/>
                  </a:lnTo>
                  <a:lnTo>
                    <a:pt x="772667" y="1908047"/>
                  </a:lnTo>
                  <a:lnTo>
                    <a:pt x="787907" y="1848612"/>
                  </a:lnTo>
                  <a:lnTo>
                    <a:pt x="800100" y="1851660"/>
                  </a:lnTo>
                  <a:lnTo>
                    <a:pt x="798575" y="1851660"/>
                  </a:lnTo>
                  <a:lnTo>
                    <a:pt x="847343" y="1862328"/>
                  </a:lnTo>
                  <a:lnTo>
                    <a:pt x="833627" y="1923288"/>
                  </a:lnTo>
                  <a:close/>
                </a:path>
                <a:path w="2091054" h="1941830">
                  <a:moveTo>
                    <a:pt x="711707" y="1891284"/>
                  </a:moveTo>
                  <a:lnTo>
                    <a:pt x="687323" y="1883663"/>
                  </a:lnTo>
                  <a:lnTo>
                    <a:pt x="652271" y="1871472"/>
                  </a:lnTo>
                  <a:lnTo>
                    <a:pt x="673607" y="1813560"/>
                  </a:lnTo>
                  <a:lnTo>
                    <a:pt x="707135" y="1825752"/>
                  </a:lnTo>
                  <a:lnTo>
                    <a:pt x="705611" y="1825752"/>
                  </a:lnTo>
                  <a:lnTo>
                    <a:pt x="729995" y="1833372"/>
                  </a:lnTo>
                  <a:lnTo>
                    <a:pt x="711707" y="1891284"/>
                  </a:lnTo>
                  <a:close/>
                </a:path>
                <a:path w="2091054" h="1941830">
                  <a:moveTo>
                    <a:pt x="592835" y="1847088"/>
                  </a:moveTo>
                  <a:lnTo>
                    <a:pt x="548639" y="1825752"/>
                  </a:lnTo>
                  <a:lnTo>
                    <a:pt x="534923" y="1819655"/>
                  </a:lnTo>
                  <a:lnTo>
                    <a:pt x="563880" y="1764792"/>
                  </a:lnTo>
                  <a:lnTo>
                    <a:pt x="576071" y="1770888"/>
                  </a:lnTo>
                  <a:lnTo>
                    <a:pt x="618743" y="1790700"/>
                  </a:lnTo>
                  <a:lnTo>
                    <a:pt x="592835" y="1847088"/>
                  </a:lnTo>
                  <a:close/>
                </a:path>
                <a:path w="2091054" h="1941830">
                  <a:moveTo>
                    <a:pt x="480059" y="1787652"/>
                  </a:moveTo>
                  <a:lnTo>
                    <a:pt x="461771" y="1776984"/>
                  </a:lnTo>
                  <a:lnTo>
                    <a:pt x="426719" y="1754124"/>
                  </a:lnTo>
                  <a:lnTo>
                    <a:pt x="461771" y="1702308"/>
                  </a:lnTo>
                  <a:lnTo>
                    <a:pt x="495300" y="1725168"/>
                  </a:lnTo>
                  <a:lnTo>
                    <a:pt x="493775" y="1725168"/>
                  </a:lnTo>
                  <a:lnTo>
                    <a:pt x="512064" y="1735836"/>
                  </a:lnTo>
                  <a:lnTo>
                    <a:pt x="480059" y="1787652"/>
                  </a:lnTo>
                  <a:close/>
                </a:path>
                <a:path w="2091054" h="1941830">
                  <a:moveTo>
                    <a:pt x="374903" y="1716024"/>
                  </a:moveTo>
                  <a:lnTo>
                    <a:pt x="342900" y="1691639"/>
                  </a:lnTo>
                  <a:lnTo>
                    <a:pt x="326135" y="1676400"/>
                  </a:lnTo>
                  <a:lnTo>
                    <a:pt x="367283" y="1629155"/>
                  </a:lnTo>
                  <a:lnTo>
                    <a:pt x="384048" y="1644396"/>
                  </a:lnTo>
                  <a:lnTo>
                    <a:pt x="384316" y="1644396"/>
                  </a:lnTo>
                  <a:lnTo>
                    <a:pt x="413003" y="1668780"/>
                  </a:lnTo>
                  <a:lnTo>
                    <a:pt x="374903" y="1716024"/>
                  </a:lnTo>
                  <a:close/>
                </a:path>
                <a:path w="2091054" h="1941830">
                  <a:moveTo>
                    <a:pt x="384316" y="1644396"/>
                  </a:moveTo>
                  <a:lnTo>
                    <a:pt x="384048" y="1644396"/>
                  </a:lnTo>
                  <a:lnTo>
                    <a:pt x="382523" y="1642872"/>
                  </a:lnTo>
                  <a:lnTo>
                    <a:pt x="384316" y="1644396"/>
                  </a:lnTo>
                  <a:close/>
                </a:path>
                <a:path w="2091054" h="1941830">
                  <a:moveTo>
                    <a:pt x="280416" y="1632204"/>
                  </a:moveTo>
                  <a:lnTo>
                    <a:pt x="272795" y="1624584"/>
                  </a:lnTo>
                  <a:lnTo>
                    <a:pt x="239267" y="1589531"/>
                  </a:lnTo>
                  <a:lnTo>
                    <a:pt x="236219" y="1584960"/>
                  </a:lnTo>
                  <a:lnTo>
                    <a:pt x="283464" y="1545336"/>
                  </a:lnTo>
                  <a:lnTo>
                    <a:pt x="285495" y="1548384"/>
                  </a:lnTo>
                  <a:lnTo>
                    <a:pt x="284987" y="1548384"/>
                  </a:lnTo>
                  <a:lnTo>
                    <a:pt x="316991" y="1581912"/>
                  </a:lnTo>
                  <a:lnTo>
                    <a:pt x="315467" y="1581912"/>
                  </a:lnTo>
                  <a:lnTo>
                    <a:pt x="323087" y="1588008"/>
                  </a:lnTo>
                  <a:lnTo>
                    <a:pt x="280416" y="1632204"/>
                  </a:lnTo>
                  <a:close/>
                </a:path>
                <a:path w="2091054" h="1941830">
                  <a:moveTo>
                    <a:pt x="286511" y="1549908"/>
                  </a:moveTo>
                  <a:lnTo>
                    <a:pt x="284987" y="1548384"/>
                  </a:lnTo>
                  <a:lnTo>
                    <a:pt x="285495" y="1548384"/>
                  </a:lnTo>
                  <a:lnTo>
                    <a:pt x="286511" y="1549908"/>
                  </a:lnTo>
                  <a:close/>
                </a:path>
                <a:path w="2091054" h="1941830">
                  <a:moveTo>
                    <a:pt x="196595" y="1536192"/>
                  </a:moveTo>
                  <a:lnTo>
                    <a:pt x="179832" y="1514855"/>
                  </a:lnTo>
                  <a:lnTo>
                    <a:pt x="158495" y="1485900"/>
                  </a:lnTo>
                  <a:lnTo>
                    <a:pt x="210311" y="1450847"/>
                  </a:lnTo>
                  <a:lnTo>
                    <a:pt x="229080" y="1478280"/>
                  </a:lnTo>
                  <a:lnTo>
                    <a:pt x="228600" y="1478280"/>
                  </a:lnTo>
                  <a:lnTo>
                    <a:pt x="245364" y="1499616"/>
                  </a:lnTo>
                  <a:lnTo>
                    <a:pt x="196595" y="1536192"/>
                  </a:lnTo>
                  <a:close/>
                </a:path>
                <a:path w="2091054" h="1941830">
                  <a:moveTo>
                    <a:pt x="230123" y="1479804"/>
                  </a:moveTo>
                  <a:lnTo>
                    <a:pt x="228600" y="1478280"/>
                  </a:lnTo>
                  <a:lnTo>
                    <a:pt x="229080" y="1478280"/>
                  </a:lnTo>
                  <a:lnTo>
                    <a:pt x="230123" y="1479804"/>
                  </a:lnTo>
                  <a:close/>
                </a:path>
                <a:path w="2091054" h="1941830">
                  <a:moveTo>
                    <a:pt x="124967" y="1431036"/>
                  </a:moveTo>
                  <a:lnTo>
                    <a:pt x="103632" y="1392936"/>
                  </a:lnTo>
                  <a:lnTo>
                    <a:pt x="94487" y="1374647"/>
                  </a:lnTo>
                  <a:lnTo>
                    <a:pt x="150875" y="1347216"/>
                  </a:lnTo>
                  <a:lnTo>
                    <a:pt x="158495" y="1365504"/>
                  </a:lnTo>
                  <a:lnTo>
                    <a:pt x="159321" y="1365504"/>
                  </a:lnTo>
                  <a:lnTo>
                    <a:pt x="178307" y="1400555"/>
                  </a:lnTo>
                  <a:lnTo>
                    <a:pt x="124967" y="1431036"/>
                  </a:lnTo>
                  <a:close/>
                </a:path>
                <a:path w="2091054" h="1941830">
                  <a:moveTo>
                    <a:pt x="159321" y="1365504"/>
                  </a:moveTo>
                  <a:lnTo>
                    <a:pt x="158495" y="1365504"/>
                  </a:lnTo>
                  <a:lnTo>
                    <a:pt x="158495" y="1363980"/>
                  </a:lnTo>
                  <a:lnTo>
                    <a:pt x="159321" y="1365504"/>
                  </a:lnTo>
                  <a:close/>
                </a:path>
                <a:path w="2091054" h="1941830">
                  <a:moveTo>
                    <a:pt x="68580" y="1316736"/>
                  </a:moveTo>
                  <a:lnTo>
                    <a:pt x="64007" y="1306068"/>
                  </a:lnTo>
                  <a:lnTo>
                    <a:pt x="47243" y="1260347"/>
                  </a:lnTo>
                  <a:lnTo>
                    <a:pt x="45719" y="1257300"/>
                  </a:lnTo>
                  <a:lnTo>
                    <a:pt x="105155" y="1237488"/>
                  </a:lnTo>
                  <a:lnTo>
                    <a:pt x="106172" y="1240536"/>
                  </a:lnTo>
                  <a:lnTo>
                    <a:pt x="105155" y="1240536"/>
                  </a:lnTo>
                  <a:lnTo>
                    <a:pt x="121341" y="1283208"/>
                  </a:lnTo>
                  <a:lnTo>
                    <a:pt x="120395" y="1283208"/>
                  </a:lnTo>
                  <a:lnTo>
                    <a:pt x="124967" y="1292352"/>
                  </a:lnTo>
                  <a:lnTo>
                    <a:pt x="68580" y="1316736"/>
                  </a:lnTo>
                  <a:close/>
                </a:path>
                <a:path w="2091054" h="1941830">
                  <a:moveTo>
                    <a:pt x="106680" y="1242060"/>
                  </a:moveTo>
                  <a:lnTo>
                    <a:pt x="105155" y="1240536"/>
                  </a:lnTo>
                  <a:lnTo>
                    <a:pt x="106172" y="1240536"/>
                  </a:lnTo>
                  <a:lnTo>
                    <a:pt x="106680" y="1242060"/>
                  </a:lnTo>
                  <a:close/>
                </a:path>
                <a:path w="2091054" h="1941830">
                  <a:moveTo>
                    <a:pt x="121919" y="1284731"/>
                  </a:moveTo>
                  <a:lnTo>
                    <a:pt x="120395" y="1283208"/>
                  </a:lnTo>
                  <a:lnTo>
                    <a:pt x="121341" y="1283208"/>
                  </a:lnTo>
                  <a:lnTo>
                    <a:pt x="121919" y="1284731"/>
                  </a:lnTo>
                  <a:close/>
                </a:path>
                <a:path w="2091054" h="1941830">
                  <a:moveTo>
                    <a:pt x="28955" y="1196339"/>
                  </a:moveTo>
                  <a:lnTo>
                    <a:pt x="27432" y="1191768"/>
                  </a:lnTo>
                  <a:lnTo>
                    <a:pt x="21335" y="1167384"/>
                  </a:lnTo>
                  <a:lnTo>
                    <a:pt x="16764" y="1143000"/>
                  </a:lnTo>
                  <a:lnTo>
                    <a:pt x="15239" y="1132331"/>
                  </a:lnTo>
                  <a:lnTo>
                    <a:pt x="76200" y="1121663"/>
                  </a:lnTo>
                  <a:lnTo>
                    <a:pt x="77723" y="1132331"/>
                  </a:lnTo>
                  <a:lnTo>
                    <a:pt x="78009" y="1132331"/>
                  </a:lnTo>
                  <a:lnTo>
                    <a:pt x="82295" y="1155192"/>
                  </a:lnTo>
                  <a:lnTo>
                    <a:pt x="82600" y="1155192"/>
                  </a:lnTo>
                  <a:lnTo>
                    <a:pt x="86867" y="1176528"/>
                  </a:lnTo>
                  <a:lnTo>
                    <a:pt x="88391" y="1179576"/>
                  </a:lnTo>
                  <a:lnTo>
                    <a:pt x="28955" y="1196339"/>
                  </a:lnTo>
                  <a:close/>
                </a:path>
                <a:path w="2091054" h="1941830">
                  <a:moveTo>
                    <a:pt x="78009" y="1132331"/>
                  </a:moveTo>
                  <a:lnTo>
                    <a:pt x="77723" y="1132331"/>
                  </a:lnTo>
                  <a:lnTo>
                    <a:pt x="77723" y="1130808"/>
                  </a:lnTo>
                  <a:lnTo>
                    <a:pt x="78009" y="1132331"/>
                  </a:lnTo>
                  <a:close/>
                </a:path>
                <a:path w="2091054" h="1941830">
                  <a:moveTo>
                    <a:pt x="82600" y="1155192"/>
                  </a:moveTo>
                  <a:lnTo>
                    <a:pt x="82295" y="1155192"/>
                  </a:lnTo>
                  <a:lnTo>
                    <a:pt x="82295" y="1153668"/>
                  </a:lnTo>
                  <a:lnTo>
                    <a:pt x="82600" y="1155192"/>
                  </a:lnTo>
                  <a:close/>
                </a:path>
              </a:pathLst>
            </a:custGeom>
            <a:solidFill>
              <a:srgbClr val="183B46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5" name="object 5" descr=""/>
          <p:cNvGrpSpPr/>
          <p:nvPr/>
        </p:nvGrpSpPr>
        <p:grpSpPr>
          <a:xfrm>
            <a:off x="1061674" y="1142936"/>
            <a:ext cx="2091055" cy="1941830"/>
            <a:chOff x="1061674" y="1142936"/>
            <a:chExt cx="2091055" cy="1941830"/>
          </a:xfrm>
        </p:grpSpPr>
        <p:sp>
          <p:nvSpPr>
            <p:cNvPr id="6" name="object 6" descr=""/>
            <p:cNvSpPr/>
            <p:nvPr/>
          </p:nvSpPr>
          <p:spPr>
            <a:xfrm>
              <a:off x="1092154" y="1173416"/>
              <a:ext cx="2030095" cy="1880870"/>
            </a:xfrm>
            <a:custGeom>
              <a:avLst/>
              <a:gdLst/>
              <a:ahLst/>
              <a:cxnLst/>
              <a:rect l="l" t="t" r="r" b="b"/>
              <a:pathLst>
                <a:path w="2030095" h="1880870">
                  <a:moveTo>
                    <a:pt x="1014983" y="1880616"/>
                  </a:moveTo>
                  <a:lnTo>
                    <a:pt x="964302" y="1879466"/>
                  </a:lnTo>
                  <a:lnTo>
                    <a:pt x="914267" y="1876052"/>
                  </a:lnTo>
                  <a:lnTo>
                    <a:pt x="864935" y="1870428"/>
                  </a:lnTo>
                  <a:lnTo>
                    <a:pt x="816366" y="1862648"/>
                  </a:lnTo>
                  <a:lnTo>
                    <a:pt x="768616" y="1852765"/>
                  </a:lnTo>
                  <a:lnTo>
                    <a:pt x="721743" y="1840834"/>
                  </a:lnTo>
                  <a:lnTo>
                    <a:pt x="675807" y="1826906"/>
                  </a:lnTo>
                  <a:lnTo>
                    <a:pt x="630865" y="1811037"/>
                  </a:lnTo>
                  <a:lnTo>
                    <a:pt x="586974" y="1793280"/>
                  </a:lnTo>
                  <a:lnTo>
                    <a:pt x="544194" y="1773689"/>
                  </a:lnTo>
                  <a:lnTo>
                    <a:pt x="502581" y="1752317"/>
                  </a:lnTo>
                  <a:lnTo>
                    <a:pt x="462194" y="1729219"/>
                  </a:lnTo>
                  <a:lnTo>
                    <a:pt x="423091" y="1704447"/>
                  </a:lnTo>
                  <a:lnTo>
                    <a:pt x="385330" y="1678055"/>
                  </a:lnTo>
                  <a:lnTo>
                    <a:pt x="348969" y="1650098"/>
                  </a:lnTo>
                  <a:lnTo>
                    <a:pt x="314066" y="1620628"/>
                  </a:lnTo>
                  <a:lnTo>
                    <a:pt x="280679" y="1589700"/>
                  </a:lnTo>
                  <a:lnTo>
                    <a:pt x="248866" y="1557367"/>
                  </a:lnTo>
                  <a:lnTo>
                    <a:pt x="218685" y="1523683"/>
                  </a:lnTo>
                  <a:lnTo>
                    <a:pt x="190194" y="1488702"/>
                  </a:lnTo>
                  <a:lnTo>
                    <a:pt x="163451" y="1452477"/>
                  </a:lnTo>
                  <a:lnTo>
                    <a:pt x="138514" y="1415062"/>
                  </a:lnTo>
                  <a:lnTo>
                    <a:pt x="115441" y="1376510"/>
                  </a:lnTo>
                  <a:lnTo>
                    <a:pt x="94291" y="1336876"/>
                  </a:lnTo>
                  <a:lnTo>
                    <a:pt x="75120" y="1296213"/>
                  </a:lnTo>
                  <a:lnTo>
                    <a:pt x="57987" y="1254575"/>
                  </a:lnTo>
                  <a:lnTo>
                    <a:pt x="42951" y="1212015"/>
                  </a:lnTo>
                  <a:lnTo>
                    <a:pt x="30069" y="1168587"/>
                  </a:lnTo>
                  <a:lnTo>
                    <a:pt x="19398" y="1124345"/>
                  </a:lnTo>
                  <a:lnTo>
                    <a:pt x="10998" y="1079342"/>
                  </a:lnTo>
                  <a:lnTo>
                    <a:pt x="4927" y="1033632"/>
                  </a:lnTo>
                  <a:lnTo>
                    <a:pt x="1241" y="987270"/>
                  </a:lnTo>
                  <a:lnTo>
                    <a:pt x="0" y="940308"/>
                  </a:lnTo>
                  <a:lnTo>
                    <a:pt x="1241" y="893476"/>
                  </a:lnTo>
                  <a:lnTo>
                    <a:pt x="4927" y="847227"/>
                  </a:lnTo>
                  <a:lnTo>
                    <a:pt x="10998" y="801617"/>
                  </a:lnTo>
                  <a:lnTo>
                    <a:pt x="19398" y="756698"/>
                  </a:lnTo>
                  <a:lnTo>
                    <a:pt x="30069" y="712527"/>
                  </a:lnTo>
                  <a:lnTo>
                    <a:pt x="42951" y="669157"/>
                  </a:lnTo>
                  <a:lnTo>
                    <a:pt x="57987" y="626642"/>
                  </a:lnTo>
                  <a:lnTo>
                    <a:pt x="75120" y="585038"/>
                  </a:lnTo>
                  <a:lnTo>
                    <a:pt x="94291" y="544398"/>
                  </a:lnTo>
                  <a:lnTo>
                    <a:pt x="115441" y="504778"/>
                  </a:lnTo>
                  <a:lnTo>
                    <a:pt x="138514" y="466231"/>
                  </a:lnTo>
                  <a:lnTo>
                    <a:pt x="163451" y="428811"/>
                  </a:lnTo>
                  <a:lnTo>
                    <a:pt x="190194" y="392575"/>
                  </a:lnTo>
                  <a:lnTo>
                    <a:pt x="218685" y="357575"/>
                  </a:lnTo>
                  <a:lnTo>
                    <a:pt x="248866" y="323866"/>
                  </a:lnTo>
                  <a:lnTo>
                    <a:pt x="280679" y="291503"/>
                  </a:lnTo>
                  <a:lnTo>
                    <a:pt x="314066" y="260541"/>
                  </a:lnTo>
                  <a:lnTo>
                    <a:pt x="348969" y="231033"/>
                  </a:lnTo>
                  <a:lnTo>
                    <a:pt x="385330" y="203034"/>
                  </a:lnTo>
                  <a:lnTo>
                    <a:pt x="423091" y="176598"/>
                  </a:lnTo>
                  <a:lnTo>
                    <a:pt x="462194" y="151781"/>
                  </a:lnTo>
                  <a:lnTo>
                    <a:pt x="502581" y="128636"/>
                  </a:lnTo>
                  <a:lnTo>
                    <a:pt x="544194" y="107218"/>
                  </a:lnTo>
                  <a:lnTo>
                    <a:pt x="586974" y="87582"/>
                  </a:lnTo>
                  <a:lnTo>
                    <a:pt x="630865" y="69781"/>
                  </a:lnTo>
                  <a:lnTo>
                    <a:pt x="675807" y="53871"/>
                  </a:lnTo>
                  <a:lnTo>
                    <a:pt x="721743" y="39905"/>
                  </a:lnTo>
                  <a:lnTo>
                    <a:pt x="768616" y="27939"/>
                  </a:lnTo>
                  <a:lnTo>
                    <a:pt x="816366" y="18026"/>
                  </a:lnTo>
                  <a:lnTo>
                    <a:pt x="864935" y="10221"/>
                  </a:lnTo>
                  <a:lnTo>
                    <a:pt x="914267" y="4579"/>
                  </a:lnTo>
                  <a:lnTo>
                    <a:pt x="964302" y="1153"/>
                  </a:lnTo>
                  <a:lnTo>
                    <a:pt x="1014983" y="0"/>
                  </a:lnTo>
                  <a:lnTo>
                    <a:pt x="1065665" y="1153"/>
                  </a:lnTo>
                  <a:lnTo>
                    <a:pt x="1115700" y="4579"/>
                  </a:lnTo>
                  <a:lnTo>
                    <a:pt x="1165032" y="10221"/>
                  </a:lnTo>
                  <a:lnTo>
                    <a:pt x="1213601" y="18026"/>
                  </a:lnTo>
                  <a:lnTo>
                    <a:pt x="1261351" y="27939"/>
                  </a:lnTo>
                  <a:lnTo>
                    <a:pt x="1308224" y="39905"/>
                  </a:lnTo>
                  <a:lnTo>
                    <a:pt x="1354160" y="53871"/>
                  </a:lnTo>
                  <a:lnTo>
                    <a:pt x="1399102" y="69781"/>
                  </a:lnTo>
                  <a:lnTo>
                    <a:pt x="1442993" y="87582"/>
                  </a:lnTo>
                  <a:lnTo>
                    <a:pt x="1485773" y="107218"/>
                  </a:lnTo>
                  <a:lnTo>
                    <a:pt x="1527386" y="128636"/>
                  </a:lnTo>
                  <a:lnTo>
                    <a:pt x="1567773" y="151781"/>
                  </a:lnTo>
                  <a:lnTo>
                    <a:pt x="1606876" y="176598"/>
                  </a:lnTo>
                  <a:lnTo>
                    <a:pt x="1644637" y="203034"/>
                  </a:lnTo>
                  <a:lnTo>
                    <a:pt x="1680998" y="231033"/>
                  </a:lnTo>
                  <a:lnTo>
                    <a:pt x="1715901" y="260541"/>
                  </a:lnTo>
                  <a:lnTo>
                    <a:pt x="1749288" y="291503"/>
                  </a:lnTo>
                  <a:lnTo>
                    <a:pt x="1781101" y="323866"/>
                  </a:lnTo>
                  <a:lnTo>
                    <a:pt x="1811282" y="357575"/>
                  </a:lnTo>
                  <a:lnTo>
                    <a:pt x="1839773" y="392575"/>
                  </a:lnTo>
                  <a:lnTo>
                    <a:pt x="1866516" y="428811"/>
                  </a:lnTo>
                  <a:lnTo>
                    <a:pt x="1891453" y="466231"/>
                  </a:lnTo>
                  <a:lnTo>
                    <a:pt x="1914526" y="504778"/>
                  </a:lnTo>
                  <a:lnTo>
                    <a:pt x="1935676" y="544398"/>
                  </a:lnTo>
                  <a:lnTo>
                    <a:pt x="1954847" y="585038"/>
                  </a:lnTo>
                  <a:lnTo>
                    <a:pt x="1971980" y="626642"/>
                  </a:lnTo>
                  <a:lnTo>
                    <a:pt x="1987016" y="669157"/>
                  </a:lnTo>
                  <a:lnTo>
                    <a:pt x="1999898" y="712527"/>
                  </a:lnTo>
                  <a:lnTo>
                    <a:pt x="2010569" y="756698"/>
                  </a:lnTo>
                  <a:lnTo>
                    <a:pt x="2018969" y="801617"/>
                  </a:lnTo>
                  <a:lnTo>
                    <a:pt x="2025040" y="847227"/>
                  </a:lnTo>
                  <a:lnTo>
                    <a:pt x="2028726" y="893476"/>
                  </a:lnTo>
                  <a:lnTo>
                    <a:pt x="2029967" y="940308"/>
                  </a:lnTo>
                  <a:lnTo>
                    <a:pt x="2028726" y="987270"/>
                  </a:lnTo>
                  <a:lnTo>
                    <a:pt x="2025040" y="1033632"/>
                  </a:lnTo>
                  <a:lnTo>
                    <a:pt x="2018969" y="1079342"/>
                  </a:lnTo>
                  <a:lnTo>
                    <a:pt x="2010569" y="1124345"/>
                  </a:lnTo>
                  <a:lnTo>
                    <a:pt x="1999898" y="1168587"/>
                  </a:lnTo>
                  <a:lnTo>
                    <a:pt x="1987016" y="1212015"/>
                  </a:lnTo>
                  <a:lnTo>
                    <a:pt x="1971980" y="1254575"/>
                  </a:lnTo>
                  <a:lnTo>
                    <a:pt x="1954847" y="1296213"/>
                  </a:lnTo>
                  <a:lnTo>
                    <a:pt x="1935676" y="1336876"/>
                  </a:lnTo>
                  <a:lnTo>
                    <a:pt x="1914526" y="1376510"/>
                  </a:lnTo>
                  <a:lnTo>
                    <a:pt x="1891453" y="1415062"/>
                  </a:lnTo>
                  <a:lnTo>
                    <a:pt x="1866516" y="1452477"/>
                  </a:lnTo>
                  <a:lnTo>
                    <a:pt x="1839773" y="1488702"/>
                  </a:lnTo>
                  <a:lnTo>
                    <a:pt x="1811282" y="1523683"/>
                  </a:lnTo>
                  <a:lnTo>
                    <a:pt x="1781101" y="1557367"/>
                  </a:lnTo>
                  <a:lnTo>
                    <a:pt x="1749288" y="1589700"/>
                  </a:lnTo>
                  <a:lnTo>
                    <a:pt x="1715901" y="1620628"/>
                  </a:lnTo>
                  <a:lnTo>
                    <a:pt x="1680998" y="1650098"/>
                  </a:lnTo>
                  <a:lnTo>
                    <a:pt x="1644637" y="1678055"/>
                  </a:lnTo>
                  <a:lnTo>
                    <a:pt x="1606876" y="1704447"/>
                  </a:lnTo>
                  <a:lnTo>
                    <a:pt x="1567773" y="1729219"/>
                  </a:lnTo>
                  <a:lnTo>
                    <a:pt x="1527386" y="1752317"/>
                  </a:lnTo>
                  <a:lnTo>
                    <a:pt x="1485773" y="1773689"/>
                  </a:lnTo>
                  <a:lnTo>
                    <a:pt x="1442993" y="1793280"/>
                  </a:lnTo>
                  <a:lnTo>
                    <a:pt x="1399102" y="1811037"/>
                  </a:lnTo>
                  <a:lnTo>
                    <a:pt x="1354160" y="1826906"/>
                  </a:lnTo>
                  <a:lnTo>
                    <a:pt x="1308224" y="1840834"/>
                  </a:lnTo>
                  <a:lnTo>
                    <a:pt x="1261351" y="1852765"/>
                  </a:lnTo>
                  <a:lnTo>
                    <a:pt x="1213601" y="1862648"/>
                  </a:lnTo>
                  <a:lnTo>
                    <a:pt x="1165032" y="1870428"/>
                  </a:lnTo>
                  <a:lnTo>
                    <a:pt x="1115700" y="1876052"/>
                  </a:lnTo>
                  <a:lnTo>
                    <a:pt x="1065665" y="1879466"/>
                  </a:lnTo>
                  <a:lnTo>
                    <a:pt x="1014983" y="188061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061674" y="1142936"/>
              <a:ext cx="2091055" cy="1941830"/>
            </a:xfrm>
            <a:custGeom>
              <a:avLst/>
              <a:gdLst/>
              <a:ahLst/>
              <a:cxnLst/>
              <a:rect l="l" t="t" r="r" b="b"/>
              <a:pathLst>
                <a:path w="2091055" h="1941830">
                  <a:moveTo>
                    <a:pt x="0" y="970788"/>
                  </a:moveTo>
                  <a:lnTo>
                    <a:pt x="0" y="946404"/>
                  </a:lnTo>
                  <a:lnTo>
                    <a:pt x="1524" y="920496"/>
                  </a:lnTo>
                  <a:lnTo>
                    <a:pt x="1524" y="908304"/>
                  </a:lnTo>
                  <a:lnTo>
                    <a:pt x="64008" y="911352"/>
                  </a:lnTo>
                  <a:lnTo>
                    <a:pt x="62653" y="923544"/>
                  </a:lnTo>
                  <a:lnTo>
                    <a:pt x="62483" y="923544"/>
                  </a:lnTo>
                  <a:lnTo>
                    <a:pt x="62483" y="941831"/>
                  </a:lnTo>
                  <a:lnTo>
                    <a:pt x="39624" y="941831"/>
                  </a:lnTo>
                  <a:lnTo>
                    <a:pt x="0" y="970788"/>
                  </a:lnTo>
                  <a:close/>
                </a:path>
                <a:path w="2091055" h="1941830">
                  <a:moveTo>
                    <a:pt x="62483" y="925068"/>
                  </a:moveTo>
                  <a:lnTo>
                    <a:pt x="62483" y="923544"/>
                  </a:lnTo>
                  <a:lnTo>
                    <a:pt x="62653" y="923544"/>
                  </a:lnTo>
                  <a:lnTo>
                    <a:pt x="62483" y="925068"/>
                  </a:lnTo>
                  <a:close/>
                </a:path>
                <a:path w="2091055" h="1941830">
                  <a:moveTo>
                    <a:pt x="40495" y="1006376"/>
                  </a:moveTo>
                  <a:lnTo>
                    <a:pt x="21336" y="999744"/>
                  </a:lnTo>
                  <a:lnTo>
                    <a:pt x="39624" y="941831"/>
                  </a:lnTo>
                  <a:lnTo>
                    <a:pt x="62483" y="941831"/>
                  </a:lnTo>
                  <a:lnTo>
                    <a:pt x="62483" y="947928"/>
                  </a:lnTo>
                  <a:lnTo>
                    <a:pt x="61136" y="1005872"/>
                  </a:lnTo>
                  <a:lnTo>
                    <a:pt x="40495" y="1006376"/>
                  </a:lnTo>
                  <a:close/>
                </a:path>
                <a:path w="2091055" h="1941830">
                  <a:moveTo>
                    <a:pt x="62483" y="1013460"/>
                  </a:moveTo>
                  <a:lnTo>
                    <a:pt x="60960" y="1013460"/>
                  </a:lnTo>
                  <a:lnTo>
                    <a:pt x="61136" y="1005872"/>
                  </a:lnTo>
                  <a:lnTo>
                    <a:pt x="62483" y="1005839"/>
                  </a:lnTo>
                  <a:lnTo>
                    <a:pt x="62483" y="1013460"/>
                  </a:lnTo>
                  <a:close/>
                </a:path>
                <a:path w="2091055" h="1941830">
                  <a:moveTo>
                    <a:pt x="60960" y="1013460"/>
                  </a:moveTo>
                  <a:lnTo>
                    <a:pt x="40495" y="1006376"/>
                  </a:lnTo>
                  <a:lnTo>
                    <a:pt x="61136" y="1005872"/>
                  </a:lnTo>
                  <a:lnTo>
                    <a:pt x="60960" y="1013460"/>
                  </a:lnTo>
                  <a:close/>
                </a:path>
                <a:path w="2091055" h="1941830">
                  <a:moveTo>
                    <a:pt x="4572" y="1071371"/>
                  </a:moveTo>
                  <a:lnTo>
                    <a:pt x="3048" y="1045463"/>
                  </a:lnTo>
                  <a:lnTo>
                    <a:pt x="1524" y="1021080"/>
                  </a:lnTo>
                  <a:lnTo>
                    <a:pt x="0" y="1007363"/>
                  </a:lnTo>
                  <a:lnTo>
                    <a:pt x="40495" y="1006376"/>
                  </a:lnTo>
                  <a:lnTo>
                    <a:pt x="60960" y="1013460"/>
                  </a:lnTo>
                  <a:lnTo>
                    <a:pt x="62483" y="1013460"/>
                  </a:lnTo>
                  <a:lnTo>
                    <a:pt x="62483" y="1018031"/>
                  </a:lnTo>
                  <a:lnTo>
                    <a:pt x="64008" y="1040892"/>
                  </a:lnTo>
                  <a:lnTo>
                    <a:pt x="67056" y="1063752"/>
                  </a:lnTo>
                  <a:lnTo>
                    <a:pt x="4572" y="1071371"/>
                  </a:lnTo>
                  <a:close/>
                </a:path>
                <a:path w="2091055" h="1941830">
                  <a:moveTo>
                    <a:pt x="70104" y="853439"/>
                  </a:moveTo>
                  <a:lnTo>
                    <a:pt x="9144" y="844296"/>
                  </a:lnTo>
                  <a:lnTo>
                    <a:pt x="12191" y="822960"/>
                  </a:lnTo>
                  <a:lnTo>
                    <a:pt x="16764" y="798576"/>
                  </a:lnTo>
                  <a:lnTo>
                    <a:pt x="19812" y="781812"/>
                  </a:lnTo>
                  <a:lnTo>
                    <a:pt x="80772" y="794004"/>
                  </a:lnTo>
                  <a:lnTo>
                    <a:pt x="76200" y="810768"/>
                  </a:lnTo>
                  <a:lnTo>
                    <a:pt x="73355" y="832104"/>
                  </a:lnTo>
                  <a:lnTo>
                    <a:pt x="73152" y="832104"/>
                  </a:lnTo>
                  <a:lnTo>
                    <a:pt x="70104" y="853439"/>
                  </a:lnTo>
                  <a:close/>
                </a:path>
                <a:path w="2091055" h="1941830">
                  <a:moveTo>
                    <a:pt x="73152" y="833628"/>
                  </a:moveTo>
                  <a:lnTo>
                    <a:pt x="73152" y="832104"/>
                  </a:lnTo>
                  <a:lnTo>
                    <a:pt x="73355" y="832104"/>
                  </a:lnTo>
                  <a:lnTo>
                    <a:pt x="73152" y="833628"/>
                  </a:lnTo>
                  <a:close/>
                </a:path>
                <a:path w="2091055" h="1941830">
                  <a:moveTo>
                    <a:pt x="94487" y="736092"/>
                  </a:moveTo>
                  <a:lnTo>
                    <a:pt x="35052" y="719328"/>
                  </a:lnTo>
                  <a:lnTo>
                    <a:pt x="39624" y="705612"/>
                  </a:lnTo>
                  <a:lnTo>
                    <a:pt x="47244" y="681228"/>
                  </a:lnTo>
                  <a:lnTo>
                    <a:pt x="54864" y="658368"/>
                  </a:lnTo>
                  <a:lnTo>
                    <a:pt x="112776" y="679704"/>
                  </a:lnTo>
                  <a:lnTo>
                    <a:pt x="105664" y="701039"/>
                  </a:lnTo>
                  <a:lnTo>
                    <a:pt x="105156" y="701039"/>
                  </a:lnTo>
                  <a:lnTo>
                    <a:pt x="99466" y="722376"/>
                  </a:lnTo>
                  <a:lnTo>
                    <a:pt x="99060" y="722376"/>
                  </a:lnTo>
                  <a:lnTo>
                    <a:pt x="94487" y="736092"/>
                  </a:lnTo>
                  <a:close/>
                </a:path>
                <a:path w="2091055" h="1941830">
                  <a:moveTo>
                    <a:pt x="105156" y="702563"/>
                  </a:moveTo>
                  <a:lnTo>
                    <a:pt x="105156" y="701039"/>
                  </a:lnTo>
                  <a:lnTo>
                    <a:pt x="105664" y="701039"/>
                  </a:lnTo>
                  <a:lnTo>
                    <a:pt x="105156" y="702563"/>
                  </a:lnTo>
                  <a:close/>
                </a:path>
                <a:path w="2091055" h="1941830">
                  <a:moveTo>
                    <a:pt x="99060" y="723900"/>
                  </a:moveTo>
                  <a:lnTo>
                    <a:pt x="99060" y="722376"/>
                  </a:lnTo>
                  <a:lnTo>
                    <a:pt x="99466" y="722376"/>
                  </a:lnTo>
                  <a:lnTo>
                    <a:pt x="99060" y="723900"/>
                  </a:lnTo>
                  <a:close/>
                </a:path>
                <a:path w="2091055" h="1941830">
                  <a:moveTo>
                    <a:pt x="135636" y="624839"/>
                  </a:moveTo>
                  <a:lnTo>
                    <a:pt x="79248" y="600455"/>
                  </a:lnTo>
                  <a:lnTo>
                    <a:pt x="82296" y="592836"/>
                  </a:lnTo>
                  <a:lnTo>
                    <a:pt x="103632" y="548639"/>
                  </a:lnTo>
                  <a:lnTo>
                    <a:pt x="108204" y="542544"/>
                  </a:lnTo>
                  <a:lnTo>
                    <a:pt x="161544" y="571500"/>
                  </a:lnTo>
                  <a:lnTo>
                    <a:pt x="159105" y="577596"/>
                  </a:lnTo>
                  <a:lnTo>
                    <a:pt x="158496" y="577596"/>
                  </a:lnTo>
                  <a:lnTo>
                    <a:pt x="139417" y="617220"/>
                  </a:lnTo>
                  <a:lnTo>
                    <a:pt x="138683" y="617220"/>
                  </a:lnTo>
                  <a:lnTo>
                    <a:pt x="135636" y="624839"/>
                  </a:lnTo>
                  <a:close/>
                </a:path>
                <a:path w="2091055" h="1941830">
                  <a:moveTo>
                    <a:pt x="158496" y="579120"/>
                  </a:moveTo>
                  <a:lnTo>
                    <a:pt x="158496" y="577596"/>
                  </a:lnTo>
                  <a:lnTo>
                    <a:pt x="159105" y="577596"/>
                  </a:lnTo>
                  <a:lnTo>
                    <a:pt x="158496" y="579120"/>
                  </a:lnTo>
                  <a:close/>
                </a:path>
                <a:path w="2091055" h="1941830">
                  <a:moveTo>
                    <a:pt x="138683" y="618744"/>
                  </a:moveTo>
                  <a:lnTo>
                    <a:pt x="138683" y="617220"/>
                  </a:lnTo>
                  <a:lnTo>
                    <a:pt x="139417" y="617220"/>
                  </a:lnTo>
                  <a:lnTo>
                    <a:pt x="138683" y="618744"/>
                  </a:lnTo>
                  <a:close/>
                </a:path>
                <a:path w="2091055" h="1941830">
                  <a:moveTo>
                    <a:pt x="192024" y="519683"/>
                  </a:moveTo>
                  <a:lnTo>
                    <a:pt x="138683" y="487679"/>
                  </a:lnTo>
                  <a:lnTo>
                    <a:pt x="152400" y="466344"/>
                  </a:lnTo>
                  <a:lnTo>
                    <a:pt x="173736" y="434340"/>
                  </a:lnTo>
                  <a:lnTo>
                    <a:pt x="225552" y="469392"/>
                  </a:lnTo>
                  <a:lnTo>
                    <a:pt x="202691" y="501396"/>
                  </a:lnTo>
                  <a:lnTo>
                    <a:pt x="203278" y="501396"/>
                  </a:lnTo>
                  <a:lnTo>
                    <a:pt x="192024" y="519683"/>
                  </a:lnTo>
                  <a:close/>
                </a:path>
                <a:path w="2091055" h="1941830">
                  <a:moveTo>
                    <a:pt x="203278" y="501396"/>
                  </a:moveTo>
                  <a:lnTo>
                    <a:pt x="202691" y="501396"/>
                  </a:lnTo>
                  <a:lnTo>
                    <a:pt x="204216" y="499872"/>
                  </a:lnTo>
                  <a:lnTo>
                    <a:pt x="203278" y="501396"/>
                  </a:lnTo>
                  <a:close/>
                </a:path>
                <a:path w="2091055" h="1941830">
                  <a:moveTo>
                    <a:pt x="342900" y="335279"/>
                  </a:moveTo>
                  <a:lnTo>
                    <a:pt x="300228" y="291083"/>
                  </a:lnTo>
                  <a:lnTo>
                    <a:pt x="306324" y="283464"/>
                  </a:lnTo>
                  <a:lnTo>
                    <a:pt x="342900" y="251460"/>
                  </a:lnTo>
                  <a:lnTo>
                    <a:pt x="347472" y="248412"/>
                  </a:lnTo>
                  <a:lnTo>
                    <a:pt x="387096" y="295656"/>
                  </a:lnTo>
                  <a:lnTo>
                    <a:pt x="382524" y="298704"/>
                  </a:lnTo>
                  <a:lnTo>
                    <a:pt x="384048" y="298704"/>
                  </a:lnTo>
                  <a:lnTo>
                    <a:pt x="348996" y="329183"/>
                  </a:lnTo>
                  <a:lnTo>
                    <a:pt x="342900" y="335279"/>
                  </a:lnTo>
                  <a:close/>
                </a:path>
                <a:path w="2091055" h="1941830">
                  <a:moveTo>
                    <a:pt x="260604" y="423672"/>
                  </a:moveTo>
                  <a:lnTo>
                    <a:pt x="213360" y="382524"/>
                  </a:lnTo>
                  <a:lnTo>
                    <a:pt x="239268" y="352044"/>
                  </a:lnTo>
                  <a:lnTo>
                    <a:pt x="256032" y="335279"/>
                  </a:lnTo>
                  <a:lnTo>
                    <a:pt x="300228" y="377952"/>
                  </a:lnTo>
                  <a:lnTo>
                    <a:pt x="284987" y="394716"/>
                  </a:lnTo>
                  <a:lnTo>
                    <a:pt x="285216" y="394716"/>
                  </a:lnTo>
                  <a:lnTo>
                    <a:pt x="260604" y="423672"/>
                  </a:lnTo>
                  <a:close/>
                </a:path>
                <a:path w="2091055" h="1941830">
                  <a:moveTo>
                    <a:pt x="285216" y="394716"/>
                  </a:moveTo>
                  <a:lnTo>
                    <a:pt x="284987" y="394716"/>
                  </a:lnTo>
                  <a:lnTo>
                    <a:pt x="286512" y="393192"/>
                  </a:lnTo>
                  <a:lnTo>
                    <a:pt x="285216" y="394716"/>
                  </a:lnTo>
                  <a:close/>
                </a:path>
                <a:path w="2091055" h="1941830">
                  <a:moveTo>
                    <a:pt x="434340" y="259079"/>
                  </a:moveTo>
                  <a:lnTo>
                    <a:pt x="397764" y="208787"/>
                  </a:lnTo>
                  <a:lnTo>
                    <a:pt x="420624" y="192024"/>
                  </a:lnTo>
                  <a:lnTo>
                    <a:pt x="449580" y="173736"/>
                  </a:lnTo>
                  <a:lnTo>
                    <a:pt x="484632" y="224028"/>
                  </a:lnTo>
                  <a:lnTo>
                    <a:pt x="457903" y="242316"/>
                  </a:lnTo>
                  <a:lnTo>
                    <a:pt x="457200" y="242316"/>
                  </a:lnTo>
                  <a:lnTo>
                    <a:pt x="434340" y="259079"/>
                  </a:lnTo>
                  <a:close/>
                </a:path>
                <a:path w="2091055" h="1941830">
                  <a:moveTo>
                    <a:pt x="455676" y="243840"/>
                  </a:moveTo>
                  <a:lnTo>
                    <a:pt x="457200" y="242316"/>
                  </a:lnTo>
                  <a:lnTo>
                    <a:pt x="457903" y="242316"/>
                  </a:lnTo>
                  <a:lnTo>
                    <a:pt x="455676" y="243840"/>
                  </a:lnTo>
                  <a:close/>
                </a:path>
                <a:path w="2091055" h="1941830">
                  <a:moveTo>
                    <a:pt x="534924" y="193548"/>
                  </a:moveTo>
                  <a:lnTo>
                    <a:pt x="504444" y="140208"/>
                  </a:lnTo>
                  <a:lnTo>
                    <a:pt x="547116" y="117348"/>
                  </a:lnTo>
                  <a:lnTo>
                    <a:pt x="560832" y="111252"/>
                  </a:lnTo>
                  <a:lnTo>
                    <a:pt x="588264" y="166116"/>
                  </a:lnTo>
                  <a:lnTo>
                    <a:pt x="574548" y="172212"/>
                  </a:lnTo>
                  <a:lnTo>
                    <a:pt x="576072" y="172212"/>
                  </a:lnTo>
                  <a:lnTo>
                    <a:pt x="534924" y="193548"/>
                  </a:lnTo>
                  <a:close/>
                </a:path>
                <a:path w="2091055" h="1941830">
                  <a:moveTo>
                    <a:pt x="643128" y="141732"/>
                  </a:moveTo>
                  <a:lnTo>
                    <a:pt x="618744" y="85344"/>
                  </a:lnTo>
                  <a:lnTo>
                    <a:pt x="638556" y="76200"/>
                  </a:lnTo>
                  <a:lnTo>
                    <a:pt x="678180" y="62483"/>
                  </a:lnTo>
                  <a:lnTo>
                    <a:pt x="699516" y="120395"/>
                  </a:lnTo>
                  <a:lnTo>
                    <a:pt x="665649" y="132587"/>
                  </a:lnTo>
                  <a:lnTo>
                    <a:pt x="662940" y="132587"/>
                  </a:lnTo>
                  <a:lnTo>
                    <a:pt x="643128" y="141732"/>
                  </a:lnTo>
                  <a:close/>
                </a:path>
                <a:path w="2091055" h="1941830">
                  <a:moveTo>
                    <a:pt x="661416" y="134112"/>
                  </a:moveTo>
                  <a:lnTo>
                    <a:pt x="662940" y="132587"/>
                  </a:lnTo>
                  <a:lnTo>
                    <a:pt x="665649" y="132587"/>
                  </a:lnTo>
                  <a:lnTo>
                    <a:pt x="661416" y="134112"/>
                  </a:lnTo>
                  <a:close/>
                </a:path>
                <a:path w="2091055" h="1941830">
                  <a:moveTo>
                    <a:pt x="754380" y="102108"/>
                  </a:moveTo>
                  <a:lnTo>
                    <a:pt x="739140" y="42672"/>
                  </a:lnTo>
                  <a:lnTo>
                    <a:pt x="784860" y="30479"/>
                  </a:lnTo>
                  <a:lnTo>
                    <a:pt x="800100" y="27432"/>
                  </a:lnTo>
                  <a:lnTo>
                    <a:pt x="813816" y="86868"/>
                  </a:lnTo>
                  <a:lnTo>
                    <a:pt x="798576" y="89916"/>
                  </a:lnTo>
                  <a:lnTo>
                    <a:pt x="800100" y="89916"/>
                  </a:lnTo>
                  <a:lnTo>
                    <a:pt x="754380" y="102108"/>
                  </a:lnTo>
                  <a:close/>
                </a:path>
                <a:path w="2091055" h="1941830">
                  <a:moveTo>
                    <a:pt x="871728" y="76200"/>
                  </a:moveTo>
                  <a:lnTo>
                    <a:pt x="862584" y="15240"/>
                  </a:lnTo>
                  <a:lnTo>
                    <a:pt x="886967" y="10668"/>
                  </a:lnTo>
                  <a:lnTo>
                    <a:pt x="925067" y="6095"/>
                  </a:lnTo>
                  <a:lnTo>
                    <a:pt x="932688" y="67056"/>
                  </a:lnTo>
                  <a:lnTo>
                    <a:pt x="918972" y="68579"/>
                  </a:lnTo>
                  <a:lnTo>
                    <a:pt x="920496" y="68579"/>
                  </a:lnTo>
                  <a:lnTo>
                    <a:pt x="894588" y="71628"/>
                  </a:lnTo>
                  <a:lnTo>
                    <a:pt x="896112" y="71628"/>
                  </a:lnTo>
                  <a:lnTo>
                    <a:pt x="871728" y="76200"/>
                  </a:lnTo>
                  <a:close/>
                </a:path>
                <a:path w="2091055" h="1941830">
                  <a:moveTo>
                    <a:pt x="1019556" y="62483"/>
                  </a:moveTo>
                  <a:lnTo>
                    <a:pt x="992124" y="62483"/>
                  </a:lnTo>
                  <a:lnTo>
                    <a:pt x="989075" y="1524"/>
                  </a:lnTo>
                  <a:lnTo>
                    <a:pt x="992124" y="1524"/>
                  </a:lnTo>
                  <a:lnTo>
                    <a:pt x="1018032" y="0"/>
                  </a:lnTo>
                  <a:lnTo>
                    <a:pt x="1053084" y="0"/>
                  </a:lnTo>
                  <a:lnTo>
                    <a:pt x="1051559" y="60960"/>
                  </a:lnTo>
                  <a:lnTo>
                    <a:pt x="1045464" y="60960"/>
                  </a:lnTo>
                  <a:lnTo>
                    <a:pt x="1019556" y="62483"/>
                  </a:lnTo>
                  <a:close/>
                </a:path>
                <a:path w="2091055" h="1941830">
                  <a:moveTo>
                    <a:pt x="1170445" y="68491"/>
                  </a:moveTo>
                  <a:lnTo>
                    <a:pt x="1146048" y="67056"/>
                  </a:lnTo>
                  <a:lnTo>
                    <a:pt x="1147572" y="67056"/>
                  </a:lnTo>
                  <a:lnTo>
                    <a:pt x="1121664" y="64008"/>
                  </a:lnTo>
                  <a:lnTo>
                    <a:pt x="1112520" y="64008"/>
                  </a:lnTo>
                  <a:lnTo>
                    <a:pt x="1115567" y="3048"/>
                  </a:lnTo>
                  <a:lnTo>
                    <a:pt x="1126235" y="3048"/>
                  </a:lnTo>
                  <a:lnTo>
                    <a:pt x="1152143" y="4572"/>
                  </a:lnTo>
                  <a:lnTo>
                    <a:pt x="1178051" y="7620"/>
                  </a:lnTo>
                  <a:lnTo>
                    <a:pt x="1179575" y="7620"/>
                  </a:lnTo>
                  <a:lnTo>
                    <a:pt x="1170445" y="68491"/>
                  </a:lnTo>
                  <a:close/>
                </a:path>
                <a:path w="2091055" h="1941830">
                  <a:moveTo>
                    <a:pt x="1171956" y="68579"/>
                  </a:moveTo>
                  <a:lnTo>
                    <a:pt x="1170432" y="68579"/>
                  </a:lnTo>
                  <a:lnTo>
                    <a:pt x="1171956" y="68579"/>
                  </a:lnTo>
                  <a:close/>
                </a:path>
                <a:path w="2091055" h="1941830">
                  <a:moveTo>
                    <a:pt x="1290828" y="89916"/>
                  </a:moveTo>
                  <a:lnTo>
                    <a:pt x="1243584" y="80772"/>
                  </a:lnTo>
                  <a:lnTo>
                    <a:pt x="1245108" y="80772"/>
                  </a:lnTo>
                  <a:lnTo>
                    <a:pt x="1231392" y="77724"/>
                  </a:lnTo>
                  <a:lnTo>
                    <a:pt x="1242059" y="16764"/>
                  </a:lnTo>
                  <a:lnTo>
                    <a:pt x="1303020" y="30479"/>
                  </a:lnTo>
                  <a:lnTo>
                    <a:pt x="1290828" y="89916"/>
                  </a:lnTo>
                  <a:close/>
                </a:path>
                <a:path w="2091055" h="1941830">
                  <a:moveTo>
                    <a:pt x="1403604" y="124968"/>
                  </a:moveTo>
                  <a:lnTo>
                    <a:pt x="1383792" y="117348"/>
                  </a:lnTo>
                  <a:lnTo>
                    <a:pt x="1385316" y="117348"/>
                  </a:lnTo>
                  <a:lnTo>
                    <a:pt x="1347216" y="105156"/>
                  </a:lnTo>
                  <a:lnTo>
                    <a:pt x="1365504" y="47244"/>
                  </a:lnTo>
                  <a:lnTo>
                    <a:pt x="1405128" y="59436"/>
                  </a:lnTo>
                  <a:lnTo>
                    <a:pt x="1424940" y="67056"/>
                  </a:lnTo>
                  <a:lnTo>
                    <a:pt x="1403604" y="124968"/>
                  </a:lnTo>
                  <a:close/>
                </a:path>
                <a:path w="2091055" h="1941830">
                  <a:moveTo>
                    <a:pt x="1514856" y="172212"/>
                  </a:moveTo>
                  <a:lnTo>
                    <a:pt x="1472184" y="152400"/>
                  </a:lnTo>
                  <a:lnTo>
                    <a:pt x="1473708" y="152400"/>
                  </a:lnTo>
                  <a:lnTo>
                    <a:pt x="1459992" y="146304"/>
                  </a:lnTo>
                  <a:lnTo>
                    <a:pt x="1484376" y="89916"/>
                  </a:lnTo>
                  <a:lnTo>
                    <a:pt x="1498092" y="96012"/>
                  </a:lnTo>
                  <a:lnTo>
                    <a:pt x="1540764" y="115824"/>
                  </a:lnTo>
                  <a:lnTo>
                    <a:pt x="1514856" y="172212"/>
                  </a:lnTo>
                  <a:close/>
                </a:path>
                <a:path w="2091055" h="1941830">
                  <a:moveTo>
                    <a:pt x="1618488" y="231648"/>
                  </a:moveTo>
                  <a:lnTo>
                    <a:pt x="1595628" y="217932"/>
                  </a:lnTo>
                  <a:lnTo>
                    <a:pt x="1597151" y="217932"/>
                  </a:lnTo>
                  <a:lnTo>
                    <a:pt x="1566672" y="199644"/>
                  </a:lnTo>
                  <a:lnTo>
                    <a:pt x="1598676" y="146304"/>
                  </a:lnTo>
                  <a:lnTo>
                    <a:pt x="1629156" y="166116"/>
                  </a:lnTo>
                  <a:lnTo>
                    <a:pt x="1652016" y="179832"/>
                  </a:lnTo>
                  <a:lnTo>
                    <a:pt x="1618488" y="231648"/>
                  </a:lnTo>
                  <a:close/>
                </a:path>
                <a:path w="2091055" h="1941830">
                  <a:moveTo>
                    <a:pt x="1673351" y="271272"/>
                  </a:moveTo>
                  <a:lnTo>
                    <a:pt x="1667256" y="266700"/>
                  </a:lnTo>
                  <a:lnTo>
                    <a:pt x="1703832" y="216408"/>
                  </a:lnTo>
                  <a:lnTo>
                    <a:pt x="1709928" y="220979"/>
                  </a:lnTo>
                  <a:lnTo>
                    <a:pt x="1748028" y="251460"/>
                  </a:lnTo>
                  <a:lnTo>
                    <a:pt x="1754124" y="257556"/>
                  </a:lnTo>
                  <a:lnTo>
                    <a:pt x="1743151" y="269748"/>
                  </a:lnTo>
                  <a:lnTo>
                    <a:pt x="1671828" y="269748"/>
                  </a:lnTo>
                  <a:lnTo>
                    <a:pt x="1673351" y="271272"/>
                  </a:lnTo>
                  <a:close/>
                </a:path>
                <a:path w="2091055" h="1941830">
                  <a:moveTo>
                    <a:pt x="1712976" y="303276"/>
                  </a:moveTo>
                  <a:lnTo>
                    <a:pt x="1708404" y="298704"/>
                  </a:lnTo>
                  <a:lnTo>
                    <a:pt x="1671828" y="269748"/>
                  </a:lnTo>
                  <a:lnTo>
                    <a:pt x="1743151" y="269748"/>
                  </a:lnTo>
                  <a:lnTo>
                    <a:pt x="1712976" y="303276"/>
                  </a:lnTo>
                  <a:close/>
                </a:path>
                <a:path w="2091055" h="1941830">
                  <a:moveTo>
                    <a:pt x="1774828" y="360608"/>
                  </a:moveTo>
                  <a:lnTo>
                    <a:pt x="1757172" y="344424"/>
                  </a:lnTo>
                  <a:lnTo>
                    <a:pt x="1799843" y="300228"/>
                  </a:lnTo>
                  <a:lnTo>
                    <a:pt x="1819656" y="316991"/>
                  </a:lnTo>
                  <a:lnTo>
                    <a:pt x="1844040" y="344424"/>
                  </a:lnTo>
                  <a:lnTo>
                    <a:pt x="1828255" y="359664"/>
                  </a:lnTo>
                  <a:lnTo>
                    <a:pt x="1773935" y="359664"/>
                  </a:lnTo>
                  <a:lnTo>
                    <a:pt x="1774828" y="360608"/>
                  </a:lnTo>
                  <a:close/>
                </a:path>
                <a:path w="2091055" h="1941830">
                  <a:moveTo>
                    <a:pt x="1775459" y="361187"/>
                  </a:moveTo>
                  <a:lnTo>
                    <a:pt x="1774828" y="360608"/>
                  </a:lnTo>
                  <a:lnTo>
                    <a:pt x="1773935" y="359664"/>
                  </a:lnTo>
                  <a:lnTo>
                    <a:pt x="1775459" y="361187"/>
                  </a:lnTo>
                  <a:close/>
                </a:path>
                <a:path w="2091055" h="1941830">
                  <a:moveTo>
                    <a:pt x="1826677" y="361187"/>
                  </a:moveTo>
                  <a:lnTo>
                    <a:pt x="1775459" y="361187"/>
                  </a:lnTo>
                  <a:lnTo>
                    <a:pt x="1773935" y="359664"/>
                  </a:lnTo>
                  <a:lnTo>
                    <a:pt x="1828255" y="359664"/>
                  </a:lnTo>
                  <a:lnTo>
                    <a:pt x="1826677" y="361187"/>
                  </a:lnTo>
                  <a:close/>
                </a:path>
                <a:path w="2091055" h="1941830">
                  <a:moveTo>
                    <a:pt x="1799843" y="387096"/>
                  </a:moveTo>
                  <a:lnTo>
                    <a:pt x="1774828" y="360608"/>
                  </a:lnTo>
                  <a:lnTo>
                    <a:pt x="1775459" y="361187"/>
                  </a:lnTo>
                  <a:lnTo>
                    <a:pt x="1826677" y="361187"/>
                  </a:lnTo>
                  <a:lnTo>
                    <a:pt x="1799843" y="387096"/>
                  </a:lnTo>
                  <a:close/>
                </a:path>
                <a:path w="2091055" h="1941830">
                  <a:moveTo>
                    <a:pt x="1862328" y="464820"/>
                  </a:moveTo>
                  <a:lnTo>
                    <a:pt x="1837943" y="431292"/>
                  </a:lnTo>
                  <a:lnTo>
                    <a:pt x="1886712" y="394716"/>
                  </a:lnTo>
                  <a:lnTo>
                    <a:pt x="1912620" y="426720"/>
                  </a:lnTo>
                  <a:lnTo>
                    <a:pt x="1924812" y="445008"/>
                  </a:lnTo>
                  <a:lnTo>
                    <a:pt x="1897777" y="463296"/>
                  </a:lnTo>
                  <a:lnTo>
                    <a:pt x="1862328" y="463296"/>
                  </a:lnTo>
                  <a:lnTo>
                    <a:pt x="1862328" y="464820"/>
                  </a:lnTo>
                  <a:close/>
                </a:path>
                <a:path w="2091055" h="1941830">
                  <a:moveTo>
                    <a:pt x="1872996" y="480060"/>
                  </a:moveTo>
                  <a:lnTo>
                    <a:pt x="1862328" y="463296"/>
                  </a:lnTo>
                  <a:lnTo>
                    <a:pt x="1897777" y="463296"/>
                  </a:lnTo>
                  <a:lnTo>
                    <a:pt x="1872996" y="480060"/>
                  </a:lnTo>
                  <a:close/>
                </a:path>
                <a:path w="2091055" h="1941830">
                  <a:moveTo>
                    <a:pt x="1911096" y="539496"/>
                  </a:moveTo>
                  <a:lnTo>
                    <a:pt x="1906524" y="530352"/>
                  </a:lnTo>
                  <a:lnTo>
                    <a:pt x="1958340" y="498348"/>
                  </a:lnTo>
                  <a:lnTo>
                    <a:pt x="1964435" y="507492"/>
                  </a:lnTo>
                  <a:lnTo>
                    <a:pt x="1981369" y="537971"/>
                  </a:lnTo>
                  <a:lnTo>
                    <a:pt x="1911096" y="537971"/>
                  </a:lnTo>
                  <a:lnTo>
                    <a:pt x="1911096" y="539496"/>
                  </a:lnTo>
                  <a:close/>
                </a:path>
                <a:path w="2091055" h="1941830">
                  <a:moveTo>
                    <a:pt x="1941576" y="579120"/>
                  </a:moveTo>
                  <a:lnTo>
                    <a:pt x="1933956" y="579120"/>
                  </a:lnTo>
                  <a:lnTo>
                    <a:pt x="1911096" y="537971"/>
                  </a:lnTo>
                  <a:lnTo>
                    <a:pt x="1981369" y="537971"/>
                  </a:lnTo>
                  <a:lnTo>
                    <a:pt x="1987296" y="548639"/>
                  </a:lnTo>
                  <a:lnTo>
                    <a:pt x="1990343" y="554736"/>
                  </a:lnTo>
                  <a:lnTo>
                    <a:pt x="1941576" y="579120"/>
                  </a:lnTo>
                  <a:close/>
                </a:path>
                <a:path w="2091055" h="1941830">
                  <a:moveTo>
                    <a:pt x="1935480" y="582168"/>
                  </a:moveTo>
                  <a:lnTo>
                    <a:pt x="1932432" y="577596"/>
                  </a:lnTo>
                  <a:lnTo>
                    <a:pt x="1933956" y="579120"/>
                  </a:lnTo>
                  <a:lnTo>
                    <a:pt x="1941576" y="579120"/>
                  </a:lnTo>
                  <a:lnTo>
                    <a:pt x="1935480" y="582168"/>
                  </a:lnTo>
                  <a:close/>
                </a:path>
                <a:path w="2091055" h="1941830">
                  <a:moveTo>
                    <a:pt x="1970532" y="659892"/>
                  </a:moveTo>
                  <a:lnTo>
                    <a:pt x="1959864" y="635508"/>
                  </a:lnTo>
                  <a:lnTo>
                    <a:pt x="2017776" y="611124"/>
                  </a:lnTo>
                  <a:lnTo>
                    <a:pt x="2028443" y="637031"/>
                  </a:lnTo>
                  <a:lnTo>
                    <a:pt x="2036202" y="658368"/>
                  </a:lnTo>
                  <a:lnTo>
                    <a:pt x="1970532" y="658368"/>
                  </a:lnTo>
                  <a:lnTo>
                    <a:pt x="1970532" y="659892"/>
                  </a:lnTo>
                  <a:close/>
                </a:path>
                <a:path w="2091055" h="1941830">
                  <a:moveTo>
                    <a:pt x="1982724" y="691896"/>
                  </a:moveTo>
                  <a:lnTo>
                    <a:pt x="1970532" y="658368"/>
                  </a:lnTo>
                  <a:lnTo>
                    <a:pt x="2036202" y="658368"/>
                  </a:lnTo>
                  <a:lnTo>
                    <a:pt x="2040635" y="670560"/>
                  </a:lnTo>
                  <a:lnTo>
                    <a:pt x="1982724" y="691896"/>
                  </a:lnTo>
                  <a:close/>
                </a:path>
                <a:path w="2091055" h="1941830">
                  <a:moveTo>
                    <a:pt x="2010156" y="789431"/>
                  </a:moveTo>
                  <a:lnTo>
                    <a:pt x="2004060" y="766571"/>
                  </a:lnTo>
                  <a:lnTo>
                    <a:pt x="1999488" y="748284"/>
                  </a:lnTo>
                  <a:lnTo>
                    <a:pt x="2058924" y="733044"/>
                  </a:lnTo>
                  <a:lnTo>
                    <a:pt x="2065020" y="751331"/>
                  </a:lnTo>
                  <a:lnTo>
                    <a:pt x="2069592" y="775716"/>
                  </a:lnTo>
                  <a:lnTo>
                    <a:pt x="2072640" y="787908"/>
                  </a:lnTo>
                  <a:lnTo>
                    <a:pt x="2010156" y="787908"/>
                  </a:lnTo>
                  <a:lnTo>
                    <a:pt x="2010156" y="789431"/>
                  </a:lnTo>
                  <a:close/>
                </a:path>
                <a:path w="2091055" h="1941830">
                  <a:moveTo>
                    <a:pt x="2013204" y="806196"/>
                  </a:moveTo>
                  <a:lnTo>
                    <a:pt x="2010156" y="787908"/>
                  </a:lnTo>
                  <a:lnTo>
                    <a:pt x="2072640" y="787908"/>
                  </a:lnTo>
                  <a:lnTo>
                    <a:pt x="2074164" y="794004"/>
                  </a:lnTo>
                  <a:lnTo>
                    <a:pt x="2013204" y="806196"/>
                  </a:lnTo>
                  <a:close/>
                </a:path>
                <a:path w="2091055" h="1941830">
                  <a:moveTo>
                    <a:pt x="2086832" y="879347"/>
                  </a:moveTo>
                  <a:lnTo>
                    <a:pt x="2025396" y="879347"/>
                  </a:lnTo>
                  <a:lnTo>
                    <a:pt x="2022348" y="865631"/>
                  </a:lnTo>
                  <a:lnTo>
                    <a:pt x="2084832" y="858012"/>
                  </a:lnTo>
                  <a:lnTo>
                    <a:pt x="2086356" y="871728"/>
                  </a:lnTo>
                  <a:lnTo>
                    <a:pt x="2086832" y="879347"/>
                  </a:lnTo>
                  <a:close/>
                </a:path>
                <a:path w="2091055" h="1941830">
                  <a:moveTo>
                    <a:pt x="2026920" y="902208"/>
                  </a:moveTo>
                  <a:lnTo>
                    <a:pt x="2023872" y="877824"/>
                  </a:lnTo>
                  <a:lnTo>
                    <a:pt x="2025396" y="879347"/>
                  </a:lnTo>
                  <a:lnTo>
                    <a:pt x="2086832" y="879347"/>
                  </a:lnTo>
                  <a:lnTo>
                    <a:pt x="2088165" y="900684"/>
                  </a:lnTo>
                  <a:lnTo>
                    <a:pt x="2026920" y="900684"/>
                  </a:lnTo>
                  <a:lnTo>
                    <a:pt x="2026920" y="902208"/>
                  </a:lnTo>
                  <a:close/>
                </a:path>
                <a:path w="2091055" h="1941830">
                  <a:moveTo>
                    <a:pt x="2028443" y="925068"/>
                  </a:moveTo>
                  <a:lnTo>
                    <a:pt x="2026920" y="900684"/>
                  </a:lnTo>
                  <a:lnTo>
                    <a:pt x="2088165" y="900684"/>
                  </a:lnTo>
                  <a:lnTo>
                    <a:pt x="2089404" y="920496"/>
                  </a:lnTo>
                  <a:lnTo>
                    <a:pt x="2028443" y="925068"/>
                  </a:lnTo>
                  <a:close/>
                </a:path>
                <a:path w="2091055" h="1941830">
                  <a:moveTo>
                    <a:pt x="2090928" y="995171"/>
                  </a:moveTo>
                  <a:lnTo>
                    <a:pt x="2029968" y="995171"/>
                  </a:lnTo>
                  <a:lnTo>
                    <a:pt x="2029968" y="984504"/>
                  </a:lnTo>
                  <a:lnTo>
                    <a:pt x="2090928" y="984504"/>
                  </a:lnTo>
                  <a:lnTo>
                    <a:pt x="2090928" y="995171"/>
                  </a:lnTo>
                  <a:close/>
                </a:path>
                <a:path w="2091055" h="1941830">
                  <a:moveTo>
                    <a:pt x="2087880" y="1048512"/>
                  </a:moveTo>
                  <a:lnTo>
                    <a:pt x="2026920" y="1042416"/>
                  </a:lnTo>
                  <a:lnTo>
                    <a:pt x="2026920" y="1040892"/>
                  </a:lnTo>
                  <a:lnTo>
                    <a:pt x="2028443" y="1018031"/>
                  </a:lnTo>
                  <a:lnTo>
                    <a:pt x="2029968" y="993647"/>
                  </a:lnTo>
                  <a:lnTo>
                    <a:pt x="2029968" y="995171"/>
                  </a:lnTo>
                  <a:lnTo>
                    <a:pt x="2090928" y="995171"/>
                  </a:lnTo>
                  <a:lnTo>
                    <a:pt x="2090928" y="1021080"/>
                  </a:lnTo>
                  <a:lnTo>
                    <a:pt x="2087880" y="1045463"/>
                  </a:lnTo>
                  <a:lnTo>
                    <a:pt x="2087880" y="1048512"/>
                  </a:lnTo>
                  <a:close/>
                </a:path>
                <a:path w="2091055" h="1941830">
                  <a:moveTo>
                    <a:pt x="2077110" y="1132331"/>
                  </a:moveTo>
                  <a:lnTo>
                    <a:pt x="2014728" y="1132331"/>
                  </a:lnTo>
                  <a:lnTo>
                    <a:pt x="2019300" y="1109471"/>
                  </a:lnTo>
                  <a:lnTo>
                    <a:pt x="2017776" y="1109471"/>
                  </a:lnTo>
                  <a:lnTo>
                    <a:pt x="2019300" y="1103376"/>
                  </a:lnTo>
                  <a:lnTo>
                    <a:pt x="2080260" y="1112520"/>
                  </a:lnTo>
                  <a:lnTo>
                    <a:pt x="2078735" y="1120139"/>
                  </a:lnTo>
                  <a:lnTo>
                    <a:pt x="2077110" y="1132331"/>
                  </a:lnTo>
                  <a:close/>
                </a:path>
                <a:path w="2091055" h="1941830">
                  <a:moveTo>
                    <a:pt x="2072640" y="1155192"/>
                  </a:moveTo>
                  <a:lnTo>
                    <a:pt x="2010156" y="1155192"/>
                  </a:lnTo>
                  <a:lnTo>
                    <a:pt x="2014728" y="1130808"/>
                  </a:lnTo>
                  <a:lnTo>
                    <a:pt x="2014728" y="1132331"/>
                  </a:lnTo>
                  <a:lnTo>
                    <a:pt x="2077110" y="1132331"/>
                  </a:lnTo>
                  <a:lnTo>
                    <a:pt x="2075688" y="1143000"/>
                  </a:lnTo>
                  <a:lnTo>
                    <a:pt x="2072640" y="1155192"/>
                  </a:lnTo>
                  <a:close/>
                </a:path>
                <a:path w="2091055" h="1941830">
                  <a:moveTo>
                    <a:pt x="2068068" y="1175004"/>
                  </a:moveTo>
                  <a:lnTo>
                    <a:pt x="2008632" y="1161288"/>
                  </a:lnTo>
                  <a:lnTo>
                    <a:pt x="2010156" y="1153668"/>
                  </a:lnTo>
                  <a:lnTo>
                    <a:pt x="2010156" y="1155192"/>
                  </a:lnTo>
                  <a:lnTo>
                    <a:pt x="2072640" y="1155192"/>
                  </a:lnTo>
                  <a:lnTo>
                    <a:pt x="2069592" y="1167384"/>
                  </a:lnTo>
                  <a:lnTo>
                    <a:pt x="2068068" y="1175004"/>
                  </a:lnTo>
                  <a:close/>
                </a:path>
                <a:path w="2091055" h="1941830">
                  <a:moveTo>
                    <a:pt x="2049780" y="1242060"/>
                  </a:moveTo>
                  <a:lnTo>
                    <a:pt x="1985772" y="1242060"/>
                  </a:lnTo>
                  <a:lnTo>
                    <a:pt x="1993392" y="1219200"/>
                  </a:lnTo>
                  <a:lnTo>
                    <a:pt x="2052828" y="1235963"/>
                  </a:lnTo>
                  <a:lnTo>
                    <a:pt x="2051304" y="1237488"/>
                  </a:lnTo>
                  <a:lnTo>
                    <a:pt x="2049780" y="1242060"/>
                  </a:lnTo>
                  <a:close/>
                </a:path>
                <a:path w="2091055" h="1941830">
                  <a:moveTo>
                    <a:pt x="2031492" y="1296924"/>
                  </a:moveTo>
                  <a:lnTo>
                    <a:pt x="1973580" y="1275588"/>
                  </a:lnTo>
                  <a:lnTo>
                    <a:pt x="1985772" y="1240536"/>
                  </a:lnTo>
                  <a:lnTo>
                    <a:pt x="1985772" y="1242060"/>
                  </a:lnTo>
                  <a:lnTo>
                    <a:pt x="2049780" y="1242060"/>
                  </a:lnTo>
                  <a:lnTo>
                    <a:pt x="2031492" y="1296924"/>
                  </a:lnTo>
                  <a:close/>
                </a:path>
                <a:path w="2091055" h="1941830">
                  <a:moveTo>
                    <a:pt x="1932432" y="1365504"/>
                  </a:moveTo>
                  <a:lnTo>
                    <a:pt x="1950720" y="1328928"/>
                  </a:lnTo>
                  <a:lnTo>
                    <a:pt x="2005584" y="1356360"/>
                  </a:lnTo>
                  <a:lnTo>
                    <a:pt x="2001774" y="1363980"/>
                  </a:lnTo>
                  <a:lnTo>
                    <a:pt x="1933956" y="1363980"/>
                  </a:lnTo>
                  <a:lnTo>
                    <a:pt x="1932432" y="1365504"/>
                  </a:lnTo>
                  <a:close/>
                </a:path>
                <a:path w="2091055" h="1941830">
                  <a:moveTo>
                    <a:pt x="1976628" y="1412747"/>
                  </a:moveTo>
                  <a:lnTo>
                    <a:pt x="1923288" y="1382268"/>
                  </a:lnTo>
                  <a:lnTo>
                    <a:pt x="1933956" y="1363980"/>
                  </a:lnTo>
                  <a:lnTo>
                    <a:pt x="2001774" y="1363980"/>
                  </a:lnTo>
                  <a:lnTo>
                    <a:pt x="1987296" y="1392936"/>
                  </a:lnTo>
                  <a:lnTo>
                    <a:pt x="1976628" y="1412747"/>
                  </a:lnTo>
                  <a:close/>
                </a:path>
                <a:path w="2091055" h="1941830">
                  <a:moveTo>
                    <a:pt x="1906939" y="1443228"/>
                  </a:moveTo>
                  <a:lnTo>
                    <a:pt x="1888235" y="1443228"/>
                  </a:lnTo>
                  <a:lnTo>
                    <a:pt x="1892808" y="1434084"/>
                  </a:lnTo>
                  <a:lnTo>
                    <a:pt x="1906939" y="1443228"/>
                  </a:lnTo>
                  <a:close/>
                </a:path>
                <a:path w="2091055" h="1941830">
                  <a:moveTo>
                    <a:pt x="1936886" y="1479804"/>
                  </a:moveTo>
                  <a:lnTo>
                    <a:pt x="1862328" y="1479804"/>
                  </a:lnTo>
                  <a:lnTo>
                    <a:pt x="1888235" y="1441704"/>
                  </a:lnTo>
                  <a:lnTo>
                    <a:pt x="1888235" y="1443228"/>
                  </a:lnTo>
                  <a:lnTo>
                    <a:pt x="1906939" y="1443228"/>
                  </a:lnTo>
                  <a:lnTo>
                    <a:pt x="1944624" y="1467612"/>
                  </a:lnTo>
                  <a:lnTo>
                    <a:pt x="1940051" y="1475231"/>
                  </a:lnTo>
                  <a:lnTo>
                    <a:pt x="1936886" y="1479804"/>
                  </a:lnTo>
                  <a:close/>
                </a:path>
                <a:path w="2091055" h="1941830">
                  <a:moveTo>
                    <a:pt x="1908048" y="1520952"/>
                  </a:moveTo>
                  <a:lnTo>
                    <a:pt x="1859280" y="1482852"/>
                  </a:lnTo>
                  <a:lnTo>
                    <a:pt x="1862328" y="1478280"/>
                  </a:lnTo>
                  <a:lnTo>
                    <a:pt x="1862328" y="1479804"/>
                  </a:lnTo>
                  <a:lnTo>
                    <a:pt x="1936886" y="1479804"/>
                  </a:lnTo>
                  <a:lnTo>
                    <a:pt x="1912620" y="1514855"/>
                  </a:lnTo>
                  <a:lnTo>
                    <a:pt x="1908048" y="1520952"/>
                  </a:lnTo>
                  <a:close/>
                </a:path>
                <a:path w="2091055" h="1941830">
                  <a:moveTo>
                    <a:pt x="1845564" y="1549908"/>
                  </a:moveTo>
                  <a:lnTo>
                    <a:pt x="1805940" y="1549908"/>
                  </a:lnTo>
                  <a:lnTo>
                    <a:pt x="1822704" y="1530096"/>
                  </a:lnTo>
                  <a:lnTo>
                    <a:pt x="1845564" y="1549908"/>
                  </a:lnTo>
                  <a:close/>
                </a:path>
                <a:path w="2091055" h="1941830">
                  <a:moveTo>
                    <a:pt x="1827276" y="1616963"/>
                  </a:moveTo>
                  <a:lnTo>
                    <a:pt x="1781556" y="1574292"/>
                  </a:lnTo>
                  <a:lnTo>
                    <a:pt x="1805940" y="1548384"/>
                  </a:lnTo>
                  <a:lnTo>
                    <a:pt x="1805940" y="1549908"/>
                  </a:lnTo>
                  <a:lnTo>
                    <a:pt x="1845564" y="1549908"/>
                  </a:lnTo>
                  <a:lnTo>
                    <a:pt x="1868424" y="1569720"/>
                  </a:lnTo>
                  <a:lnTo>
                    <a:pt x="1851659" y="1589531"/>
                  </a:lnTo>
                  <a:lnTo>
                    <a:pt x="1827276" y="1616963"/>
                  </a:lnTo>
                  <a:close/>
                </a:path>
                <a:path w="2091055" h="1941830">
                  <a:moveTo>
                    <a:pt x="1764693" y="1644396"/>
                  </a:moveTo>
                  <a:lnTo>
                    <a:pt x="1706880" y="1644396"/>
                  </a:lnTo>
                  <a:lnTo>
                    <a:pt x="1740408" y="1615439"/>
                  </a:lnTo>
                  <a:lnTo>
                    <a:pt x="1764693" y="1644396"/>
                  </a:lnTo>
                  <a:close/>
                </a:path>
                <a:path w="2091055" h="1941830">
                  <a:moveTo>
                    <a:pt x="1732788" y="1703831"/>
                  </a:moveTo>
                  <a:lnTo>
                    <a:pt x="1694688" y="1655063"/>
                  </a:lnTo>
                  <a:lnTo>
                    <a:pt x="1708404" y="1642872"/>
                  </a:lnTo>
                  <a:lnTo>
                    <a:pt x="1706880" y="1644396"/>
                  </a:lnTo>
                  <a:lnTo>
                    <a:pt x="1764693" y="1644396"/>
                  </a:lnTo>
                  <a:lnTo>
                    <a:pt x="1780032" y="1662684"/>
                  </a:lnTo>
                  <a:lnTo>
                    <a:pt x="1748028" y="1691639"/>
                  </a:lnTo>
                  <a:lnTo>
                    <a:pt x="1732788" y="1703831"/>
                  </a:lnTo>
                  <a:close/>
                </a:path>
                <a:path w="2091055" h="1941830">
                  <a:moveTo>
                    <a:pt x="1629156" y="1776984"/>
                  </a:moveTo>
                  <a:lnTo>
                    <a:pt x="1597379" y="1724023"/>
                  </a:lnTo>
                  <a:lnTo>
                    <a:pt x="1635251" y="1699260"/>
                  </a:lnTo>
                  <a:lnTo>
                    <a:pt x="1645920" y="1691639"/>
                  </a:lnTo>
                  <a:lnTo>
                    <a:pt x="1682496" y="1741931"/>
                  </a:lnTo>
                  <a:lnTo>
                    <a:pt x="1670304" y="1749552"/>
                  </a:lnTo>
                  <a:lnTo>
                    <a:pt x="1629156" y="1776984"/>
                  </a:lnTo>
                  <a:close/>
                </a:path>
                <a:path w="2091055" h="1941830">
                  <a:moveTo>
                    <a:pt x="1595628" y="1725168"/>
                  </a:moveTo>
                  <a:lnTo>
                    <a:pt x="1597151" y="1723644"/>
                  </a:lnTo>
                  <a:lnTo>
                    <a:pt x="1597379" y="1724023"/>
                  </a:lnTo>
                  <a:lnTo>
                    <a:pt x="1595628" y="1725168"/>
                  </a:lnTo>
                  <a:close/>
                </a:path>
                <a:path w="2091055" h="1941830">
                  <a:moveTo>
                    <a:pt x="1554183" y="1770888"/>
                  </a:moveTo>
                  <a:lnTo>
                    <a:pt x="1514856" y="1770888"/>
                  </a:lnTo>
                  <a:lnTo>
                    <a:pt x="1545335" y="1754124"/>
                  </a:lnTo>
                  <a:lnTo>
                    <a:pt x="1554183" y="1770888"/>
                  </a:lnTo>
                  <a:close/>
                </a:path>
                <a:path w="2091055" h="1941830">
                  <a:moveTo>
                    <a:pt x="1517904" y="1837944"/>
                  </a:moveTo>
                  <a:lnTo>
                    <a:pt x="1491996" y="1781555"/>
                  </a:lnTo>
                  <a:lnTo>
                    <a:pt x="1516380" y="1769363"/>
                  </a:lnTo>
                  <a:lnTo>
                    <a:pt x="1514856" y="1770888"/>
                  </a:lnTo>
                  <a:lnTo>
                    <a:pt x="1554183" y="1770888"/>
                  </a:lnTo>
                  <a:lnTo>
                    <a:pt x="1574292" y="1808988"/>
                  </a:lnTo>
                  <a:lnTo>
                    <a:pt x="1543812" y="1825752"/>
                  </a:lnTo>
                  <a:lnTo>
                    <a:pt x="1517904" y="1837944"/>
                  </a:lnTo>
                  <a:close/>
                </a:path>
                <a:path w="2091055" h="1941830">
                  <a:moveTo>
                    <a:pt x="1444175" y="1825752"/>
                  </a:moveTo>
                  <a:lnTo>
                    <a:pt x="1383792" y="1825752"/>
                  </a:lnTo>
                  <a:lnTo>
                    <a:pt x="1429512" y="1808988"/>
                  </a:lnTo>
                  <a:lnTo>
                    <a:pt x="1427988" y="1808988"/>
                  </a:lnTo>
                  <a:lnTo>
                    <a:pt x="1435608" y="1805939"/>
                  </a:lnTo>
                  <a:lnTo>
                    <a:pt x="1444175" y="1825752"/>
                  </a:lnTo>
                  <a:close/>
                </a:path>
                <a:path w="2091055" h="1941830">
                  <a:moveTo>
                    <a:pt x="1399032" y="1885188"/>
                  </a:moveTo>
                  <a:lnTo>
                    <a:pt x="1380743" y="1825752"/>
                  </a:lnTo>
                  <a:lnTo>
                    <a:pt x="1385316" y="1824228"/>
                  </a:lnTo>
                  <a:lnTo>
                    <a:pt x="1383792" y="1825752"/>
                  </a:lnTo>
                  <a:lnTo>
                    <a:pt x="1444175" y="1825752"/>
                  </a:lnTo>
                  <a:lnTo>
                    <a:pt x="1459992" y="1862328"/>
                  </a:lnTo>
                  <a:lnTo>
                    <a:pt x="1452372" y="1866900"/>
                  </a:lnTo>
                  <a:lnTo>
                    <a:pt x="1405128" y="1883663"/>
                  </a:lnTo>
                  <a:lnTo>
                    <a:pt x="1399032" y="1885188"/>
                  </a:lnTo>
                  <a:close/>
                </a:path>
                <a:path w="2091055" h="1941830">
                  <a:moveTo>
                    <a:pt x="1277112" y="1918716"/>
                  </a:moveTo>
                  <a:lnTo>
                    <a:pt x="1264920" y="1857755"/>
                  </a:lnTo>
                  <a:lnTo>
                    <a:pt x="1292351" y="1851660"/>
                  </a:lnTo>
                  <a:lnTo>
                    <a:pt x="1290828" y="1851660"/>
                  </a:lnTo>
                  <a:lnTo>
                    <a:pt x="1322832" y="1844039"/>
                  </a:lnTo>
                  <a:lnTo>
                    <a:pt x="1339596" y="1903476"/>
                  </a:lnTo>
                  <a:lnTo>
                    <a:pt x="1306067" y="1911096"/>
                  </a:lnTo>
                  <a:lnTo>
                    <a:pt x="1277112" y="1918716"/>
                  </a:lnTo>
                  <a:close/>
                </a:path>
                <a:path w="2091055" h="1941830">
                  <a:moveTo>
                    <a:pt x="1152143" y="1937004"/>
                  </a:moveTo>
                  <a:lnTo>
                    <a:pt x="1146048" y="1876044"/>
                  </a:lnTo>
                  <a:lnTo>
                    <a:pt x="1171956" y="1872996"/>
                  </a:lnTo>
                  <a:lnTo>
                    <a:pt x="1170432" y="1872996"/>
                  </a:lnTo>
                  <a:lnTo>
                    <a:pt x="1196340" y="1869947"/>
                  </a:lnTo>
                  <a:lnTo>
                    <a:pt x="1194816" y="1869947"/>
                  </a:lnTo>
                  <a:lnTo>
                    <a:pt x="1205484" y="1868424"/>
                  </a:lnTo>
                  <a:lnTo>
                    <a:pt x="1214628" y="1929384"/>
                  </a:lnTo>
                  <a:lnTo>
                    <a:pt x="1203959" y="1930908"/>
                  </a:lnTo>
                  <a:lnTo>
                    <a:pt x="1152143" y="1937004"/>
                  </a:lnTo>
                  <a:close/>
                </a:path>
                <a:path w="2091055" h="1941830">
                  <a:moveTo>
                    <a:pt x="1088135" y="1941576"/>
                  </a:moveTo>
                  <a:lnTo>
                    <a:pt x="1025651" y="1941576"/>
                  </a:lnTo>
                  <a:lnTo>
                    <a:pt x="1025651" y="1880616"/>
                  </a:lnTo>
                  <a:lnTo>
                    <a:pt x="1069848" y="1880616"/>
                  </a:lnTo>
                  <a:lnTo>
                    <a:pt x="1086612" y="1879092"/>
                  </a:lnTo>
                  <a:lnTo>
                    <a:pt x="1088135" y="1941576"/>
                  </a:lnTo>
                  <a:close/>
                </a:path>
                <a:path w="2091055" h="1941830">
                  <a:moveTo>
                    <a:pt x="961643" y="1940052"/>
                  </a:moveTo>
                  <a:lnTo>
                    <a:pt x="938784" y="1937004"/>
                  </a:lnTo>
                  <a:lnTo>
                    <a:pt x="912875" y="1935480"/>
                  </a:lnTo>
                  <a:lnTo>
                    <a:pt x="899159" y="1932431"/>
                  </a:lnTo>
                  <a:lnTo>
                    <a:pt x="906780" y="1871472"/>
                  </a:lnTo>
                  <a:lnTo>
                    <a:pt x="920496" y="1872996"/>
                  </a:lnTo>
                  <a:lnTo>
                    <a:pt x="918972" y="1872996"/>
                  </a:lnTo>
                  <a:lnTo>
                    <a:pt x="944880" y="1876044"/>
                  </a:lnTo>
                  <a:lnTo>
                    <a:pt x="966216" y="1877568"/>
                  </a:lnTo>
                  <a:lnTo>
                    <a:pt x="961643" y="1940052"/>
                  </a:lnTo>
                  <a:close/>
                </a:path>
                <a:path w="2091055" h="1941830">
                  <a:moveTo>
                    <a:pt x="836676" y="1923288"/>
                  </a:moveTo>
                  <a:lnTo>
                    <a:pt x="835152" y="1923288"/>
                  </a:lnTo>
                  <a:lnTo>
                    <a:pt x="784860" y="1912620"/>
                  </a:lnTo>
                  <a:lnTo>
                    <a:pt x="774192" y="1909572"/>
                  </a:lnTo>
                  <a:lnTo>
                    <a:pt x="789432" y="1850136"/>
                  </a:lnTo>
                  <a:lnTo>
                    <a:pt x="800100" y="1851660"/>
                  </a:lnTo>
                  <a:lnTo>
                    <a:pt x="798576" y="1851660"/>
                  </a:lnTo>
                  <a:lnTo>
                    <a:pt x="847344" y="1862328"/>
                  </a:lnTo>
                  <a:lnTo>
                    <a:pt x="836676" y="1923288"/>
                  </a:lnTo>
                  <a:close/>
                </a:path>
                <a:path w="2091055" h="1941830">
                  <a:moveTo>
                    <a:pt x="713232" y="1891284"/>
                  </a:moveTo>
                  <a:lnTo>
                    <a:pt x="687324" y="1883663"/>
                  </a:lnTo>
                  <a:lnTo>
                    <a:pt x="653796" y="1871472"/>
                  </a:lnTo>
                  <a:lnTo>
                    <a:pt x="675132" y="1813560"/>
                  </a:lnTo>
                  <a:lnTo>
                    <a:pt x="707136" y="1825752"/>
                  </a:lnTo>
                  <a:lnTo>
                    <a:pt x="705612" y="1825752"/>
                  </a:lnTo>
                  <a:lnTo>
                    <a:pt x="731520" y="1833372"/>
                  </a:lnTo>
                  <a:lnTo>
                    <a:pt x="713232" y="1891284"/>
                  </a:lnTo>
                  <a:close/>
                </a:path>
                <a:path w="2091055" h="1941830">
                  <a:moveTo>
                    <a:pt x="594360" y="1847088"/>
                  </a:moveTo>
                  <a:lnTo>
                    <a:pt x="592836" y="1847088"/>
                  </a:lnTo>
                  <a:lnTo>
                    <a:pt x="548640" y="1825752"/>
                  </a:lnTo>
                  <a:lnTo>
                    <a:pt x="536448" y="1819655"/>
                  </a:lnTo>
                  <a:lnTo>
                    <a:pt x="565404" y="1764792"/>
                  </a:lnTo>
                  <a:lnTo>
                    <a:pt x="576072" y="1770888"/>
                  </a:lnTo>
                  <a:lnTo>
                    <a:pt x="574548" y="1770888"/>
                  </a:lnTo>
                  <a:lnTo>
                    <a:pt x="618744" y="1790700"/>
                  </a:lnTo>
                  <a:lnTo>
                    <a:pt x="594360" y="1847088"/>
                  </a:lnTo>
                  <a:close/>
                </a:path>
                <a:path w="2091055" h="1941830">
                  <a:moveTo>
                    <a:pt x="481583" y="1789176"/>
                  </a:moveTo>
                  <a:lnTo>
                    <a:pt x="461772" y="1776984"/>
                  </a:lnTo>
                  <a:lnTo>
                    <a:pt x="428244" y="1755647"/>
                  </a:lnTo>
                  <a:lnTo>
                    <a:pt x="461772" y="1703831"/>
                  </a:lnTo>
                  <a:lnTo>
                    <a:pt x="495300" y="1725168"/>
                  </a:lnTo>
                  <a:lnTo>
                    <a:pt x="493776" y="1725168"/>
                  </a:lnTo>
                  <a:lnTo>
                    <a:pt x="513587" y="1735836"/>
                  </a:lnTo>
                  <a:lnTo>
                    <a:pt x="481583" y="1789176"/>
                  </a:lnTo>
                  <a:close/>
                </a:path>
                <a:path w="2091055" h="1941830">
                  <a:moveTo>
                    <a:pt x="376428" y="1717547"/>
                  </a:moveTo>
                  <a:lnTo>
                    <a:pt x="342900" y="1691639"/>
                  </a:lnTo>
                  <a:lnTo>
                    <a:pt x="327660" y="1676400"/>
                  </a:lnTo>
                  <a:lnTo>
                    <a:pt x="368808" y="1630680"/>
                  </a:lnTo>
                  <a:lnTo>
                    <a:pt x="384048" y="1644396"/>
                  </a:lnTo>
                  <a:lnTo>
                    <a:pt x="384406" y="1644396"/>
                  </a:lnTo>
                  <a:lnTo>
                    <a:pt x="414528" y="1668780"/>
                  </a:lnTo>
                  <a:lnTo>
                    <a:pt x="376428" y="1717547"/>
                  </a:lnTo>
                  <a:close/>
                </a:path>
                <a:path w="2091055" h="1941830">
                  <a:moveTo>
                    <a:pt x="384406" y="1644396"/>
                  </a:moveTo>
                  <a:lnTo>
                    <a:pt x="384048" y="1644396"/>
                  </a:lnTo>
                  <a:lnTo>
                    <a:pt x="382524" y="1642872"/>
                  </a:lnTo>
                  <a:lnTo>
                    <a:pt x="384406" y="1644396"/>
                  </a:lnTo>
                  <a:close/>
                </a:path>
                <a:path w="2091055" h="1941830">
                  <a:moveTo>
                    <a:pt x="280416" y="1633728"/>
                  </a:moveTo>
                  <a:lnTo>
                    <a:pt x="272796" y="1624584"/>
                  </a:lnTo>
                  <a:lnTo>
                    <a:pt x="239268" y="1589531"/>
                  </a:lnTo>
                  <a:lnTo>
                    <a:pt x="236220" y="1586484"/>
                  </a:lnTo>
                  <a:lnTo>
                    <a:pt x="283464" y="1546860"/>
                  </a:lnTo>
                  <a:lnTo>
                    <a:pt x="284988" y="1548384"/>
                  </a:lnTo>
                  <a:lnTo>
                    <a:pt x="316991" y="1581912"/>
                  </a:lnTo>
                  <a:lnTo>
                    <a:pt x="315468" y="1581912"/>
                  </a:lnTo>
                  <a:lnTo>
                    <a:pt x="324612" y="1589531"/>
                  </a:lnTo>
                  <a:lnTo>
                    <a:pt x="280416" y="1633728"/>
                  </a:lnTo>
                  <a:close/>
                </a:path>
                <a:path w="2091055" h="1941830">
                  <a:moveTo>
                    <a:pt x="196596" y="1537716"/>
                  </a:moveTo>
                  <a:lnTo>
                    <a:pt x="178308" y="1514855"/>
                  </a:lnTo>
                  <a:lnTo>
                    <a:pt x="158496" y="1487424"/>
                  </a:lnTo>
                  <a:lnTo>
                    <a:pt x="210312" y="1450847"/>
                  </a:lnTo>
                  <a:lnTo>
                    <a:pt x="228600" y="1479804"/>
                  </a:lnTo>
                  <a:lnTo>
                    <a:pt x="229797" y="1479804"/>
                  </a:lnTo>
                  <a:lnTo>
                    <a:pt x="245364" y="1499616"/>
                  </a:lnTo>
                  <a:lnTo>
                    <a:pt x="196596" y="1537716"/>
                  </a:lnTo>
                  <a:close/>
                </a:path>
                <a:path w="2091055" h="1941830">
                  <a:moveTo>
                    <a:pt x="229797" y="1479804"/>
                  </a:moveTo>
                  <a:lnTo>
                    <a:pt x="228600" y="1479804"/>
                  </a:lnTo>
                  <a:lnTo>
                    <a:pt x="228600" y="1478280"/>
                  </a:lnTo>
                  <a:lnTo>
                    <a:pt x="229797" y="1479804"/>
                  </a:lnTo>
                  <a:close/>
                </a:path>
                <a:path w="2091055" h="1941830">
                  <a:moveTo>
                    <a:pt x="124968" y="1432560"/>
                  </a:moveTo>
                  <a:lnTo>
                    <a:pt x="103632" y="1392936"/>
                  </a:lnTo>
                  <a:lnTo>
                    <a:pt x="94487" y="1376171"/>
                  </a:lnTo>
                  <a:lnTo>
                    <a:pt x="150876" y="1348739"/>
                  </a:lnTo>
                  <a:lnTo>
                    <a:pt x="157803" y="1363980"/>
                  </a:lnTo>
                  <a:lnTo>
                    <a:pt x="156972" y="1363980"/>
                  </a:lnTo>
                  <a:lnTo>
                    <a:pt x="178308" y="1402080"/>
                  </a:lnTo>
                  <a:lnTo>
                    <a:pt x="124968" y="1432560"/>
                  </a:lnTo>
                  <a:close/>
                </a:path>
                <a:path w="2091055" h="1941830">
                  <a:moveTo>
                    <a:pt x="158496" y="1365504"/>
                  </a:moveTo>
                  <a:lnTo>
                    <a:pt x="156972" y="1363980"/>
                  </a:lnTo>
                  <a:lnTo>
                    <a:pt x="157803" y="1363980"/>
                  </a:lnTo>
                  <a:lnTo>
                    <a:pt x="158496" y="1365504"/>
                  </a:lnTo>
                  <a:close/>
                </a:path>
                <a:path w="2091055" h="1941830">
                  <a:moveTo>
                    <a:pt x="68580" y="1318260"/>
                  </a:moveTo>
                  <a:lnTo>
                    <a:pt x="64008" y="1306068"/>
                  </a:lnTo>
                  <a:lnTo>
                    <a:pt x="47244" y="1260347"/>
                  </a:lnTo>
                  <a:lnTo>
                    <a:pt x="45720" y="1257300"/>
                  </a:lnTo>
                  <a:lnTo>
                    <a:pt x="105156" y="1239012"/>
                  </a:lnTo>
                  <a:lnTo>
                    <a:pt x="105156" y="1242060"/>
                  </a:lnTo>
                  <a:lnTo>
                    <a:pt x="105681" y="1242060"/>
                  </a:lnTo>
                  <a:lnTo>
                    <a:pt x="120396" y="1284731"/>
                  </a:lnTo>
                  <a:lnTo>
                    <a:pt x="121049" y="1284731"/>
                  </a:lnTo>
                  <a:lnTo>
                    <a:pt x="124968" y="1293876"/>
                  </a:lnTo>
                  <a:lnTo>
                    <a:pt x="68580" y="1318260"/>
                  </a:lnTo>
                  <a:close/>
                </a:path>
                <a:path w="2091055" h="1941830">
                  <a:moveTo>
                    <a:pt x="105681" y="1242060"/>
                  </a:moveTo>
                  <a:lnTo>
                    <a:pt x="105156" y="1242060"/>
                  </a:lnTo>
                  <a:lnTo>
                    <a:pt x="105156" y="1240536"/>
                  </a:lnTo>
                  <a:lnTo>
                    <a:pt x="105681" y="1242060"/>
                  </a:lnTo>
                  <a:close/>
                </a:path>
                <a:path w="2091055" h="1941830">
                  <a:moveTo>
                    <a:pt x="121049" y="1284731"/>
                  </a:moveTo>
                  <a:lnTo>
                    <a:pt x="120396" y="1284731"/>
                  </a:lnTo>
                  <a:lnTo>
                    <a:pt x="120396" y="1283208"/>
                  </a:lnTo>
                  <a:lnTo>
                    <a:pt x="121049" y="1284731"/>
                  </a:lnTo>
                  <a:close/>
                </a:path>
                <a:path w="2091055" h="1941830">
                  <a:moveTo>
                    <a:pt x="27432" y="1197863"/>
                  </a:moveTo>
                  <a:lnTo>
                    <a:pt x="25908" y="1191768"/>
                  </a:lnTo>
                  <a:lnTo>
                    <a:pt x="16764" y="1143000"/>
                  </a:lnTo>
                  <a:lnTo>
                    <a:pt x="13716" y="1133855"/>
                  </a:lnTo>
                  <a:lnTo>
                    <a:pt x="74676" y="1123188"/>
                  </a:lnTo>
                  <a:lnTo>
                    <a:pt x="76200" y="1132331"/>
                  </a:lnTo>
                  <a:lnTo>
                    <a:pt x="76485" y="1132331"/>
                  </a:lnTo>
                  <a:lnTo>
                    <a:pt x="80772" y="1155192"/>
                  </a:lnTo>
                  <a:lnTo>
                    <a:pt x="81178" y="1155192"/>
                  </a:lnTo>
                  <a:lnTo>
                    <a:pt x="86868" y="1176528"/>
                  </a:lnTo>
                  <a:lnTo>
                    <a:pt x="87249" y="1176528"/>
                  </a:lnTo>
                  <a:lnTo>
                    <a:pt x="88391" y="1181100"/>
                  </a:lnTo>
                  <a:lnTo>
                    <a:pt x="27432" y="1197863"/>
                  </a:lnTo>
                  <a:close/>
                </a:path>
                <a:path w="2091055" h="1941830">
                  <a:moveTo>
                    <a:pt x="76485" y="1132331"/>
                  </a:moveTo>
                  <a:lnTo>
                    <a:pt x="76200" y="1132331"/>
                  </a:lnTo>
                  <a:lnTo>
                    <a:pt x="76200" y="1130808"/>
                  </a:lnTo>
                  <a:lnTo>
                    <a:pt x="76485" y="1132331"/>
                  </a:lnTo>
                  <a:close/>
                </a:path>
                <a:path w="2091055" h="1941830">
                  <a:moveTo>
                    <a:pt x="81178" y="1155192"/>
                  </a:moveTo>
                  <a:lnTo>
                    <a:pt x="80772" y="1155192"/>
                  </a:lnTo>
                  <a:lnTo>
                    <a:pt x="80772" y="1153668"/>
                  </a:lnTo>
                  <a:lnTo>
                    <a:pt x="81178" y="1155192"/>
                  </a:lnTo>
                  <a:close/>
                </a:path>
                <a:path w="2091055" h="1941830">
                  <a:moveTo>
                    <a:pt x="87249" y="1176528"/>
                  </a:moveTo>
                  <a:lnTo>
                    <a:pt x="86868" y="1176528"/>
                  </a:lnTo>
                  <a:lnTo>
                    <a:pt x="86868" y="1175004"/>
                  </a:lnTo>
                  <a:lnTo>
                    <a:pt x="87249" y="1176528"/>
                  </a:lnTo>
                  <a:close/>
                </a:path>
              </a:pathLst>
            </a:custGeom>
            <a:solidFill>
              <a:srgbClr val="183B46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 descr=""/>
          <p:cNvSpPr txBox="1"/>
          <p:nvPr/>
        </p:nvSpPr>
        <p:spPr>
          <a:xfrm>
            <a:off x="1593090" y="1629664"/>
            <a:ext cx="1024890" cy="2730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600" spc="-10">
                <a:solidFill>
                  <a:srgbClr val="183B46"/>
                </a:solidFill>
                <a:latin typeface="Century Gothic"/>
                <a:cs typeface="Century Gothic"/>
              </a:rPr>
              <a:t>recebidos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576201" y="1799246"/>
            <a:ext cx="1062990" cy="7664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850" spc="-25" b="1">
                <a:solidFill>
                  <a:srgbClr val="183B46"/>
                </a:solidFill>
                <a:latin typeface="Century Gothic"/>
                <a:cs typeface="Century Gothic"/>
              </a:rPr>
              <a:t>975</a:t>
            </a:r>
            <a:endParaRPr sz="485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6840191" y="1629664"/>
            <a:ext cx="1118235" cy="2730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600" spc="-10">
                <a:solidFill>
                  <a:srgbClr val="183B46"/>
                </a:solidFill>
                <a:latin typeface="Century Gothic"/>
                <a:cs typeface="Century Gothic"/>
              </a:rPr>
              <a:t>concluídos</a:t>
            </a:r>
            <a:endParaRPr sz="1600">
              <a:latin typeface="Century Gothic"/>
              <a:cs typeface="Century Gothic"/>
            </a:endParaRPr>
          </a:p>
        </p:txBody>
      </p:sp>
      <p:pic>
        <p:nvPicPr>
          <p:cNvPr id="11" name="object 11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04874" y="1464500"/>
            <a:ext cx="1938528" cy="1559051"/>
          </a:xfrm>
          <a:prstGeom prst="rect">
            <a:avLst/>
          </a:prstGeom>
        </p:spPr>
      </p:pic>
      <p:pic>
        <p:nvPicPr>
          <p:cNvPr id="12" name="object 12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62130" y="3499040"/>
            <a:ext cx="681227" cy="630935"/>
          </a:xfrm>
          <a:prstGeom prst="rect">
            <a:avLst/>
          </a:prstGeom>
        </p:spPr>
      </p:pic>
      <p:sp>
        <p:nvSpPr>
          <p:cNvPr id="13" name="object 13" descr=""/>
          <p:cNvSpPr txBox="1"/>
          <p:nvPr/>
        </p:nvSpPr>
        <p:spPr>
          <a:xfrm>
            <a:off x="1295881" y="4119184"/>
            <a:ext cx="1416050" cy="7048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>
              <a:lnSpc>
                <a:spcPts val="1520"/>
              </a:lnSpc>
              <a:spcBef>
                <a:spcPts val="90"/>
              </a:spcBef>
            </a:pPr>
            <a:r>
              <a:rPr dirty="0" sz="1300" b="1">
                <a:solidFill>
                  <a:srgbClr val="183B46"/>
                </a:solidFill>
                <a:latin typeface="Century Gothic"/>
                <a:cs typeface="Century Gothic"/>
              </a:rPr>
              <a:t>PESSOA</a:t>
            </a:r>
            <a:r>
              <a:rPr dirty="0" sz="1300" spc="-50" b="1">
                <a:solidFill>
                  <a:srgbClr val="183B46"/>
                </a:solidFill>
                <a:latin typeface="Century Gothic"/>
                <a:cs typeface="Century Gothic"/>
              </a:rPr>
              <a:t> </a:t>
            </a:r>
            <a:r>
              <a:rPr dirty="0" sz="1300" spc="-10" b="1">
                <a:solidFill>
                  <a:srgbClr val="183B46"/>
                </a:solidFill>
                <a:latin typeface="Century Gothic"/>
                <a:cs typeface="Century Gothic"/>
              </a:rPr>
              <a:t>JURÍDICA</a:t>
            </a:r>
            <a:endParaRPr sz="1300">
              <a:latin typeface="Century Gothic"/>
              <a:cs typeface="Century Gothic"/>
            </a:endParaRPr>
          </a:p>
          <a:p>
            <a:pPr algn="ctr">
              <a:lnSpc>
                <a:spcPts val="1880"/>
              </a:lnSpc>
            </a:pPr>
            <a:r>
              <a:rPr dirty="0" sz="1600" spc="-25">
                <a:solidFill>
                  <a:srgbClr val="183B46"/>
                </a:solidFill>
                <a:latin typeface="Century Gothic"/>
                <a:cs typeface="Century Gothic"/>
              </a:rPr>
              <a:t>85</a:t>
            </a:r>
            <a:endParaRPr sz="1600">
              <a:latin typeface="Century Gothic"/>
              <a:cs typeface="Century Gothic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dirty="0" sz="1600" spc="-25" b="1">
                <a:solidFill>
                  <a:srgbClr val="B35E07"/>
                </a:solidFill>
                <a:latin typeface="Century Gothic"/>
                <a:cs typeface="Century Gothic"/>
              </a:rPr>
              <a:t>9%</a:t>
            </a:r>
            <a:endParaRPr sz="1600">
              <a:latin typeface="Century Gothic"/>
              <a:cs typeface="Century Gothic"/>
            </a:endParaRPr>
          </a:p>
        </p:txBody>
      </p:sp>
      <p:pic>
        <p:nvPicPr>
          <p:cNvPr id="14" name="object 14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205686" y="3477704"/>
            <a:ext cx="801623" cy="743711"/>
          </a:xfrm>
          <a:prstGeom prst="rect">
            <a:avLst/>
          </a:prstGeom>
        </p:spPr>
      </p:pic>
      <p:sp>
        <p:nvSpPr>
          <p:cNvPr id="15" name="object 15" descr=""/>
          <p:cNvSpPr txBox="1"/>
          <p:nvPr/>
        </p:nvSpPr>
        <p:spPr>
          <a:xfrm>
            <a:off x="4174623" y="4119184"/>
            <a:ext cx="857885" cy="7048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>
              <a:lnSpc>
                <a:spcPts val="1520"/>
              </a:lnSpc>
              <a:spcBef>
                <a:spcPts val="90"/>
              </a:spcBef>
            </a:pPr>
            <a:r>
              <a:rPr dirty="0" sz="1300" spc="-10" b="1">
                <a:solidFill>
                  <a:srgbClr val="183B46"/>
                </a:solidFill>
                <a:latin typeface="Century Gothic"/>
                <a:cs typeface="Century Gothic"/>
              </a:rPr>
              <a:t>ANÔNIMO</a:t>
            </a:r>
            <a:endParaRPr sz="1300">
              <a:latin typeface="Century Gothic"/>
              <a:cs typeface="Century Gothic"/>
            </a:endParaRPr>
          </a:p>
          <a:p>
            <a:pPr algn="ctr">
              <a:lnSpc>
                <a:spcPts val="1880"/>
              </a:lnSpc>
            </a:pPr>
            <a:r>
              <a:rPr dirty="0" sz="1600" spc="-25">
                <a:solidFill>
                  <a:srgbClr val="183B46"/>
                </a:solidFill>
                <a:latin typeface="Century Gothic"/>
                <a:cs typeface="Century Gothic"/>
              </a:rPr>
              <a:t>181</a:t>
            </a:r>
            <a:endParaRPr sz="1600">
              <a:latin typeface="Century Gothic"/>
              <a:cs typeface="Century Gothic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dirty="0" sz="1600" spc="-25" b="1">
                <a:solidFill>
                  <a:srgbClr val="B35E07"/>
                </a:solidFill>
                <a:latin typeface="Century Gothic"/>
                <a:cs typeface="Century Gothic"/>
              </a:rPr>
              <a:t>19%</a:t>
            </a:r>
            <a:endParaRPr sz="1600">
              <a:latin typeface="Century Gothic"/>
              <a:cs typeface="Century Gothic"/>
            </a:endParaRPr>
          </a:p>
        </p:txBody>
      </p:sp>
      <p:pic>
        <p:nvPicPr>
          <p:cNvPr id="16" name="object 16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915358" y="3477704"/>
            <a:ext cx="676655" cy="627887"/>
          </a:xfrm>
          <a:prstGeom prst="rect">
            <a:avLst/>
          </a:prstGeom>
        </p:spPr>
      </p:pic>
      <p:sp>
        <p:nvSpPr>
          <p:cNvPr id="17" name="object 17" descr=""/>
          <p:cNvSpPr txBox="1"/>
          <p:nvPr/>
        </p:nvSpPr>
        <p:spPr>
          <a:xfrm>
            <a:off x="6613035" y="4119184"/>
            <a:ext cx="1186180" cy="7048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ts val="1520"/>
              </a:lnSpc>
              <a:spcBef>
                <a:spcPts val="90"/>
              </a:spcBef>
            </a:pPr>
            <a:r>
              <a:rPr dirty="0" sz="1300" b="1">
                <a:solidFill>
                  <a:srgbClr val="183B46"/>
                </a:solidFill>
                <a:latin typeface="Century Gothic"/>
                <a:cs typeface="Century Gothic"/>
              </a:rPr>
              <a:t>PESSOA</a:t>
            </a:r>
            <a:r>
              <a:rPr dirty="0" sz="1300" spc="-50" b="1">
                <a:solidFill>
                  <a:srgbClr val="183B46"/>
                </a:solidFill>
                <a:latin typeface="Century Gothic"/>
                <a:cs typeface="Century Gothic"/>
              </a:rPr>
              <a:t> </a:t>
            </a:r>
            <a:r>
              <a:rPr dirty="0" sz="1300" spc="-10" b="1">
                <a:solidFill>
                  <a:srgbClr val="183B46"/>
                </a:solidFill>
                <a:latin typeface="Century Gothic"/>
                <a:cs typeface="Century Gothic"/>
              </a:rPr>
              <a:t>FÍSICA</a:t>
            </a:r>
            <a:endParaRPr sz="1300">
              <a:latin typeface="Century Gothic"/>
              <a:cs typeface="Century Gothic"/>
            </a:endParaRPr>
          </a:p>
          <a:p>
            <a:pPr marL="467995">
              <a:lnSpc>
                <a:spcPts val="1880"/>
              </a:lnSpc>
            </a:pPr>
            <a:r>
              <a:rPr dirty="0" sz="1600" spc="-25">
                <a:solidFill>
                  <a:srgbClr val="183B46"/>
                </a:solidFill>
                <a:latin typeface="Century Gothic"/>
                <a:cs typeface="Century Gothic"/>
              </a:rPr>
              <a:t>692</a:t>
            </a:r>
            <a:endParaRPr sz="1600">
              <a:latin typeface="Century Gothic"/>
              <a:cs typeface="Century Gothic"/>
            </a:endParaRPr>
          </a:p>
          <a:p>
            <a:pPr marL="436245">
              <a:lnSpc>
                <a:spcPct val="100000"/>
              </a:lnSpc>
              <a:spcBef>
                <a:spcPts val="35"/>
              </a:spcBef>
            </a:pPr>
            <a:r>
              <a:rPr dirty="0" sz="1600" spc="-25" b="1">
                <a:solidFill>
                  <a:srgbClr val="B35E07"/>
                </a:solidFill>
                <a:latin typeface="Century Gothic"/>
                <a:cs typeface="Century Gothic"/>
              </a:rPr>
              <a:t>71%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6868986" y="1799246"/>
            <a:ext cx="1062990" cy="95821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ctr">
              <a:lnSpc>
                <a:spcPts val="5615"/>
              </a:lnSpc>
              <a:spcBef>
                <a:spcPts val="110"/>
              </a:spcBef>
            </a:pPr>
            <a:r>
              <a:rPr dirty="0" sz="4850" spc="-25" b="1">
                <a:solidFill>
                  <a:srgbClr val="183B46"/>
                </a:solidFill>
                <a:latin typeface="Century Gothic"/>
                <a:cs typeface="Century Gothic"/>
              </a:rPr>
              <a:t>975</a:t>
            </a:r>
            <a:endParaRPr sz="4850">
              <a:latin typeface="Century Gothic"/>
              <a:cs typeface="Century Gothic"/>
            </a:endParaRPr>
          </a:p>
          <a:p>
            <a:pPr algn="ctr" marR="12065">
              <a:lnSpc>
                <a:spcPts val="1714"/>
              </a:lnSpc>
            </a:pPr>
            <a:r>
              <a:rPr dirty="0" sz="1600" spc="-20" b="1">
                <a:solidFill>
                  <a:srgbClr val="B35E07"/>
                </a:solidFill>
                <a:latin typeface="Century Gothic"/>
                <a:cs typeface="Century Gothic"/>
              </a:rPr>
              <a:t>100%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88596" rIns="0" bIns="0" rtlCol="0" vert="horz">
            <a:spAutoFit/>
          </a:bodyPr>
          <a:lstStyle/>
          <a:p>
            <a:pPr marL="17145">
              <a:lnSpc>
                <a:spcPts val="2335"/>
              </a:lnSpc>
              <a:spcBef>
                <a:spcPts val="110"/>
              </a:spcBef>
            </a:pPr>
            <a:r>
              <a:rPr dirty="0" spc="-10"/>
              <a:t>PROTOCOLOS</a:t>
            </a:r>
          </a:p>
          <a:p>
            <a:pPr marL="17145">
              <a:lnSpc>
                <a:spcPts val="1255"/>
              </a:lnSpc>
            </a:pPr>
            <a:r>
              <a:rPr dirty="0" sz="1150">
                <a:solidFill>
                  <a:srgbClr val="183B46"/>
                </a:solidFill>
              </a:rPr>
              <a:t>JAN-DEZ</a:t>
            </a:r>
            <a:r>
              <a:rPr dirty="0" sz="1150" spc="75">
                <a:solidFill>
                  <a:srgbClr val="183B46"/>
                </a:solidFill>
              </a:rPr>
              <a:t> </a:t>
            </a:r>
            <a:r>
              <a:rPr dirty="0" sz="1150" spc="-25">
                <a:solidFill>
                  <a:srgbClr val="183B46"/>
                </a:solidFill>
              </a:rPr>
              <a:t>22</a:t>
            </a:r>
            <a:endParaRPr sz="1150"/>
          </a:p>
        </p:txBody>
      </p:sp>
      <p:sp>
        <p:nvSpPr>
          <p:cNvPr id="20" name="object 20" descr=""/>
          <p:cNvSpPr/>
          <p:nvPr/>
        </p:nvSpPr>
        <p:spPr>
          <a:xfrm>
            <a:off x="278338" y="316928"/>
            <a:ext cx="0" cy="1312545"/>
          </a:xfrm>
          <a:custGeom>
            <a:avLst/>
            <a:gdLst/>
            <a:ahLst/>
            <a:cxnLst/>
            <a:rect l="l" t="t" r="r" b="b"/>
            <a:pathLst>
              <a:path w="0" h="1312545">
                <a:moveTo>
                  <a:pt x="0" y="0"/>
                </a:moveTo>
                <a:lnTo>
                  <a:pt x="0" y="1312164"/>
                </a:lnTo>
              </a:path>
            </a:pathLst>
          </a:custGeom>
          <a:ln w="45719">
            <a:solidFill>
              <a:srgbClr val="183B46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78975" cy="5401945"/>
          </a:xfrm>
          <a:custGeom>
            <a:avLst/>
            <a:gdLst/>
            <a:ahLst/>
            <a:cxnLst/>
            <a:rect l="l" t="t" r="r" b="b"/>
            <a:pathLst>
              <a:path w="9578975" h="5401945">
                <a:moveTo>
                  <a:pt x="9578599" y="5401742"/>
                </a:moveTo>
                <a:lnTo>
                  <a:pt x="0" y="5401742"/>
                </a:lnTo>
                <a:lnTo>
                  <a:pt x="0" y="0"/>
                </a:lnTo>
                <a:lnTo>
                  <a:pt x="9578599" y="0"/>
                </a:lnTo>
                <a:lnTo>
                  <a:pt x="9578599" y="5401742"/>
                </a:lnTo>
                <a:close/>
              </a:path>
            </a:pathLst>
          </a:custGeom>
          <a:solidFill>
            <a:srgbClr val="DDE1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4932634" y="3485324"/>
            <a:ext cx="22860" cy="344805"/>
          </a:xfrm>
          <a:custGeom>
            <a:avLst/>
            <a:gdLst/>
            <a:ahLst/>
            <a:cxnLst/>
            <a:rect l="l" t="t" r="r" b="b"/>
            <a:pathLst>
              <a:path w="22860" h="344804">
                <a:moveTo>
                  <a:pt x="22860" y="344424"/>
                </a:moveTo>
                <a:lnTo>
                  <a:pt x="0" y="344424"/>
                </a:lnTo>
                <a:lnTo>
                  <a:pt x="0" y="0"/>
                </a:lnTo>
                <a:lnTo>
                  <a:pt x="22860" y="0"/>
                </a:lnTo>
                <a:lnTo>
                  <a:pt x="22860" y="344424"/>
                </a:lnTo>
                <a:close/>
              </a:path>
            </a:pathLst>
          </a:custGeom>
          <a:solidFill>
            <a:srgbClr val="CA9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4847290" y="3075368"/>
            <a:ext cx="108585" cy="341630"/>
          </a:xfrm>
          <a:custGeom>
            <a:avLst/>
            <a:gdLst/>
            <a:ahLst/>
            <a:cxnLst/>
            <a:rect l="l" t="t" r="r" b="b"/>
            <a:pathLst>
              <a:path w="108585" h="341629">
                <a:moveTo>
                  <a:pt x="108204" y="341376"/>
                </a:moveTo>
                <a:lnTo>
                  <a:pt x="0" y="341376"/>
                </a:lnTo>
                <a:lnTo>
                  <a:pt x="0" y="0"/>
                </a:lnTo>
                <a:lnTo>
                  <a:pt x="108204" y="0"/>
                </a:lnTo>
                <a:lnTo>
                  <a:pt x="108204" y="341376"/>
                </a:lnTo>
                <a:close/>
              </a:path>
            </a:pathLst>
          </a:custGeom>
          <a:solidFill>
            <a:srgbClr val="CA9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3672286" y="1429448"/>
            <a:ext cx="1283335" cy="342900"/>
          </a:xfrm>
          <a:custGeom>
            <a:avLst/>
            <a:gdLst/>
            <a:ahLst/>
            <a:cxnLst/>
            <a:rect l="l" t="t" r="r" b="b"/>
            <a:pathLst>
              <a:path w="1283335" h="342900">
                <a:moveTo>
                  <a:pt x="1283208" y="342900"/>
                </a:moveTo>
                <a:lnTo>
                  <a:pt x="0" y="342900"/>
                </a:lnTo>
                <a:lnTo>
                  <a:pt x="0" y="0"/>
                </a:lnTo>
                <a:lnTo>
                  <a:pt x="1283208" y="0"/>
                </a:lnTo>
                <a:lnTo>
                  <a:pt x="1283208" y="342900"/>
                </a:lnTo>
                <a:close/>
              </a:path>
            </a:pathLst>
          </a:custGeom>
          <a:solidFill>
            <a:srgbClr val="CA9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4955494" y="3896804"/>
            <a:ext cx="10795" cy="342900"/>
          </a:xfrm>
          <a:custGeom>
            <a:avLst/>
            <a:gdLst/>
            <a:ahLst/>
            <a:cxnLst/>
            <a:rect l="l" t="t" r="r" b="b"/>
            <a:pathLst>
              <a:path w="10795" h="342900">
                <a:moveTo>
                  <a:pt x="10668" y="342900"/>
                </a:moveTo>
                <a:lnTo>
                  <a:pt x="0" y="342900"/>
                </a:lnTo>
                <a:lnTo>
                  <a:pt x="0" y="0"/>
                </a:lnTo>
                <a:lnTo>
                  <a:pt x="10668" y="0"/>
                </a:lnTo>
                <a:lnTo>
                  <a:pt x="10668" y="342900"/>
                </a:lnTo>
                <a:close/>
              </a:path>
            </a:pathLst>
          </a:custGeom>
          <a:solidFill>
            <a:srgbClr val="13425D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7" name="object 7" descr=""/>
          <p:cNvGrpSpPr/>
          <p:nvPr/>
        </p:nvGrpSpPr>
        <p:grpSpPr>
          <a:xfrm>
            <a:off x="3728674" y="1394396"/>
            <a:ext cx="2453640" cy="2880360"/>
            <a:chOff x="3728674" y="1394396"/>
            <a:chExt cx="2453640" cy="2880360"/>
          </a:xfrm>
        </p:grpSpPr>
        <p:sp>
          <p:nvSpPr>
            <p:cNvPr id="8" name="object 8" descr=""/>
            <p:cNvSpPr/>
            <p:nvPr/>
          </p:nvSpPr>
          <p:spPr>
            <a:xfrm>
              <a:off x="4955494" y="3485324"/>
              <a:ext cx="24765" cy="344805"/>
            </a:xfrm>
            <a:custGeom>
              <a:avLst/>
              <a:gdLst/>
              <a:ahLst/>
              <a:cxnLst/>
              <a:rect l="l" t="t" r="r" b="b"/>
              <a:pathLst>
                <a:path w="24764" h="344804">
                  <a:moveTo>
                    <a:pt x="24384" y="344424"/>
                  </a:moveTo>
                  <a:lnTo>
                    <a:pt x="0" y="344424"/>
                  </a:lnTo>
                  <a:lnTo>
                    <a:pt x="0" y="0"/>
                  </a:lnTo>
                  <a:lnTo>
                    <a:pt x="24384" y="0"/>
                  </a:lnTo>
                  <a:lnTo>
                    <a:pt x="24384" y="344424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3728661" y="1421828"/>
              <a:ext cx="2454275" cy="2825750"/>
            </a:xfrm>
            <a:custGeom>
              <a:avLst/>
              <a:gdLst/>
              <a:ahLst/>
              <a:cxnLst/>
              <a:rect l="l" t="t" r="r" b="b"/>
              <a:pathLst>
                <a:path w="2454275" h="2825750">
                  <a:moveTo>
                    <a:pt x="15240" y="315468"/>
                  </a:moveTo>
                  <a:lnTo>
                    <a:pt x="0" y="315468"/>
                  </a:lnTo>
                  <a:lnTo>
                    <a:pt x="0" y="332232"/>
                  </a:lnTo>
                  <a:lnTo>
                    <a:pt x="15240" y="332232"/>
                  </a:lnTo>
                  <a:lnTo>
                    <a:pt x="15240" y="315468"/>
                  </a:lnTo>
                  <a:close/>
                </a:path>
                <a:path w="2454275" h="2825750">
                  <a:moveTo>
                    <a:pt x="15240" y="284988"/>
                  </a:moveTo>
                  <a:lnTo>
                    <a:pt x="0" y="284988"/>
                  </a:lnTo>
                  <a:lnTo>
                    <a:pt x="0" y="300228"/>
                  </a:lnTo>
                  <a:lnTo>
                    <a:pt x="15240" y="300228"/>
                  </a:lnTo>
                  <a:lnTo>
                    <a:pt x="15240" y="284988"/>
                  </a:lnTo>
                  <a:close/>
                </a:path>
                <a:path w="2454275" h="2825750">
                  <a:moveTo>
                    <a:pt x="15240" y="254508"/>
                  </a:moveTo>
                  <a:lnTo>
                    <a:pt x="0" y="254508"/>
                  </a:lnTo>
                  <a:lnTo>
                    <a:pt x="0" y="269748"/>
                  </a:lnTo>
                  <a:lnTo>
                    <a:pt x="15240" y="269748"/>
                  </a:lnTo>
                  <a:lnTo>
                    <a:pt x="15240" y="254508"/>
                  </a:lnTo>
                  <a:close/>
                </a:path>
                <a:path w="2454275" h="2825750">
                  <a:moveTo>
                    <a:pt x="15240" y="224028"/>
                  </a:moveTo>
                  <a:lnTo>
                    <a:pt x="0" y="224028"/>
                  </a:lnTo>
                  <a:lnTo>
                    <a:pt x="0" y="239268"/>
                  </a:lnTo>
                  <a:lnTo>
                    <a:pt x="15240" y="239268"/>
                  </a:lnTo>
                  <a:lnTo>
                    <a:pt x="15240" y="224028"/>
                  </a:lnTo>
                  <a:close/>
                </a:path>
                <a:path w="2454275" h="2825750">
                  <a:moveTo>
                    <a:pt x="15240" y="192024"/>
                  </a:moveTo>
                  <a:lnTo>
                    <a:pt x="0" y="192024"/>
                  </a:lnTo>
                  <a:lnTo>
                    <a:pt x="0" y="208788"/>
                  </a:lnTo>
                  <a:lnTo>
                    <a:pt x="15240" y="208788"/>
                  </a:lnTo>
                  <a:lnTo>
                    <a:pt x="15240" y="192024"/>
                  </a:lnTo>
                  <a:close/>
                </a:path>
                <a:path w="2454275" h="2825750">
                  <a:moveTo>
                    <a:pt x="15240" y="161544"/>
                  </a:moveTo>
                  <a:lnTo>
                    <a:pt x="0" y="161544"/>
                  </a:lnTo>
                  <a:lnTo>
                    <a:pt x="0" y="176784"/>
                  </a:lnTo>
                  <a:lnTo>
                    <a:pt x="15240" y="176784"/>
                  </a:lnTo>
                  <a:lnTo>
                    <a:pt x="15240" y="161544"/>
                  </a:lnTo>
                  <a:close/>
                </a:path>
                <a:path w="2454275" h="2825750">
                  <a:moveTo>
                    <a:pt x="15240" y="131064"/>
                  </a:moveTo>
                  <a:lnTo>
                    <a:pt x="0" y="131064"/>
                  </a:lnTo>
                  <a:lnTo>
                    <a:pt x="0" y="146304"/>
                  </a:lnTo>
                  <a:lnTo>
                    <a:pt x="15240" y="146304"/>
                  </a:lnTo>
                  <a:lnTo>
                    <a:pt x="15240" y="131064"/>
                  </a:lnTo>
                  <a:close/>
                </a:path>
                <a:path w="2454275" h="2825750">
                  <a:moveTo>
                    <a:pt x="15240" y="100584"/>
                  </a:moveTo>
                  <a:lnTo>
                    <a:pt x="0" y="100584"/>
                  </a:lnTo>
                  <a:lnTo>
                    <a:pt x="0" y="115824"/>
                  </a:lnTo>
                  <a:lnTo>
                    <a:pt x="15240" y="115824"/>
                  </a:lnTo>
                  <a:lnTo>
                    <a:pt x="15240" y="100584"/>
                  </a:lnTo>
                  <a:close/>
                </a:path>
                <a:path w="2454275" h="2825750">
                  <a:moveTo>
                    <a:pt x="15240" y="68580"/>
                  </a:moveTo>
                  <a:lnTo>
                    <a:pt x="0" y="68580"/>
                  </a:lnTo>
                  <a:lnTo>
                    <a:pt x="0" y="85344"/>
                  </a:lnTo>
                  <a:lnTo>
                    <a:pt x="15240" y="85344"/>
                  </a:lnTo>
                  <a:lnTo>
                    <a:pt x="15240" y="68580"/>
                  </a:lnTo>
                  <a:close/>
                </a:path>
                <a:path w="2454275" h="2825750">
                  <a:moveTo>
                    <a:pt x="15240" y="38100"/>
                  </a:moveTo>
                  <a:lnTo>
                    <a:pt x="0" y="38100"/>
                  </a:lnTo>
                  <a:lnTo>
                    <a:pt x="0" y="53340"/>
                  </a:lnTo>
                  <a:lnTo>
                    <a:pt x="15240" y="53340"/>
                  </a:lnTo>
                  <a:lnTo>
                    <a:pt x="15240" y="38100"/>
                  </a:lnTo>
                  <a:close/>
                </a:path>
                <a:path w="2454275" h="2825750">
                  <a:moveTo>
                    <a:pt x="16764" y="0"/>
                  </a:moveTo>
                  <a:lnTo>
                    <a:pt x="7620" y="0"/>
                  </a:lnTo>
                  <a:lnTo>
                    <a:pt x="7620" y="7620"/>
                  </a:lnTo>
                  <a:lnTo>
                    <a:pt x="0" y="7620"/>
                  </a:lnTo>
                  <a:lnTo>
                    <a:pt x="0" y="22860"/>
                  </a:lnTo>
                  <a:lnTo>
                    <a:pt x="15240" y="22860"/>
                  </a:lnTo>
                  <a:lnTo>
                    <a:pt x="15240" y="15240"/>
                  </a:lnTo>
                  <a:lnTo>
                    <a:pt x="16764" y="15240"/>
                  </a:lnTo>
                  <a:lnTo>
                    <a:pt x="16764" y="7620"/>
                  </a:lnTo>
                  <a:lnTo>
                    <a:pt x="16764" y="0"/>
                  </a:lnTo>
                  <a:close/>
                </a:path>
                <a:path w="2454275" h="2825750">
                  <a:moveTo>
                    <a:pt x="19812" y="342900"/>
                  </a:moveTo>
                  <a:lnTo>
                    <a:pt x="7620" y="342900"/>
                  </a:lnTo>
                  <a:lnTo>
                    <a:pt x="12192" y="347472"/>
                  </a:lnTo>
                  <a:lnTo>
                    <a:pt x="0" y="347472"/>
                  </a:lnTo>
                  <a:lnTo>
                    <a:pt x="0" y="355092"/>
                  </a:lnTo>
                  <a:lnTo>
                    <a:pt x="3048" y="358140"/>
                  </a:lnTo>
                  <a:lnTo>
                    <a:pt x="19812" y="358140"/>
                  </a:lnTo>
                  <a:lnTo>
                    <a:pt x="19812" y="350520"/>
                  </a:lnTo>
                  <a:lnTo>
                    <a:pt x="19812" y="347472"/>
                  </a:lnTo>
                  <a:lnTo>
                    <a:pt x="19812" y="342900"/>
                  </a:lnTo>
                  <a:close/>
                </a:path>
                <a:path w="2454275" h="2825750">
                  <a:moveTo>
                    <a:pt x="47244" y="0"/>
                  </a:moveTo>
                  <a:lnTo>
                    <a:pt x="32004" y="0"/>
                  </a:lnTo>
                  <a:lnTo>
                    <a:pt x="32004" y="15240"/>
                  </a:lnTo>
                  <a:lnTo>
                    <a:pt x="47244" y="15240"/>
                  </a:lnTo>
                  <a:lnTo>
                    <a:pt x="47244" y="0"/>
                  </a:lnTo>
                  <a:close/>
                </a:path>
                <a:path w="2454275" h="2825750">
                  <a:moveTo>
                    <a:pt x="50292" y="342900"/>
                  </a:moveTo>
                  <a:lnTo>
                    <a:pt x="35052" y="342900"/>
                  </a:lnTo>
                  <a:lnTo>
                    <a:pt x="35052" y="358140"/>
                  </a:lnTo>
                  <a:lnTo>
                    <a:pt x="50292" y="358140"/>
                  </a:lnTo>
                  <a:lnTo>
                    <a:pt x="50292" y="342900"/>
                  </a:lnTo>
                  <a:close/>
                </a:path>
                <a:path w="2454275" h="2825750">
                  <a:moveTo>
                    <a:pt x="77724" y="0"/>
                  </a:moveTo>
                  <a:lnTo>
                    <a:pt x="62484" y="0"/>
                  </a:lnTo>
                  <a:lnTo>
                    <a:pt x="62484" y="15240"/>
                  </a:lnTo>
                  <a:lnTo>
                    <a:pt x="77724" y="15240"/>
                  </a:lnTo>
                  <a:lnTo>
                    <a:pt x="77724" y="0"/>
                  </a:lnTo>
                  <a:close/>
                </a:path>
                <a:path w="2454275" h="2825750">
                  <a:moveTo>
                    <a:pt x="80772" y="342900"/>
                  </a:moveTo>
                  <a:lnTo>
                    <a:pt x="65532" y="342900"/>
                  </a:lnTo>
                  <a:lnTo>
                    <a:pt x="65532" y="358140"/>
                  </a:lnTo>
                  <a:lnTo>
                    <a:pt x="80772" y="358140"/>
                  </a:lnTo>
                  <a:lnTo>
                    <a:pt x="80772" y="342900"/>
                  </a:lnTo>
                  <a:close/>
                </a:path>
                <a:path w="2454275" h="2825750">
                  <a:moveTo>
                    <a:pt x="108204" y="0"/>
                  </a:moveTo>
                  <a:lnTo>
                    <a:pt x="92964" y="0"/>
                  </a:lnTo>
                  <a:lnTo>
                    <a:pt x="92964" y="15240"/>
                  </a:lnTo>
                  <a:lnTo>
                    <a:pt x="108204" y="15240"/>
                  </a:lnTo>
                  <a:lnTo>
                    <a:pt x="108204" y="0"/>
                  </a:lnTo>
                  <a:close/>
                </a:path>
                <a:path w="2454275" h="2825750">
                  <a:moveTo>
                    <a:pt x="111252" y="342900"/>
                  </a:moveTo>
                  <a:lnTo>
                    <a:pt x="96012" y="342900"/>
                  </a:lnTo>
                  <a:lnTo>
                    <a:pt x="96012" y="358140"/>
                  </a:lnTo>
                  <a:lnTo>
                    <a:pt x="111252" y="358140"/>
                  </a:lnTo>
                  <a:lnTo>
                    <a:pt x="111252" y="342900"/>
                  </a:lnTo>
                  <a:close/>
                </a:path>
                <a:path w="2454275" h="2825750">
                  <a:moveTo>
                    <a:pt x="140208" y="0"/>
                  </a:moveTo>
                  <a:lnTo>
                    <a:pt x="123444" y="0"/>
                  </a:lnTo>
                  <a:lnTo>
                    <a:pt x="123444" y="15240"/>
                  </a:lnTo>
                  <a:lnTo>
                    <a:pt x="140208" y="15240"/>
                  </a:lnTo>
                  <a:lnTo>
                    <a:pt x="140208" y="0"/>
                  </a:lnTo>
                  <a:close/>
                </a:path>
                <a:path w="2454275" h="2825750">
                  <a:moveTo>
                    <a:pt x="143256" y="342900"/>
                  </a:moveTo>
                  <a:lnTo>
                    <a:pt x="126492" y="342900"/>
                  </a:lnTo>
                  <a:lnTo>
                    <a:pt x="126492" y="358140"/>
                  </a:lnTo>
                  <a:lnTo>
                    <a:pt x="143256" y="358140"/>
                  </a:lnTo>
                  <a:lnTo>
                    <a:pt x="143256" y="342900"/>
                  </a:lnTo>
                  <a:close/>
                </a:path>
                <a:path w="2454275" h="2825750">
                  <a:moveTo>
                    <a:pt x="170688" y="0"/>
                  </a:moveTo>
                  <a:lnTo>
                    <a:pt x="155448" y="0"/>
                  </a:lnTo>
                  <a:lnTo>
                    <a:pt x="155448" y="15240"/>
                  </a:lnTo>
                  <a:lnTo>
                    <a:pt x="170688" y="15240"/>
                  </a:lnTo>
                  <a:lnTo>
                    <a:pt x="170688" y="0"/>
                  </a:lnTo>
                  <a:close/>
                </a:path>
                <a:path w="2454275" h="2825750">
                  <a:moveTo>
                    <a:pt x="173736" y="342900"/>
                  </a:moveTo>
                  <a:lnTo>
                    <a:pt x="158496" y="342900"/>
                  </a:lnTo>
                  <a:lnTo>
                    <a:pt x="158496" y="358140"/>
                  </a:lnTo>
                  <a:lnTo>
                    <a:pt x="173736" y="358140"/>
                  </a:lnTo>
                  <a:lnTo>
                    <a:pt x="173736" y="342900"/>
                  </a:lnTo>
                  <a:close/>
                </a:path>
                <a:path w="2454275" h="2825750">
                  <a:moveTo>
                    <a:pt x="201168" y="0"/>
                  </a:moveTo>
                  <a:lnTo>
                    <a:pt x="185928" y="0"/>
                  </a:lnTo>
                  <a:lnTo>
                    <a:pt x="185928" y="15240"/>
                  </a:lnTo>
                  <a:lnTo>
                    <a:pt x="201168" y="15240"/>
                  </a:lnTo>
                  <a:lnTo>
                    <a:pt x="201168" y="0"/>
                  </a:lnTo>
                  <a:close/>
                </a:path>
                <a:path w="2454275" h="2825750">
                  <a:moveTo>
                    <a:pt x="204216" y="342900"/>
                  </a:moveTo>
                  <a:lnTo>
                    <a:pt x="188976" y="342900"/>
                  </a:lnTo>
                  <a:lnTo>
                    <a:pt x="188976" y="358140"/>
                  </a:lnTo>
                  <a:lnTo>
                    <a:pt x="204216" y="358140"/>
                  </a:lnTo>
                  <a:lnTo>
                    <a:pt x="204216" y="342900"/>
                  </a:lnTo>
                  <a:close/>
                </a:path>
                <a:path w="2454275" h="2825750">
                  <a:moveTo>
                    <a:pt x="231648" y="0"/>
                  </a:moveTo>
                  <a:lnTo>
                    <a:pt x="216408" y="0"/>
                  </a:lnTo>
                  <a:lnTo>
                    <a:pt x="216408" y="15240"/>
                  </a:lnTo>
                  <a:lnTo>
                    <a:pt x="231648" y="15240"/>
                  </a:lnTo>
                  <a:lnTo>
                    <a:pt x="231648" y="0"/>
                  </a:lnTo>
                  <a:close/>
                </a:path>
                <a:path w="2454275" h="2825750">
                  <a:moveTo>
                    <a:pt x="234696" y="342900"/>
                  </a:moveTo>
                  <a:lnTo>
                    <a:pt x="219456" y="342900"/>
                  </a:lnTo>
                  <a:lnTo>
                    <a:pt x="219456" y="358140"/>
                  </a:lnTo>
                  <a:lnTo>
                    <a:pt x="234696" y="358140"/>
                  </a:lnTo>
                  <a:lnTo>
                    <a:pt x="234696" y="342900"/>
                  </a:lnTo>
                  <a:close/>
                </a:path>
                <a:path w="2454275" h="2825750">
                  <a:moveTo>
                    <a:pt x="263652" y="0"/>
                  </a:moveTo>
                  <a:lnTo>
                    <a:pt x="246888" y="0"/>
                  </a:lnTo>
                  <a:lnTo>
                    <a:pt x="246888" y="15240"/>
                  </a:lnTo>
                  <a:lnTo>
                    <a:pt x="263652" y="15240"/>
                  </a:lnTo>
                  <a:lnTo>
                    <a:pt x="263652" y="0"/>
                  </a:lnTo>
                  <a:close/>
                </a:path>
                <a:path w="2454275" h="2825750">
                  <a:moveTo>
                    <a:pt x="266700" y="342900"/>
                  </a:moveTo>
                  <a:lnTo>
                    <a:pt x="249936" y="342900"/>
                  </a:lnTo>
                  <a:lnTo>
                    <a:pt x="249936" y="358140"/>
                  </a:lnTo>
                  <a:lnTo>
                    <a:pt x="266700" y="358140"/>
                  </a:lnTo>
                  <a:lnTo>
                    <a:pt x="266700" y="342900"/>
                  </a:lnTo>
                  <a:close/>
                </a:path>
                <a:path w="2454275" h="2825750">
                  <a:moveTo>
                    <a:pt x="294132" y="0"/>
                  </a:moveTo>
                  <a:lnTo>
                    <a:pt x="278892" y="0"/>
                  </a:lnTo>
                  <a:lnTo>
                    <a:pt x="278892" y="15240"/>
                  </a:lnTo>
                  <a:lnTo>
                    <a:pt x="294132" y="15240"/>
                  </a:lnTo>
                  <a:lnTo>
                    <a:pt x="294132" y="0"/>
                  </a:lnTo>
                  <a:close/>
                </a:path>
                <a:path w="2454275" h="2825750">
                  <a:moveTo>
                    <a:pt x="297180" y="342900"/>
                  </a:moveTo>
                  <a:lnTo>
                    <a:pt x="281940" y="342900"/>
                  </a:lnTo>
                  <a:lnTo>
                    <a:pt x="281940" y="358140"/>
                  </a:lnTo>
                  <a:lnTo>
                    <a:pt x="297180" y="358140"/>
                  </a:lnTo>
                  <a:lnTo>
                    <a:pt x="297180" y="342900"/>
                  </a:lnTo>
                  <a:close/>
                </a:path>
                <a:path w="2454275" h="2825750">
                  <a:moveTo>
                    <a:pt x="324612" y="0"/>
                  </a:moveTo>
                  <a:lnTo>
                    <a:pt x="309372" y="0"/>
                  </a:lnTo>
                  <a:lnTo>
                    <a:pt x="309372" y="15240"/>
                  </a:lnTo>
                  <a:lnTo>
                    <a:pt x="324612" y="15240"/>
                  </a:lnTo>
                  <a:lnTo>
                    <a:pt x="324612" y="0"/>
                  </a:lnTo>
                  <a:close/>
                </a:path>
                <a:path w="2454275" h="2825750">
                  <a:moveTo>
                    <a:pt x="327660" y="342900"/>
                  </a:moveTo>
                  <a:lnTo>
                    <a:pt x="312420" y="342900"/>
                  </a:lnTo>
                  <a:lnTo>
                    <a:pt x="312420" y="358140"/>
                  </a:lnTo>
                  <a:lnTo>
                    <a:pt x="327660" y="358140"/>
                  </a:lnTo>
                  <a:lnTo>
                    <a:pt x="327660" y="342900"/>
                  </a:lnTo>
                  <a:close/>
                </a:path>
                <a:path w="2454275" h="2825750">
                  <a:moveTo>
                    <a:pt x="355092" y="0"/>
                  </a:moveTo>
                  <a:lnTo>
                    <a:pt x="339852" y="0"/>
                  </a:lnTo>
                  <a:lnTo>
                    <a:pt x="339852" y="15240"/>
                  </a:lnTo>
                  <a:lnTo>
                    <a:pt x="355092" y="15240"/>
                  </a:lnTo>
                  <a:lnTo>
                    <a:pt x="355092" y="0"/>
                  </a:lnTo>
                  <a:close/>
                </a:path>
                <a:path w="2454275" h="2825750">
                  <a:moveTo>
                    <a:pt x="358140" y="342900"/>
                  </a:moveTo>
                  <a:lnTo>
                    <a:pt x="342900" y="342900"/>
                  </a:lnTo>
                  <a:lnTo>
                    <a:pt x="342900" y="358140"/>
                  </a:lnTo>
                  <a:lnTo>
                    <a:pt x="358140" y="358140"/>
                  </a:lnTo>
                  <a:lnTo>
                    <a:pt x="358140" y="342900"/>
                  </a:lnTo>
                  <a:close/>
                </a:path>
                <a:path w="2454275" h="2825750">
                  <a:moveTo>
                    <a:pt x="387096" y="0"/>
                  </a:moveTo>
                  <a:lnTo>
                    <a:pt x="370332" y="0"/>
                  </a:lnTo>
                  <a:lnTo>
                    <a:pt x="370332" y="15240"/>
                  </a:lnTo>
                  <a:lnTo>
                    <a:pt x="387096" y="15240"/>
                  </a:lnTo>
                  <a:lnTo>
                    <a:pt x="387096" y="0"/>
                  </a:lnTo>
                  <a:close/>
                </a:path>
                <a:path w="2454275" h="2825750">
                  <a:moveTo>
                    <a:pt x="390144" y="342900"/>
                  </a:moveTo>
                  <a:lnTo>
                    <a:pt x="373380" y="342900"/>
                  </a:lnTo>
                  <a:lnTo>
                    <a:pt x="373380" y="358140"/>
                  </a:lnTo>
                  <a:lnTo>
                    <a:pt x="390144" y="358140"/>
                  </a:lnTo>
                  <a:lnTo>
                    <a:pt x="390144" y="342900"/>
                  </a:lnTo>
                  <a:close/>
                </a:path>
                <a:path w="2454275" h="2825750">
                  <a:moveTo>
                    <a:pt x="417576" y="0"/>
                  </a:moveTo>
                  <a:lnTo>
                    <a:pt x="402336" y="0"/>
                  </a:lnTo>
                  <a:lnTo>
                    <a:pt x="402336" y="15240"/>
                  </a:lnTo>
                  <a:lnTo>
                    <a:pt x="417576" y="15240"/>
                  </a:lnTo>
                  <a:lnTo>
                    <a:pt x="417576" y="0"/>
                  </a:lnTo>
                  <a:close/>
                </a:path>
                <a:path w="2454275" h="2825750">
                  <a:moveTo>
                    <a:pt x="420624" y="342900"/>
                  </a:moveTo>
                  <a:lnTo>
                    <a:pt x="405384" y="342900"/>
                  </a:lnTo>
                  <a:lnTo>
                    <a:pt x="405384" y="358140"/>
                  </a:lnTo>
                  <a:lnTo>
                    <a:pt x="420624" y="358140"/>
                  </a:lnTo>
                  <a:lnTo>
                    <a:pt x="420624" y="342900"/>
                  </a:lnTo>
                  <a:close/>
                </a:path>
                <a:path w="2454275" h="2825750">
                  <a:moveTo>
                    <a:pt x="448056" y="0"/>
                  </a:moveTo>
                  <a:lnTo>
                    <a:pt x="432816" y="0"/>
                  </a:lnTo>
                  <a:lnTo>
                    <a:pt x="432816" y="15240"/>
                  </a:lnTo>
                  <a:lnTo>
                    <a:pt x="448056" y="15240"/>
                  </a:lnTo>
                  <a:lnTo>
                    <a:pt x="448056" y="0"/>
                  </a:lnTo>
                  <a:close/>
                </a:path>
                <a:path w="2454275" h="2825750">
                  <a:moveTo>
                    <a:pt x="451104" y="342900"/>
                  </a:moveTo>
                  <a:lnTo>
                    <a:pt x="435864" y="342900"/>
                  </a:lnTo>
                  <a:lnTo>
                    <a:pt x="435864" y="358140"/>
                  </a:lnTo>
                  <a:lnTo>
                    <a:pt x="451104" y="358140"/>
                  </a:lnTo>
                  <a:lnTo>
                    <a:pt x="451104" y="342900"/>
                  </a:lnTo>
                  <a:close/>
                </a:path>
                <a:path w="2454275" h="2825750">
                  <a:moveTo>
                    <a:pt x="478536" y="0"/>
                  </a:moveTo>
                  <a:lnTo>
                    <a:pt x="463296" y="0"/>
                  </a:lnTo>
                  <a:lnTo>
                    <a:pt x="463296" y="15240"/>
                  </a:lnTo>
                  <a:lnTo>
                    <a:pt x="478536" y="15240"/>
                  </a:lnTo>
                  <a:lnTo>
                    <a:pt x="478536" y="0"/>
                  </a:lnTo>
                  <a:close/>
                </a:path>
                <a:path w="2454275" h="2825750">
                  <a:moveTo>
                    <a:pt x="481584" y="342900"/>
                  </a:moveTo>
                  <a:lnTo>
                    <a:pt x="466344" y="342900"/>
                  </a:lnTo>
                  <a:lnTo>
                    <a:pt x="466344" y="358140"/>
                  </a:lnTo>
                  <a:lnTo>
                    <a:pt x="481584" y="358140"/>
                  </a:lnTo>
                  <a:lnTo>
                    <a:pt x="481584" y="342900"/>
                  </a:lnTo>
                  <a:close/>
                </a:path>
                <a:path w="2454275" h="2825750">
                  <a:moveTo>
                    <a:pt x="510540" y="0"/>
                  </a:moveTo>
                  <a:lnTo>
                    <a:pt x="493776" y="0"/>
                  </a:lnTo>
                  <a:lnTo>
                    <a:pt x="493776" y="15240"/>
                  </a:lnTo>
                  <a:lnTo>
                    <a:pt x="510540" y="15240"/>
                  </a:lnTo>
                  <a:lnTo>
                    <a:pt x="510540" y="0"/>
                  </a:lnTo>
                  <a:close/>
                </a:path>
                <a:path w="2454275" h="2825750">
                  <a:moveTo>
                    <a:pt x="513588" y="342900"/>
                  </a:moveTo>
                  <a:lnTo>
                    <a:pt x="496824" y="342900"/>
                  </a:lnTo>
                  <a:lnTo>
                    <a:pt x="496824" y="358140"/>
                  </a:lnTo>
                  <a:lnTo>
                    <a:pt x="513588" y="358140"/>
                  </a:lnTo>
                  <a:lnTo>
                    <a:pt x="513588" y="342900"/>
                  </a:lnTo>
                  <a:close/>
                </a:path>
                <a:path w="2454275" h="2825750">
                  <a:moveTo>
                    <a:pt x="541020" y="0"/>
                  </a:moveTo>
                  <a:lnTo>
                    <a:pt x="525780" y="0"/>
                  </a:lnTo>
                  <a:lnTo>
                    <a:pt x="525780" y="15240"/>
                  </a:lnTo>
                  <a:lnTo>
                    <a:pt x="541020" y="15240"/>
                  </a:lnTo>
                  <a:lnTo>
                    <a:pt x="541020" y="0"/>
                  </a:lnTo>
                  <a:close/>
                </a:path>
                <a:path w="2454275" h="2825750">
                  <a:moveTo>
                    <a:pt x="544068" y="342900"/>
                  </a:moveTo>
                  <a:lnTo>
                    <a:pt x="528828" y="342900"/>
                  </a:lnTo>
                  <a:lnTo>
                    <a:pt x="528828" y="358140"/>
                  </a:lnTo>
                  <a:lnTo>
                    <a:pt x="544068" y="358140"/>
                  </a:lnTo>
                  <a:lnTo>
                    <a:pt x="544068" y="342900"/>
                  </a:lnTo>
                  <a:close/>
                </a:path>
                <a:path w="2454275" h="2825750">
                  <a:moveTo>
                    <a:pt x="571500" y="0"/>
                  </a:moveTo>
                  <a:lnTo>
                    <a:pt x="556260" y="0"/>
                  </a:lnTo>
                  <a:lnTo>
                    <a:pt x="556260" y="15240"/>
                  </a:lnTo>
                  <a:lnTo>
                    <a:pt x="571500" y="15240"/>
                  </a:lnTo>
                  <a:lnTo>
                    <a:pt x="571500" y="0"/>
                  </a:lnTo>
                  <a:close/>
                </a:path>
                <a:path w="2454275" h="2825750">
                  <a:moveTo>
                    <a:pt x="574548" y="342900"/>
                  </a:moveTo>
                  <a:lnTo>
                    <a:pt x="559308" y="342900"/>
                  </a:lnTo>
                  <a:lnTo>
                    <a:pt x="559308" y="358140"/>
                  </a:lnTo>
                  <a:lnTo>
                    <a:pt x="574548" y="358140"/>
                  </a:lnTo>
                  <a:lnTo>
                    <a:pt x="574548" y="342900"/>
                  </a:lnTo>
                  <a:close/>
                </a:path>
                <a:path w="2454275" h="2825750">
                  <a:moveTo>
                    <a:pt x="601980" y="0"/>
                  </a:moveTo>
                  <a:lnTo>
                    <a:pt x="586740" y="0"/>
                  </a:lnTo>
                  <a:lnTo>
                    <a:pt x="586740" y="15240"/>
                  </a:lnTo>
                  <a:lnTo>
                    <a:pt x="601980" y="15240"/>
                  </a:lnTo>
                  <a:lnTo>
                    <a:pt x="601980" y="0"/>
                  </a:lnTo>
                  <a:close/>
                </a:path>
                <a:path w="2454275" h="2825750">
                  <a:moveTo>
                    <a:pt x="605028" y="342900"/>
                  </a:moveTo>
                  <a:lnTo>
                    <a:pt x="589788" y="342900"/>
                  </a:lnTo>
                  <a:lnTo>
                    <a:pt x="589788" y="358140"/>
                  </a:lnTo>
                  <a:lnTo>
                    <a:pt x="605028" y="358140"/>
                  </a:lnTo>
                  <a:lnTo>
                    <a:pt x="605028" y="342900"/>
                  </a:lnTo>
                  <a:close/>
                </a:path>
                <a:path w="2454275" h="2825750">
                  <a:moveTo>
                    <a:pt x="633984" y="0"/>
                  </a:moveTo>
                  <a:lnTo>
                    <a:pt x="617220" y="0"/>
                  </a:lnTo>
                  <a:lnTo>
                    <a:pt x="617220" y="15240"/>
                  </a:lnTo>
                  <a:lnTo>
                    <a:pt x="633984" y="15240"/>
                  </a:lnTo>
                  <a:lnTo>
                    <a:pt x="633984" y="0"/>
                  </a:lnTo>
                  <a:close/>
                </a:path>
                <a:path w="2454275" h="2825750">
                  <a:moveTo>
                    <a:pt x="637032" y="342900"/>
                  </a:moveTo>
                  <a:lnTo>
                    <a:pt x="620268" y="342900"/>
                  </a:lnTo>
                  <a:lnTo>
                    <a:pt x="620268" y="358140"/>
                  </a:lnTo>
                  <a:lnTo>
                    <a:pt x="637032" y="358140"/>
                  </a:lnTo>
                  <a:lnTo>
                    <a:pt x="637032" y="342900"/>
                  </a:lnTo>
                  <a:close/>
                </a:path>
                <a:path w="2454275" h="2825750">
                  <a:moveTo>
                    <a:pt x="664464" y="0"/>
                  </a:moveTo>
                  <a:lnTo>
                    <a:pt x="649224" y="0"/>
                  </a:lnTo>
                  <a:lnTo>
                    <a:pt x="649224" y="15240"/>
                  </a:lnTo>
                  <a:lnTo>
                    <a:pt x="664464" y="15240"/>
                  </a:lnTo>
                  <a:lnTo>
                    <a:pt x="664464" y="0"/>
                  </a:lnTo>
                  <a:close/>
                </a:path>
                <a:path w="2454275" h="2825750">
                  <a:moveTo>
                    <a:pt x="667512" y="342900"/>
                  </a:moveTo>
                  <a:lnTo>
                    <a:pt x="652272" y="342900"/>
                  </a:lnTo>
                  <a:lnTo>
                    <a:pt x="652272" y="358140"/>
                  </a:lnTo>
                  <a:lnTo>
                    <a:pt x="667512" y="358140"/>
                  </a:lnTo>
                  <a:lnTo>
                    <a:pt x="667512" y="342900"/>
                  </a:lnTo>
                  <a:close/>
                </a:path>
                <a:path w="2454275" h="2825750">
                  <a:moveTo>
                    <a:pt x="694944" y="0"/>
                  </a:moveTo>
                  <a:lnTo>
                    <a:pt x="679704" y="0"/>
                  </a:lnTo>
                  <a:lnTo>
                    <a:pt x="679704" y="15240"/>
                  </a:lnTo>
                  <a:lnTo>
                    <a:pt x="694944" y="15240"/>
                  </a:lnTo>
                  <a:lnTo>
                    <a:pt x="694944" y="0"/>
                  </a:lnTo>
                  <a:close/>
                </a:path>
                <a:path w="2454275" h="2825750">
                  <a:moveTo>
                    <a:pt x="697992" y="342900"/>
                  </a:moveTo>
                  <a:lnTo>
                    <a:pt x="682752" y="342900"/>
                  </a:lnTo>
                  <a:lnTo>
                    <a:pt x="682752" y="358140"/>
                  </a:lnTo>
                  <a:lnTo>
                    <a:pt x="697992" y="358140"/>
                  </a:lnTo>
                  <a:lnTo>
                    <a:pt x="697992" y="342900"/>
                  </a:lnTo>
                  <a:close/>
                </a:path>
                <a:path w="2454275" h="2825750">
                  <a:moveTo>
                    <a:pt x="725424" y="0"/>
                  </a:moveTo>
                  <a:lnTo>
                    <a:pt x="710184" y="0"/>
                  </a:lnTo>
                  <a:lnTo>
                    <a:pt x="710184" y="15240"/>
                  </a:lnTo>
                  <a:lnTo>
                    <a:pt x="725424" y="15240"/>
                  </a:lnTo>
                  <a:lnTo>
                    <a:pt x="725424" y="0"/>
                  </a:lnTo>
                  <a:close/>
                </a:path>
                <a:path w="2454275" h="2825750">
                  <a:moveTo>
                    <a:pt x="728472" y="342900"/>
                  </a:moveTo>
                  <a:lnTo>
                    <a:pt x="713232" y="342900"/>
                  </a:lnTo>
                  <a:lnTo>
                    <a:pt x="713232" y="358140"/>
                  </a:lnTo>
                  <a:lnTo>
                    <a:pt x="728472" y="358140"/>
                  </a:lnTo>
                  <a:lnTo>
                    <a:pt x="728472" y="342900"/>
                  </a:lnTo>
                  <a:close/>
                </a:path>
                <a:path w="2454275" h="2825750">
                  <a:moveTo>
                    <a:pt x="730008" y="1549908"/>
                  </a:moveTo>
                  <a:lnTo>
                    <a:pt x="714768" y="1549908"/>
                  </a:lnTo>
                  <a:lnTo>
                    <a:pt x="714768" y="1565148"/>
                  </a:lnTo>
                  <a:lnTo>
                    <a:pt x="730008" y="1565148"/>
                  </a:lnTo>
                  <a:lnTo>
                    <a:pt x="730008" y="1549908"/>
                  </a:lnTo>
                  <a:close/>
                </a:path>
                <a:path w="2454275" h="2825750">
                  <a:moveTo>
                    <a:pt x="730008" y="1519428"/>
                  </a:moveTo>
                  <a:lnTo>
                    <a:pt x="714768" y="1519428"/>
                  </a:lnTo>
                  <a:lnTo>
                    <a:pt x="714768" y="1534668"/>
                  </a:lnTo>
                  <a:lnTo>
                    <a:pt x="730008" y="1534668"/>
                  </a:lnTo>
                  <a:lnTo>
                    <a:pt x="730008" y="1519428"/>
                  </a:lnTo>
                  <a:close/>
                </a:path>
                <a:path w="2454275" h="2825750">
                  <a:moveTo>
                    <a:pt x="730008" y="1488948"/>
                  </a:moveTo>
                  <a:lnTo>
                    <a:pt x="714768" y="1488948"/>
                  </a:lnTo>
                  <a:lnTo>
                    <a:pt x="714768" y="1504188"/>
                  </a:lnTo>
                  <a:lnTo>
                    <a:pt x="730008" y="1504188"/>
                  </a:lnTo>
                  <a:lnTo>
                    <a:pt x="730008" y="1488948"/>
                  </a:lnTo>
                  <a:close/>
                </a:path>
                <a:path w="2454275" h="2825750">
                  <a:moveTo>
                    <a:pt x="730008" y="1456944"/>
                  </a:moveTo>
                  <a:lnTo>
                    <a:pt x="714768" y="1456944"/>
                  </a:lnTo>
                  <a:lnTo>
                    <a:pt x="714768" y="1472184"/>
                  </a:lnTo>
                  <a:lnTo>
                    <a:pt x="730008" y="1472184"/>
                  </a:lnTo>
                  <a:lnTo>
                    <a:pt x="730008" y="1456944"/>
                  </a:lnTo>
                  <a:close/>
                </a:path>
                <a:path w="2454275" h="2825750">
                  <a:moveTo>
                    <a:pt x="730008" y="1426464"/>
                  </a:moveTo>
                  <a:lnTo>
                    <a:pt x="714768" y="1426464"/>
                  </a:lnTo>
                  <a:lnTo>
                    <a:pt x="714768" y="1441704"/>
                  </a:lnTo>
                  <a:lnTo>
                    <a:pt x="730008" y="1441704"/>
                  </a:lnTo>
                  <a:lnTo>
                    <a:pt x="730008" y="1426464"/>
                  </a:lnTo>
                  <a:close/>
                </a:path>
                <a:path w="2454275" h="2825750">
                  <a:moveTo>
                    <a:pt x="730008" y="1395984"/>
                  </a:moveTo>
                  <a:lnTo>
                    <a:pt x="714768" y="1395984"/>
                  </a:lnTo>
                  <a:lnTo>
                    <a:pt x="714768" y="1411224"/>
                  </a:lnTo>
                  <a:lnTo>
                    <a:pt x="730008" y="1411224"/>
                  </a:lnTo>
                  <a:lnTo>
                    <a:pt x="730008" y="1395984"/>
                  </a:lnTo>
                  <a:close/>
                </a:path>
                <a:path w="2454275" h="2825750">
                  <a:moveTo>
                    <a:pt x="730008" y="1365504"/>
                  </a:moveTo>
                  <a:lnTo>
                    <a:pt x="714768" y="1365504"/>
                  </a:lnTo>
                  <a:lnTo>
                    <a:pt x="714768" y="1380744"/>
                  </a:lnTo>
                  <a:lnTo>
                    <a:pt x="730008" y="1380744"/>
                  </a:lnTo>
                  <a:lnTo>
                    <a:pt x="730008" y="1365504"/>
                  </a:lnTo>
                  <a:close/>
                </a:path>
                <a:path w="2454275" h="2825750">
                  <a:moveTo>
                    <a:pt x="730008" y="1333500"/>
                  </a:moveTo>
                  <a:lnTo>
                    <a:pt x="714768" y="1333500"/>
                  </a:lnTo>
                  <a:lnTo>
                    <a:pt x="714768" y="1348740"/>
                  </a:lnTo>
                  <a:lnTo>
                    <a:pt x="730008" y="1348740"/>
                  </a:lnTo>
                  <a:lnTo>
                    <a:pt x="730008" y="1333500"/>
                  </a:lnTo>
                  <a:close/>
                </a:path>
                <a:path w="2454275" h="2825750">
                  <a:moveTo>
                    <a:pt x="730008" y="1303020"/>
                  </a:moveTo>
                  <a:lnTo>
                    <a:pt x="714768" y="1303020"/>
                  </a:lnTo>
                  <a:lnTo>
                    <a:pt x="714768" y="1318260"/>
                  </a:lnTo>
                  <a:lnTo>
                    <a:pt x="730008" y="1318260"/>
                  </a:lnTo>
                  <a:lnTo>
                    <a:pt x="730008" y="1303020"/>
                  </a:lnTo>
                  <a:close/>
                </a:path>
                <a:path w="2454275" h="2825750">
                  <a:moveTo>
                    <a:pt x="730008" y="1272540"/>
                  </a:moveTo>
                  <a:lnTo>
                    <a:pt x="714768" y="1272540"/>
                  </a:lnTo>
                  <a:lnTo>
                    <a:pt x="714768" y="1287780"/>
                  </a:lnTo>
                  <a:lnTo>
                    <a:pt x="730008" y="1287780"/>
                  </a:lnTo>
                  <a:lnTo>
                    <a:pt x="730008" y="1272540"/>
                  </a:lnTo>
                  <a:close/>
                </a:path>
                <a:path w="2454275" h="2825750">
                  <a:moveTo>
                    <a:pt x="730008" y="1242060"/>
                  </a:moveTo>
                  <a:lnTo>
                    <a:pt x="714768" y="1242060"/>
                  </a:lnTo>
                  <a:lnTo>
                    <a:pt x="714768" y="1257300"/>
                  </a:lnTo>
                  <a:lnTo>
                    <a:pt x="730008" y="1257300"/>
                  </a:lnTo>
                  <a:lnTo>
                    <a:pt x="730008" y="1242060"/>
                  </a:lnTo>
                  <a:close/>
                </a:path>
                <a:path w="2454275" h="2825750">
                  <a:moveTo>
                    <a:pt x="731520" y="1138428"/>
                  </a:moveTo>
                  <a:lnTo>
                    <a:pt x="716280" y="1138428"/>
                  </a:lnTo>
                  <a:lnTo>
                    <a:pt x="716280" y="1153668"/>
                  </a:lnTo>
                  <a:lnTo>
                    <a:pt x="731520" y="1153668"/>
                  </a:lnTo>
                  <a:lnTo>
                    <a:pt x="731520" y="1138428"/>
                  </a:lnTo>
                  <a:close/>
                </a:path>
                <a:path w="2454275" h="2825750">
                  <a:moveTo>
                    <a:pt x="731520" y="1107948"/>
                  </a:moveTo>
                  <a:lnTo>
                    <a:pt x="716280" y="1107948"/>
                  </a:lnTo>
                  <a:lnTo>
                    <a:pt x="716280" y="1123188"/>
                  </a:lnTo>
                  <a:lnTo>
                    <a:pt x="731520" y="1123188"/>
                  </a:lnTo>
                  <a:lnTo>
                    <a:pt x="731520" y="1107948"/>
                  </a:lnTo>
                  <a:close/>
                </a:path>
                <a:path w="2454275" h="2825750">
                  <a:moveTo>
                    <a:pt x="731520" y="1075944"/>
                  </a:moveTo>
                  <a:lnTo>
                    <a:pt x="716280" y="1075944"/>
                  </a:lnTo>
                  <a:lnTo>
                    <a:pt x="716280" y="1091184"/>
                  </a:lnTo>
                  <a:lnTo>
                    <a:pt x="731520" y="1091184"/>
                  </a:lnTo>
                  <a:lnTo>
                    <a:pt x="731520" y="1075944"/>
                  </a:lnTo>
                  <a:close/>
                </a:path>
                <a:path w="2454275" h="2825750">
                  <a:moveTo>
                    <a:pt x="731520" y="1045464"/>
                  </a:moveTo>
                  <a:lnTo>
                    <a:pt x="716280" y="1045464"/>
                  </a:lnTo>
                  <a:lnTo>
                    <a:pt x="716280" y="1060704"/>
                  </a:lnTo>
                  <a:lnTo>
                    <a:pt x="731520" y="1060704"/>
                  </a:lnTo>
                  <a:lnTo>
                    <a:pt x="731520" y="1045464"/>
                  </a:lnTo>
                  <a:close/>
                </a:path>
                <a:path w="2454275" h="2825750">
                  <a:moveTo>
                    <a:pt x="731520" y="1014984"/>
                  </a:moveTo>
                  <a:lnTo>
                    <a:pt x="716280" y="1014984"/>
                  </a:lnTo>
                  <a:lnTo>
                    <a:pt x="716280" y="1030224"/>
                  </a:lnTo>
                  <a:lnTo>
                    <a:pt x="731520" y="1030224"/>
                  </a:lnTo>
                  <a:lnTo>
                    <a:pt x="731520" y="1014984"/>
                  </a:lnTo>
                  <a:close/>
                </a:path>
                <a:path w="2454275" h="2825750">
                  <a:moveTo>
                    <a:pt x="731520" y="984504"/>
                  </a:moveTo>
                  <a:lnTo>
                    <a:pt x="716280" y="984504"/>
                  </a:lnTo>
                  <a:lnTo>
                    <a:pt x="716280" y="999744"/>
                  </a:lnTo>
                  <a:lnTo>
                    <a:pt x="731520" y="999744"/>
                  </a:lnTo>
                  <a:lnTo>
                    <a:pt x="731520" y="984504"/>
                  </a:lnTo>
                  <a:close/>
                </a:path>
                <a:path w="2454275" h="2825750">
                  <a:moveTo>
                    <a:pt x="731520" y="952500"/>
                  </a:moveTo>
                  <a:lnTo>
                    <a:pt x="716280" y="952500"/>
                  </a:lnTo>
                  <a:lnTo>
                    <a:pt x="716280" y="967740"/>
                  </a:lnTo>
                  <a:lnTo>
                    <a:pt x="731520" y="967740"/>
                  </a:lnTo>
                  <a:lnTo>
                    <a:pt x="731520" y="952500"/>
                  </a:lnTo>
                  <a:close/>
                </a:path>
                <a:path w="2454275" h="2825750">
                  <a:moveTo>
                    <a:pt x="731520" y="922020"/>
                  </a:moveTo>
                  <a:lnTo>
                    <a:pt x="716280" y="922020"/>
                  </a:lnTo>
                  <a:lnTo>
                    <a:pt x="716280" y="937260"/>
                  </a:lnTo>
                  <a:lnTo>
                    <a:pt x="731520" y="937260"/>
                  </a:lnTo>
                  <a:lnTo>
                    <a:pt x="731520" y="922020"/>
                  </a:lnTo>
                  <a:close/>
                </a:path>
                <a:path w="2454275" h="2825750">
                  <a:moveTo>
                    <a:pt x="731520" y="891540"/>
                  </a:moveTo>
                  <a:lnTo>
                    <a:pt x="716280" y="891540"/>
                  </a:lnTo>
                  <a:lnTo>
                    <a:pt x="716280" y="906780"/>
                  </a:lnTo>
                  <a:lnTo>
                    <a:pt x="731520" y="906780"/>
                  </a:lnTo>
                  <a:lnTo>
                    <a:pt x="731520" y="891540"/>
                  </a:lnTo>
                  <a:close/>
                </a:path>
                <a:path w="2454275" h="2825750">
                  <a:moveTo>
                    <a:pt x="731520" y="861060"/>
                  </a:moveTo>
                  <a:lnTo>
                    <a:pt x="716280" y="861060"/>
                  </a:lnTo>
                  <a:lnTo>
                    <a:pt x="716280" y="876300"/>
                  </a:lnTo>
                  <a:lnTo>
                    <a:pt x="731520" y="876300"/>
                  </a:lnTo>
                  <a:lnTo>
                    <a:pt x="731520" y="861060"/>
                  </a:lnTo>
                  <a:close/>
                </a:path>
                <a:path w="2454275" h="2825750">
                  <a:moveTo>
                    <a:pt x="731520" y="829056"/>
                  </a:moveTo>
                  <a:lnTo>
                    <a:pt x="716280" y="829056"/>
                  </a:lnTo>
                  <a:lnTo>
                    <a:pt x="716280" y="844296"/>
                  </a:lnTo>
                  <a:lnTo>
                    <a:pt x="731520" y="844296"/>
                  </a:lnTo>
                  <a:lnTo>
                    <a:pt x="731520" y="829056"/>
                  </a:lnTo>
                  <a:close/>
                </a:path>
                <a:path w="2454275" h="2825750">
                  <a:moveTo>
                    <a:pt x="734568" y="1164336"/>
                  </a:moveTo>
                  <a:lnTo>
                    <a:pt x="723900" y="1164336"/>
                  </a:lnTo>
                  <a:lnTo>
                    <a:pt x="727710" y="1168908"/>
                  </a:lnTo>
                  <a:lnTo>
                    <a:pt x="716280" y="1168908"/>
                  </a:lnTo>
                  <a:lnTo>
                    <a:pt x="716280" y="1176528"/>
                  </a:lnTo>
                  <a:lnTo>
                    <a:pt x="719328" y="1181100"/>
                  </a:lnTo>
                  <a:lnTo>
                    <a:pt x="734568" y="1181100"/>
                  </a:lnTo>
                  <a:lnTo>
                    <a:pt x="734568" y="1173480"/>
                  </a:lnTo>
                  <a:lnTo>
                    <a:pt x="734568" y="1168908"/>
                  </a:lnTo>
                  <a:lnTo>
                    <a:pt x="734568" y="1164336"/>
                  </a:lnTo>
                  <a:close/>
                </a:path>
                <a:path w="2454275" h="2825750">
                  <a:moveTo>
                    <a:pt x="734580" y="1575816"/>
                  </a:moveTo>
                  <a:lnTo>
                    <a:pt x="722388" y="1575816"/>
                  </a:lnTo>
                  <a:lnTo>
                    <a:pt x="726960" y="1580388"/>
                  </a:lnTo>
                  <a:lnTo>
                    <a:pt x="714768" y="1580388"/>
                  </a:lnTo>
                  <a:lnTo>
                    <a:pt x="714768" y="1588008"/>
                  </a:lnTo>
                  <a:lnTo>
                    <a:pt x="719340" y="1592580"/>
                  </a:lnTo>
                  <a:lnTo>
                    <a:pt x="734580" y="1592580"/>
                  </a:lnTo>
                  <a:lnTo>
                    <a:pt x="734580" y="1583436"/>
                  </a:lnTo>
                  <a:lnTo>
                    <a:pt x="734580" y="1580388"/>
                  </a:lnTo>
                  <a:lnTo>
                    <a:pt x="734580" y="1575816"/>
                  </a:lnTo>
                  <a:close/>
                </a:path>
                <a:path w="2454275" h="2825750">
                  <a:moveTo>
                    <a:pt x="740664" y="726948"/>
                  </a:moveTo>
                  <a:lnTo>
                    <a:pt x="725424" y="726948"/>
                  </a:lnTo>
                  <a:lnTo>
                    <a:pt x="725424" y="742188"/>
                  </a:lnTo>
                  <a:lnTo>
                    <a:pt x="740664" y="742188"/>
                  </a:lnTo>
                  <a:lnTo>
                    <a:pt x="740664" y="726948"/>
                  </a:lnTo>
                  <a:close/>
                </a:path>
                <a:path w="2454275" h="2825750">
                  <a:moveTo>
                    <a:pt x="740664" y="696468"/>
                  </a:moveTo>
                  <a:lnTo>
                    <a:pt x="725424" y="696468"/>
                  </a:lnTo>
                  <a:lnTo>
                    <a:pt x="725424" y="711708"/>
                  </a:lnTo>
                  <a:lnTo>
                    <a:pt x="740664" y="711708"/>
                  </a:lnTo>
                  <a:lnTo>
                    <a:pt x="740664" y="696468"/>
                  </a:lnTo>
                  <a:close/>
                </a:path>
                <a:path w="2454275" h="2825750">
                  <a:moveTo>
                    <a:pt x="740664" y="665988"/>
                  </a:moveTo>
                  <a:lnTo>
                    <a:pt x="725424" y="665988"/>
                  </a:lnTo>
                  <a:lnTo>
                    <a:pt x="725424" y="681228"/>
                  </a:lnTo>
                  <a:lnTo>
                    <a:pt x="740664" y="681228"/>
                  </a:lnTo>
                  <a:lnTo>
                    <a:pt x="740664" y="665988"/>
                  </a:lnTo>
                  <a:close/>
                </a:path>
                <a:path w="2454275" h="2825750">
                  <a:moveTo>
                    <a:pt x="740664" y="633984"/>
                  </a:moveTo>
                  <a:lnTo>
                    <a:pt x="725424" y="633984"/>
                  </a:lnTo>
                  <a:lnTo>
                    <a:pt x="725424" y="649224"/>
                  </a:lnTo>
                  <a:lnTo>
                    <a:pt x="740664" y="649224"/>
                  </a:lnTo>
                  <a:lnTo>
                    <a:pt x="740664" y="633984"/>
                  </a:lnTo>
                  <a:close/>
                </a:path>
                <a:path w="2454275" h="2825750">
                  <a:moveTo>
                    <a:pt x="740664" y="603504"/>
                  </a:moveTo>
                  <a:lnTo>
                    <a:pt x="725424" y="603504"/>
                  </a:lnTo>
                  <a:lnTo>
                    <a:pt x="725424" y="618744"/>
                  </a:lnTo>
                  <a:lnTo>
                    <a:pt x="740664" y="618744"/>
                  </a:lnTo>
                  <a:lnTo>
                    <a:pt x="740664" y="603504"/>
                  </a:lnTo>
                  <a:close/>
                </a:path>
                <a:path w="2454275" h="2825750">
                  <a:moveTo>
                    <a:pt x="740664" y="573024"/>
                  </a:moveTo>
                  <a:lnTo>
                    <a:pt x="725424" y="573024"/>
                  </a:lnTo>
                  <a:lnTo>
                    <a:pt x="725424" y="588264"/>
                  </a:lnTo>
                  <a:lnTo>
                    <a:pt x="740664" y="588264"/>
                  </a:lnTo>
                  <a:lnTo>
                    <a:pt x="740664" y="573024"/>
                  </a:lnTo>
                  <a:close/>
                </a:path>
                <a:path w="2454275" h="2825750">
                  <a:moveTo>
                    <a:pt x="740664" y="542544"/>
                  </a:moveTo>
                  <a:lnTo>
                    <a:pt x="725424" y="542544"/>
                  </a:lnTo>
                  <a:lnTo>
                    <a:pt x="725424" y="557784"/>
                  </a:lnTo>
                  <a:lnTo>
                    <a:pt x="740664" y="557784"/>
                  </a:lnTo>
                  <a:lnTo>
                    <a:pt x="740664" y="542544"/>
                  </a:lnTo>
                  <a:close/>
                </a:path>
                <a:path w="2454275" h="2825750">
                  <a:moveTo>
                    <a:pt x="740664" y="510540"/>
                  </a:moveTo>
                  <a:lnTo>
                    <a:pt x="725424" y="510540"/>
                  </a:lnTo>
                  <a:lnTo>
                    <a:pt x="725424" y="525780"/>
                  </a:lnTo>
                  <a:lnTo>
                    <a:pt x="740664" y="525780"/>
                  </a:lnTo>
                  <a:lnTo>
                    <a:pt x="740664" y="510540"/>
                  </a:lnTo>
                  <a:close/>
                </a:path>
                <a:path w="2454275" h="2825750">
                  <a:moveTo>
                    <a:pt x="740664" y="480060"/>
                  </a:moveTo>
                  <a:lnTo>
                    <a:pt x="725424" y="480060"/>
                  </a:lnTo>
                  <a:lnTo>
                    <a:pt x="725424" y="495300"/>
                  </a:lnTo>
                  <a:lnTo>
                    <a:pt x="740664" y="495300"/>
                  </a:lnTo>
                  <a:lnTo>
                    <a:pt x="740664" y="480060"/>
                  </a:lnTo>
                  <a:close/>
                </a:path>
                <a:path w="2454275" h="2825750">
                  <a:moveTo>
                    <a:pt x="740664" y="449580"/>
                  </a:moveTo>
                  <a:lnTo>
                    <a:pt x="725424" y="449580"/>
                  </a:lnTo>
                  <a:lnTo>
                    <a:pt x="725424" y="464820"/>
                  </a:lnTo>
                  <a:lnTo>
                    <a:pt x="740664" y="464820"/>
                  </a:lnTo>
                  <a:lnTo>
                    <a:pt x="740664" y="449580"/>
                  </a:lnTo>
                  <a:close/>
                </a:path>
                <a:path w="2454275" h="2825750">
                  <a:moveTo>
                    <a:pt x="740664" y="411480"/>
                  </a:moveTo>
                  <a:lnTo>
                    <a:pt x="733044" y="411480"/>
                  </a:lnTo>
                  <a:lnTo>
                    <a:pt x="733044" y="419100"/>
                  </a:lnTo>
                  <a:lnTo>
                    <a:pt x="725424" y="419100"/>
                  </a:lnTo>
                  <a:lnTo>
                    <a:pt x="725424" y="434340"/>
                  </a:lnTo>
                  <a:lnTo>
                    <a:pt x="740664" y="434340"/>
                  </a:lnTo>
                  <a:lnTo>
                    <a:pt x="740664" y="426720"/>
                  </a:lnTo>
                  <a:lnTo>
                    <a:pt x="740664" y="411480"/>
                  </a:lnTo>
                  <a:close/>
                </a:path>
                <a:path w="2454275" h="2825750">
                  <a:moveTo>
                    <a:pt x="745236" y="754380"/>
                  </a:moveTo>
                  <a:lnTo>
                    <a:pt x="733044" y="754380"/>
                  </a:lnTo>
                  <a:lnTo>
                    <a:pt x="736092" y="757428"/>
                  </a:lnTo>
                  <a:lnTo>
                    <a:pt x="725424" y="757428"/>
                  </a:lnTo>
                  <a:lnTo>
                    <a:pt x="725424" y="766572"/>
                  </a:lnTo>
                  <a:lnTo>
                    <a:pt x="728472" y="769620"/>
                  </a:lnTo>
                  <a:lnTo>
                    <a:pt x="745236" y="769620"/>
                  </a:lnTo>
                  <a:lnTo>
                    <a:pt x="745236" y="762000"/>
                  </a:lnTo>
                  <a:lnTo>
                    <a:pt x="745236" y="757428"/>
                  </a:lnTo>
                  <a:lnTo>
                    <a:pt x="745236" y="754380"/>
                  </a:lnTo>
                  <a:close/>
                </a:path>
                <a:path w="2454275" h="2825750">
                  <a:moveTo>
                    <a:pt x="749808" y="821436"/>
                  </a:moveTo>
                  <a:lnTo>
                    <a:pt x="734568" y="821436"/>
                  </a:lnTo>
                  <a:lnTo>
                    <a:pt x="734568" y="836676"/>
                  </a:lnTo>
                  <a:lnTo>
                    <a:pt x="749808" y="836676"/>
                  </a:lnTo>
                  <a:lnTo>
                    <a:pt x="749808" y="821436"/>
                  </a:lnTo>
                  <a:close/>
                </a:path>
                <a:path w="2454275" h="2825750">
                  <a:moveTo>
                    <a:pt x="749820" y="1234440"/>
                  </a:moveTo>
                  <a:lnTo>
                    <a:pt x="734580" y="1234440"/>
                  </a:lnTo>
                  <a:lnTo>
                    <a:pt x="734580" y="1249680"/>
                  </a:lnTo>
                  <a:lnTo>
                    <a:pt x="749820" y="1249680"/>
                  </a:lnTo>
                  <a:lnTo>
                    <a:pt x="749820" y="1234440"/>
                  </a:lnTo>
                  <a:close/>
                </a:path>
                <a:path w="2454275" h="2825750">
                  <a:moveTo>
                    <a:pt x="757428" y="0"/>
                  </a:moveTo>
                  <a:lnTo>
                    <a:pt x="740664" y="0"/>
                  </a:lnTo>
                  <a:lnTo>
                    <a:pt x="740664" y="15240"/>
                  </a:lnTo>
                  <a:lnTo>
                    <a:pt x="757428" y="15240"/>
                  </a:lnTo>
                  <a:lnTo>
                    <a:pt x="757428" y="0"/>
                  </a:lnTo>
                  <a:close/>
                </a:path>
                <a:path w="2454275" h="2825750">
                  <a:moveTo>
                    <a:pt x="760476" y="342900"/>
                  </a:moveTo>
                  <a:lnTo>
                    <a:pt x="743712" y="342900"/>
                  </a:lnTo>
                  <a:lnTo>
                    <a:pt x="743712" y="358140"/>
                  </a:lnTo>
                  <a:lnTo>
                    <a:pt x="760476" y="358140"/>
                  </a:lnTo>
                  <a:lnTo>
                    <a:pt x="760476" y="342900"/>
                  </a:lnTo>
                  <a:close/>
                </a:path>
                <a:path w="2454275" h="2825750">
                  <a:moveTo>
                    <a:pt x="766572" y="1164336"/>
                  </a:moveTo>
                  <a:lnTo>
                    <a:pt x="749808" y="1164336"/>
                  </a:lnTo>
                  <a:lnTo>
                    <a:pt x="749808" y="1181100"/>
                  </a:lnTo>
                  <a:lnTo>
                    <a:pt x="766572" y="1181100"/>
                  </a:lnTo>
                  <a:lnTo>
                    <a:pt x="766572" y="1164336"/>
                  </a:lnTo>
                  <a:close/>
                </a:path>
                <a:path w="2454275" h="2825750">
                  <a:moveTo>
                    <a:pt x="766584" y="1575816"/>
                  </a:moveTo>
                  <a:lnTo>
                    <a:pt x="751344" y="1575816"/>
                  </a:lnTo>
                  <a:lnTo>
                    <a:pt x="751344" y="1592580"/>
                  </a:lnTo>
                  <a:lnTo>
                    <a:pt x="766584" y="1592580"/>
                  </a:lnTo>
                  <a:lnTo>
                    <a:pt x="766584" y="1575816"/>
                  </a:lnTo>
                  <a:close/>
                </a:path>
                <a:path w="2454275" h="2825750">
                  <a:moveTo>
                    <a:pt x="771144" y="411480"/>
                  </a:moveTo>
                  <a:lnTo>
                    <a:pt x="755904" y="411480"/>
                  </a:lnTo>
                  <a:lnTo>
                    <a:pt x="755904" y="426720"/>
                  </a:lnTo>
                  <a:lnTo>
                    <a:pt x="771144" y="426720"/>
                  </a:lnTo>
                  <a:lnTo>
                    <a:pt x="771144" y="411480"/>
                  </a:lnTo>
                  <a:close/>
                </a:path>
                <a:path w="2454275" h="2825750">
                  <a:moveTo>
                    <a:pt x="775716" y="754380"/>
                  </a:moveTo>
                  <a:lnTo>
                    <a:pt x="760476" y="754380"/>
                  </a:lnTo>
                  <a:lnTo>
                    <a:pt x="760476" y="769620"/>
                  </a:lnTo>
                  <a:lnTo>
                    <a:pt x="775716" y="769620"/>
                  </a:lnTo>
                  <a:lnTo>
                    <a:pt x="775716" y="754380"/>
                  </a:lnTo>
                  <a:close/>
                </a:path>
                <a:path w="2454275" h="2825750">
                  <a:moveTo>
                    <a:pt x="780300" y="1234440"/>
                  </a:moveTo>
                  <a:lnTo>
                    <a:pt x="765060" y="1234440"/>
                  </a:lnTo>
                  <a:lnTo>
                    <a:pt x="765060" y="1249680"/>
                  </a:lnTo>
                  <a:lnTo>
                    <a:pt x="780300" y="1249680"/>
                  </a:lnTo>
                  <a:lnTo>
                    <a:pt x="780300" y="1234440"/>
                  </a:lnTo>
                  <a:close/>
                </a:path>
                <a:path w="2454275" h="2825750">
                  <a:moveTo>
                    <a:pt x="781812" y="821436"/>
                  </a:moveTo>
                  <a:lnTo>
                    <a:pt x="766572" y="821436"/>
                  </a:lnTo>
                  <a:lnTo>
                    <a:pt x="766572" y="836676"/>
                  </a:lnTo>
                  <a:lnTo>
                    <a:pt x="781812" y="836676"/>
                  </a:lnTo>
                  <a:lnTo>
                    <a:pt x="781812" y="821436"/>
                  </a:lnTo>
                  <a:close/>
                </a:path>
                <a:path w="2454275" h="2825750">
                  <a:moveTo>
                    <a:pt x="787908" y="0"/>
                  </a:moveTo>
                  <a:lnTo>
                    <a:pt x="772668" y="0"/>
                  </a:lnTo>
                  <a:lnTo>
                    <a:pt x="772668" y="15240"/>
                  </a:lnTo>
                  <a:lnTo>
                    <a:pt x="787908" y="15240"/>
                  </a:lnTo>
                  <a:lnTo>
                    <a:pt x="787908" y="0"/>
                  </a:lnTo>
                  <a:close/>
                </a:path>
                <a:path w="2454275" h="2825750">
                  <a:moveTo>
                    <a:pt x="790956" y="342900"/>
                  </a:moveTo>
                  <a:lnTo>
                    <a:pt x="775716" y="342900"/>
                  </a:lnTo>
                  <a:lnTo>
                    <a:pt x="775716" y="358140"/>
                  </a:lnTo>
                  <a:lnTo>
                    <a:pt x="790956" y="358140"/>
                  </a:lnTo>
                  <a:lnTo>
                    <a:pt x="790956" y="342900"/>
                  </a:lnTo>
                  <a:close/>
                </a:path>
                <a:path w="2454275" h="2825750">
                  <a:moveTo>
                    <a:pt x="797052" y="1164336"/>
                  </a:moveTo>
                  <a:lnTo>
                    <a:pt x="781812" y="1164336"/>
                  </a:lnTo>
                  <a:lnTo>
                    <a:pt x="781812" y="1181100"/>
                  </a:lnTo>
                  <a:lnTo>
                    <a:pt x="797052" y="1181100"/>
                  </a:lnTo>
                  <a:lnTo>
                    <a:pt x="797052" y="1164336"/>
                  </a:lnTo>
                  <a:close/>
                </a:path>
                <a:path w="2454275" h="2825750">
                  <a:moveTo>
                    <a:pt x="797064" y="1575816"/>
                  </a:moveTo>
                  <a:lnTo>
                    <a:pt x="781824" y="1575816"/>
                  </a:lnTo>
                  <a:lnTo>
                    <a:pt x="781824" y="1592580"/>
                  </a:lnTo>
                  <a:lnTo>
                    <a:pt x="797064" y="1592580"/>
                  </a:lnTo>
                  <a:lnTo>
                    <a:pt x="797064" y="1575816"/>
                  </a:lnTo>
                  <a:close/>
                </a:path>
                <a:path w="2454275" h="2825750">
                  <a:moveTo>
                    <a:pt x="803148" y="411480"/>
                  </a:moveTo>
                  <a:lnTo>
                    <a:pt x="786384" y="411480"/>
                  </a:lnTo>
                  <a:lnTo>
                    <a:pt x="786384" y="426720"/>
                  </a:lnTo>
                  <a:lnTo>
                    <a:pt x="803148" y="426720"/>
                  </a:lnTo>
                  <a:lnTo>
                    <a:pt x="803148" y="411480"/>
                  </a:lnTo>
                  <a:close/>
                </a:path>
                <a:path w="2454275" h="2825750">
                  <a:moveTo>
                    <a:pt x="806196" y="754380"/>
                  </a:moveTo>
                  <a:lnTo>
                    <a:pt x="790956" y="754380"/>
                  </a:lnTo>
                  <a:lnTo>
                    <a:pt x="790956" y="769620"/>
                  </a:lnTo>
                  <a:lnTo>
                    <a:pt x="806196" y="769620"/>
                  </a:lnTo>
                  <a:lnTo>
                    <a:pt x="806196" y="754380"/>
                  </a:lnTo>
                  <a:close/>
                </a:path>
                <a:path w="2454275" h="2825750">
                  <a:moveTo>
                    <a:pt x="812292" y="821436"/>
                  </a:moveTo>
                  <a:lnTo>
                    <a:pt x="797052" y="821436"/>
                  </a:lnTo>
                  <a:lnTo>
                    <a:pt x="797052" y="836676"/>
                  </a:lnTo>
                  <a:lnTo>
                    <a:pt x="812292" y="836676"/>
                  </a:lnTo>
                  <a:lnTo>
                    <a:pt x="812292" y="821436"/>
                  </a:lnTo>
                  <a:close/>
                </a:path>
                <a:path w="2454275" h="2825750">
                  <a:moveTo>
                    <a:pt x="812304" y="1234440"/>
                  </a:moveTo>
                  <a:lnTo>
                    <a:pt x="795540" y="1234440"/>
                  </a:lnTo>
                  <a:lnTo>
                    <a:pt x="795540" y="1249680"/>
                  </a:lnTo>
                  <a:lnTo>
                    <a:pt x="812304" y="1249680"/>
                  </a:lnTo>
                  <a:lnTo>
                    <a:pt x="812304" y="1234440"/>
                  </a:lnTo>
                  <a:close/>
                </a:path>
                <a:path w="2454275" h="2825750">
                  <a:moveTo>
                    <a:pt x="818388" y="0"/>
                  </a:moveTo>
                  <a:lnTo>
                    <a:pt x="803148" y="0"/>
                  </a:lnTo>
                  <a:lnTo>
                    <a:pt x="803148" y="15240"/>
                  </a:lnTo>
                  <a:lnTo>
                    <a:pt x="818388" y="15240"/>
                  </a:lnTo>
                  <a:lnTo>
                    <a:pt x="818388" y="0"/>
                  </a:lnTo>
                  <a:close/>
                </a:path>
                <a:path w="2454275" h="2825750">
                  <a:moveTo>
                    <a:pt x="821436" y="342900"/>
                  </a:moveTo>
                  <a:lnTo>
                    <a:pt x="806196" y="342900"/>
                  </a:lnTo>
                  <a:lnTo>
                    <a:pt x="806196" y="358140"/>
                  </a:lnTo>
                  <a:lnTo>
                    <a:pt x="821436" y="358140"/>
                  </a:lnTo>
                  <a:lnTo>
                    <a:pt x="821436" y="342900"/>
                  </a:lnTo>
                  <a:close/>
                </a:path>
                <a:path w="2454275" h="2825750">
                  <a:moveTo>
                    <a:pt x="827532" y="1164336"/>
                  </a:moveTo>
                  <a:lnTo>
                    <a:pt x="812292" y="1164336"/>
                  </a:lnTo>
                  <a:lnTo>
                    <a:pt x="812292" y="1181100"/>
                  </a:lnTo>
                  <a:lnTo>
                    <a:pt x="827532" y="1181100"/>
                  </a:lnTo>
                  <a:lnTo>
                    <a:pt x="827532" y="1164336"/>
                  </a:lnTo>
                  <a:close/>
                </a:path>
                <a:path w="2454275" h="2825750">
                  <a:moveTo>
                    <a:pt x="827544" y="1575816"/>
                  </a:moveTo>
                  <a:lnTo>
                    <a:pt x="812304" y="1575816"/>
                  </a:lnTo>
                  <a:lnTo>
                    <a:pt x="812304" y="1592580"/>
                  </a:lnTo>
                  <a:lnTo>
                    <a:pt x="827544" y="1592580"/>
                  </a:lnTo>
                  <a:lnTo>
                    <a:pt x="827544" y="1575816"/>
                  </a:lnTo>
                  <a:close/>
                </a:path>
                <a:path w="2454275" h="2825750">
                  <a:moveTo>
                    <a:pt x="833628" y="411480"/>
                  </a:moveTo>
                  <a:lnTo>
                    <a:pt x="818388" y="411480"/>
                  </a:lnTo>
                  <a:lnTo>
                    <a:pt x="818388" y="426720"/>
                  </a:lnTo>
                  <a:lnTo>
                    <a:pt x="833628" y="426720"/>
                  </a:lnTo>
                  <a:lnTo>
                    <a:pt x="833628" y="411480"/>
                  </a:lnTo>
                  <a:close/>
                </a:path>
                <a:path w="2454275" h="2825750">
                  <a:moveTo>
                    <a:pt x="838200" y="754380"/>
                  </a:moveTo>
                  <a:lnTo>
                    <a:pt x="821436" y="754380"/>
                  </a:lnTo>
                  <a:lnTo>
                    <a:pt x="821436" y="769620"/>
                  </a:lnTo>
                  <a:lnTo>
                    <a:pt x="838200" y="769620"/>
                  </a:lnTo>
                  <a:lnTo>
                    <a:pt x="838200" y="754380"/>
                  </a:lnTo>
                  <a:close/>
                </a:path>
                <a:path w="2454275" h="2825750">
                  <a:moveTo>
                    <a:pt x="842772" y="821436"/>
                  </a:moveTo>
                  <a:lnTo>
                    <a:pt x="827532" y="821436"/>
                  </a:lnTo>
                  <a:lnTo>
                    <a:pt x="827532" y="836676"/>
                  </a:lnTo>
                  <a:lnTo>
                    <a:pt x="842772" y="836676"/>
                  </a:lnTo>
                  <a:lnTo>
                    <a:pt x="842772" y="821436"/>
                  </a:lnTo>
                  <a:close/>
                </a:path>
                <a:path w="2454275" h="2825750">
                  <a:moveTo>
                    <a:pt x="842784" y="1234440"/>
                  </a:moveTo>
                  <a:lnTo>
                    <a:pt x="827544" y="1234440"/>
                  </a:lnTo>
                  <a:lnTo>
                    <a:pt x="827544" y="1249680"/>
                  </a:lnTo>
                  <a:lnTo>
                    <a:pt x="842784" y="1249680"/>
                  </a:lnTo>
                  <a:lnTo>
                    <a:pt x="842784" y="1234440"/>
                  </a:lnTo>
                  <a:close/>
                </a:path>
                <a:path w="2454275" h="2825750">
                  <a:moveTo>
                    <a:pt x="848868" y="0"/>
                  </a:moveTo>
                  <a:lnTo>
                    <a:pt x="833628" y="0"/>
                  </a:lnTo>
                  <a:lnTo>
                    <a:pt x="833628" y="15240"/>
                  </a:lnTo>
                  <a:lnTo>
                    <a:pt x="848868" y="15240"/>
                  </a:lnTo>
                  <a:lnTo>
                    <a:pt x="848868" y="0"/>
                  </a:lnTo>
                  <a:close/>
                </a:path>
                <a:path w="2454275" h="2825750">
                  <a:moveTo>
                    <a:pt x="851916" y="342900"/>
                  </a:moveTo>
                  <a:lnTo>
                    <a:pt x="836676" y="342900"/>
                  </a:lnTo>
                  <a:lnTo>
                    <a:pt x="836676" y="358140"/>
                  </a:lnTo>
                  <a:lnTo>
                    <a:pt x="851916" y="358140"/>
                  </a:lnTo>
                  <a:lnTo>
                    <a:pt x="851916" y="342900"/>
                  </a:lnTo>
                  <a:close/>
                </a:path>
                <a:path w="2454275" h="2825750">
                  <a:moveTo>
                    <a:pt x="858012" y="1164336"/>
                  </a:moveTo>
                  <a:lnTo>
                    <a:pt x="842772" y="1164336"/>
                  </a:lnTo>
                  <a:lnTo>
                    <a:pt x="842772" y="1181100"/>
                  </a:lnTo>
                  <a:lnTo>
                    <a:pt x="858012" y="1181100"/>
                  </a:lnTo>
                  <a:lnTo>
                    <a:pt x="858012" y="1164336"/>
                  </a:lnTo>
                  <a:close/>
                </a:path>
                <a:path w="2454275" h="2825750">
                  <a:moveTo>
                    <a:pt x="858024" y="1575816"/>
                  </a:moveTo>
                  <a:lnTo>
                    <a:pt x="842784" y="1575816"/>
                  </a:lnTo>
                  <a:lnTo>
                    <a:pt x="842784" y="1592580"/>
                  </a:lnTo>
                  <a:lnTo>
                    <a:pt x="858024" y="1592580"/>
                  </a:lnTo>
                  <a:lnTo>
                    <a:pt x="858024" y="1575816"/>
                  </a:lnTo>
                  <a:close/>
                </a:path>
                <a:path w="2454275" h="2825750">
                  <a:moveTo>
                    <a:pt x="864108" y="411480"/>
                  </a:moveTo>
                  <a:lnTo>
                    <a:pt x="848868" y="411480"/>
                  </a:lnTo>
                  <a:lnTo>
                    <a:pt x="848868" y="426720"/>
                  </a:lnTo>
                  <a:lnTo>
                    <a:pt x="864108" y="426720"/>
                  </a:lnTo>
                  <a:lnTo>
                    <a:pt x="864108" y="411480"/>
                  </a:lnTo>
                  <a:close/>
                </a:path>
                <a:path w="2454275" h="2825750">
                  <a:moveTo>
                    <a:pt x="868680" y="754380"/>
                  </a:moveTo>
                  <a:lnTo>
                    <a:pt x="853440" y="754380"/>
                  </a:lnTo>
                  <a:lnTo>
                    <a:pt x="853440" y="769620"/>
                  </a:lnTo>
                  <a:lnTo>
                    <a:pt x="868680" y="769620"/>
                  </a:lnTo>
                  <a:lnTo>
                    <a:pt x="868680" y="754380"/>
                  </a:lnTo>
                  <a:close/>
                </a:path>
                <a:path w="2454275" h="2825750">
                  <a:moveTo>
                    <a:pt x="873252" y="821436"/>
                  </a:moveTo>
                  <a:lnTo>
                    <a:pt x="858012" y="821436"/>
                  </a:lnTo>
                  <a:lnTo>
                    <a:pt x="858012" y="836676"/>
                  </a:lnTo>
                  <a:lnTo>
                    <a:pt x="873252" y="836676"/>
                  </a:lnTo>
                  <a:lnTo>
                    <a:pt x="873252" y="821436"/>
                  </a:lnTo>
                  <a:close/>
                </a:path>
                <a:path w="2454275" h="2825750">
                  <a:moveTo>
                    <a:pt x="873264" y="1234440"/>
                  </a:moveTo>
                  <a:lnTo>
                    <a:pt x="858024" y="1234440"/>
                  </a:lnTo>
                  <a:lnTo>
                    <a:pt x="858024" y="1249680"/>
                  </a:lnTo>
                  <a:lnTo>
                    <a:pt x="873264" y="1249680"/>
                  </a:lnTo>
                  <a:lnTo>
                    <a:pt x="873264" y="1234440"/>
                  </a:lnTo>
                  <a:close/>
                </a:path>
                <a:path w="2454275" h="2825750">
                  <a:moveTo>
                    <a:pt x="880872" y="0"/>
                  </a:moveTo>
                  <a:lnTo>
                    <a:pt x="864108" y="0"/>
                  </a:lnTo>
                  <a:lnTo>
                    <a:pt x="864108" y="15240"/>
                  </a:lnTo>
                  <a:lnTo>
                    <a:pt x="880872" y="15240"/>
                  </a:lnTo>
                  <a:lnTo>
                    <a:pt x="880872" y="0"/>
                  </a:lnTo>
                  <a:close/>
                </a:path>
                <a:path w="2454275" h="2825750">
                  <a:moveTo>
                    <a:pt x="883920" y="342900"/>
                  </a:moveTo>
                  <a:lnTo>
                    <a:pt x="867156" y="342900"/>
                  </a:lnTo>
                  <a:lnTo>
                    <a:pt x="867156" y="358140"/>
                  </a:lnTo>
                  <a:lnTo>
                    <a:pt x="883920" y="358140"/>
                  </a:lnTo>
                  <a:lnTo>
                    <a:pt x="883920" y="342900"/>
                  </a:lnTo>
                  <a:close/>
                </a:path>
                <a:path w="2454275" h="2825750">
                  <a:moveTo>
                    <a:pt x="890016" y="1164336"/>
                  </a:moveTo>
                  <a:lnTo>
                    <a:pt x="873252" y="1164336"/>
                  </a:lnTo>
                  <a:lnTo>
                    <a:pt x="873252" y="1181100"/>
                  </a:lnTo>
                  <a:lnTo>
                    <a:pt x="890016" y="1181100"/>
                  </a:lnTo>
                  <a:lnTo>
                    <a:pt x="890016" y="1164336"/>
                  </a:lnTo>
                  <a:close/>
                </a:path>
                <a:path w="2454275" h="2825750">
                  <a:moveTo>
                    <a:pt x="890028" y="1575816"/>
                  </a:moveTo>
                  <a:lnTo>
                    <a:pt x="874788" y="1575816"/>
                  </a:lnTo>
                  <a:lnTo>
                    <a:pt x="874788" y="1592580"/>
                  </a:lnTo>
                  <a:lnTo>
                    <a:pt x="890028" y="1592580"/>
                  </a:lnTo>
                  <a:lnTo>
                    <a:pt x="890028" y="1575816"/>
                  </a:lnTo>
                  <a:close/>
                </a:path>
                <a:path w="2454275" h="2825750">
                  <a:moveTo>
                    <a:pt x="894588" y="411480"/>
                  </a:moveTo>
                  <a:lnTo>
                    <a:pt x="879348" y="411480"/>
                  </a:lnTo>
                  <a:lnTo>
                    <a:pt x="879348" y="426720"/>
                  </a:lnTo>
                  <a:lnTo>
                    <a:pt x="894588" y="426720"/>
                  </a:lnTo>
                  <a:lnTo>
                    <a:pt x="894588" y="411480"/>
                  </a:lnTo>
                  <a:close/>
                </a:path>
                <a:path w="2454275" h="2825750">
                  <a:moveTo>
                    <a:pt x="899160" y="754380"/>
                  </a:moveTo>
                  <a:lnTo>
                    <a:pt x="883920" y="754380"/>
                  </a:lnTo>
                  <a:lnTo>
                    <a:pt x="883920" y="769620"/>
                  </a:lnTo>
                  <a:lnTo>
                    <a:pt x="899160" y="769620"/>
                  </a:lnTo>
                  <a:lnTo>
                    <a:pt x="899160" y="754380"/>
                  </a:lnTo>
                  <a:close/>
                </a:path>
                <a:path w="2454275" h="2825750">
                  <a:moveTo>
                    <a:pt x="903744" y="1234440"/>
                  </a:moveTo>
                  <a:lnTo>
                    <a:pt x="888504" y="1234440"/>
                  </a:lnTo>
                  <a:lnTo>
                    <a:pt x="888504" y="1249680"/>
                  </a:lnTo>
                  <a:lnTo>
                    <a:pt x="903744" y="1249680"/>
                  </a:lnTo>
                  <a:lnTo>
                    <a:pt x="903744" y="1234440"/>
                  </a:lnTo>
                  <a:close/>
                </a:path>
                <a:path w="2454275" h="2825750">
                  <a:moveTo>
                    <a:pt x="905256" y="821436"/>
                  </a:moveTo>
                  <a:lnTo>
                    <a:pt x="890016" y="821436"/>
                  </a:lnTo>
                  <a:lnTo>
                    <a:pt x="890016" y="836676"/>
                  </a:lnTo>
                  <a:lnTo>
                    <a:pt x="905256" y="836676"/>
                  </a:lnTo>
                  <a:lnTo>
                    <a:pt x="905256" y="821436"/>
                  </a:lnTo>
                  <a:close/>
                </a:path>
                <a:path w="2454275" h="2825750">
                  <a:moveTo>
                    <a:pt x="911352" y="0"/>
                  </a:moveTo>
                  <a:lnTo>
                    <a:pt x="896112" y="0"/>
                  </a:lnTo>
                  <a:lnTo>
                    <a:pt x="896112" y="15240"/>
                  </a:lnTo>
                  <a:lnTo>
                    <a:pt x="911352" y="15240"/>
                  </a:lnTo>
                  <a:lnTo>
                    <a:pt x="911352" y="0"/>
                  </a:lnTo>
                  <a:close/>
                </a:path>
                <a:path w="2454275" h="2825750">
                  <a:moveTo>
                    <a:pt x="914400" y="342900"/>
                  </a:moveTo>
                  <a:lnTo>
                    <a:pt x="899160" y="342900"/>
                  </a:lnTo>
                  <a:lnTo>
                    <a:pt x="899160" y="358140"/>
                  </a:lnTo>
                  <a:lnTo>
                    <a:pt x="914400" y="358140"/>
                  </a:lnTo>
                  <a:lnTo>
                    <a:pt x="914400" y="342900"/>
                  </a:lnTo>
                  <a:close/>
                </a:path>
                <a:path w="2454275" h="2825750">
                  <a:moveTo>
                    <a:pt x="920496" y="1164336"/>
                  </a:moveTo>
                  <a:lnTo>
                    <a:pt x="905256" y="1164336"/>
                  </a:lnTo>
                  <a:lnTo>
                    <a:pt x="905256" y="1181100"/>
                  </a:lnTo>
                  <a:lnTo>
                    <a:pt x="920496" y="1181100"/>
                  </a:lnTo>
                  <a:lnTo>
                    <a:pt x="920496" y="1164336"/>
                  </a:lnTo>
                  <a:close/>
                </a:path>
                <a:path w="2454275" h="2825750">
                  <a:moveTo>
                    <a:pt x="920508" y="1575816"/>
                  </a:moveTo>
                  <a:lnTo>
                    <a:pt x="905268" y="1575816"/>
                  </a:lnTo>
                  <a:lnTo>
                    <a:pt x="905268" y="1592580"/>
                  </a:lnTo>
                  <a:lnTo>
                    <a:pt x="920508" y="1592580"/>
                  </a:lnTo>
                  <a:lnTo>
                    <a:pt x="920508" y="1575816"/>
                  </a:lnTo>
                  <a:close/>
                </a:path>
                <a:path w="2454275" h="2825750">
                  <a:moveTo>
                    <a:pt x="926592" y="411480"/>
                  </a:moveTo>
                  <a:lnTo>
                    <a:pt x="909828" y="411480"/>
                  </a:lnTo>
                  <a:lnTo>
                    <a:pt x="909828" y="426720"/>
                  </a:lnTo>
                  <a:lnTo>
                    <a:pt x="926592" y="426720"/>
                  </a:lnTo>
                  <a:lnTo>
                    <a:pt x="926592" y="411480"/>
                  </a:lnTo>
                  <a:close/>
                </a:path>
                <a:path w="2454275" h="2825750">
                  <a:moveTo>
                    <a:pt x="929640" y="754380"/>
                  </a:moveTo>
                  <a:lnTo>
                    <a:pt x="914400" y="754380"/>
                  </a:lnTo>
                  <a:lnTo>
                    <a:pt x="914400" y="769620"/>
                  </a:lnTo>
                  <a:lnTo>
                    <a:pt x="929640" y="769620"/>
                  </a:lnTo>
                  <a:lnTo>
                    <a:pt x="929640" y="754380"/>
                  </a:lnTo>
                  <a:close/>
                </a:path>
                <a:path w="2454275" h="2825750">
                  <a:moveTo>
                    <a:pt x="935736" y="821436"/>
                  </a:moveTo>
                  <a:lnTo>
                    <a:pt x="920496" y="821436"/>
                  </a:lnTo>
                  <a:lnTo>
                    <a:pt x="920496" y="836676"/>
                  </a:lnTo>
                  <a:lnTo>
                    <a:pt x="935736" y="836676"/>
                  </a:lnTo>
                  <a:lnTo>
                    <a:pt x="935736" y="821436"/>
                  </a:lnTo>
                  <a:close/>
                </a:path>
                <a:path w="2454275" h="2825750">
                  <a:moveTo>
                    <a:pt x="935748" y="1234440"/>
                  </a:moveTo>
                  <a:lnTo>
                    <a:pt x="918984" y="1234440"/>
                  </a:lnTo>
                  <a:lnTo>
                    <a:pt x="918984" y="1249680"/>
                  </a:lnTo>
                  <a:lnTo>
                    <a:pt x="935748" y="1249680"/>
                  </a:lnTo>
                  <a:lnTo>
                    <a:pt x="935748" y="1234440"/>
                  </a:lnTo>
                  <a:close/>
                </a:path>
                <a:path w="2454275" h="2825750">
                  <a:moveTo>
                    <a:pt x="941832" y="0"/>
                  </a:moveTo>
                  <a:lnTo>
                    <a:pt x="926592" y="0"/>
                  </a:lnTo>
                  <a:lnTo>
                    <a:pt x="926592" y="15240"/>
                  </a:lnTo>
                  <a:lnTo>
                    <a:pt x="941832" y="15240"/>
                  </a:lnTo>
                  <a:lnTo>
                    <a:pt x="941832" y="0"/>
                  </a:lnTo>
                  <a:close/>
                </a:path>
                <a:path w="2454275" h="2825750">
                  <a:moveTo>
                    <a:pt x="944880" y="342900"/>
                  </a:moveTo>
                  <a:lnTo>
                    <a:pt x="929640" y="342900"/>
                  </a:lnTo>
                  <a:lnTo>
                    <a:pt x="929640" y="358140"/>
                  </a:lnTo>
                  <a:lnTo>
                    <a:pt x="944880" y="358140"/>
                  </a:lnTo>
                  <a:lnTo>
                    <a:pt x="944880" y="342900"/>
                  </a:lnTo>
                  <a:close/>
                </a:path>
                <a:path w="2454275" h="2825750">
                  <a:moveTo>
                    <a:pt x="950976" y="1164336"/>
                  </a:moveTo>
                  <a:lnTo>
                    <a:pt x="935736" y="1164336"/>
                  </a:lnTo>
                  <a:lnTo>
                    <a:pt x="935736" y="1181100"/>
                  </a:lnTo>
                  <a:lnTo>
                    <a:pt x="950976" y="1181100"/>
                  </a:lnTo>
                  <a:lnTo>
                    <a:pt x="950976" y="1164336"/>
                  </a:lnTo>
                  <a:close/>
                </a:path>
                <a:path w="2454275" h="2825750">
                  <a:moveTo>
                    <a:pt x="950988" y="1575816"/>
                  </a:moveTo>
                  <a:lnTo>
                    <a:pt x="935748" y="1575816"/>
                  </a:lnTo>
                  <a:lnTo>
                    <a:pt x="935748" y="1592580"/>
                  </a:lnTo>
                  <a:lnTo>
                    <a:pt x="950988" y="1592580"/>
                  </a:lnTo>
                  <a:lnTo>
                    <a:pt x="950988" y="1575816"/>
                  </a:lnTo>
                  <a:close/>
                </a:path>
                <a:path w="2454275" h="2825750">
                  <a:moveTo>
                    <a:pt x="957072" y="411480"/>
                  </a:moveTo>
                  <a:lnTo>
                    <a:pt x="941832" y="411480"/>
                  </a:lnTo>
                  <a:lnTo>
                    <a:pt x="941832" y="426720"/>
                  </a:lnTo>
                  <a:lnTo>
                    <a:pt x="957072" y="426720"/>
                  </a:lnTo>
                  <a:lnTo>
                    <a:pt x="957072" y="411480"/>
                  </a:lnTo>
                  <a:close/>
                </a:path>
                <a:path w="2454275" h="2825750">
                  <a:moveTo>
                    <a:pt x="961644" y="754380"/>
                  </a:moveTo>
                  <a:lnTo>
                    <a:pt x="944880" y="754380"/>
                  </a:lnTo>
                  <a:lnTo>
                    <a:pt x="944880" y="769620"/>
                  </a:lnTo>
                  <a:lnTo>
                    <a:pt x="961644" y="769620"/>
                  </a:lnTo>
                  <a:lnTo>
                    <a:pt x="961644" y="754380"/>
                  </a:lnTo>
                  <a:close/>
                </a:path>
                <a:path w="2454275" h="2825750">
                  <a:moveTo>
                    <a:pt x="966216" y="821436"/>
                  </a:moveTo>
                  <a:lnTo>
                    <a:pt x="950976" y="821436"/>
                  </a:lnTo>
                  <a:lnTo>
                    <a:pt x="950976" y="836676"/>
                  </a:lnTo>
                  <a:lnTo>
                    <a:pt x="966216" y="836676"/>
                  </a:lnTo>
                  <a:lnTo>
                    <a:pt x="966216" y="821436"/>
                  </a:lnTo>
                  <a:close/>
                </a:path>
                <a:path w="2454275" h="2825750">
                  <a:moveTo>
                    <a:pt x="966228" y="1234440"/>
                  </a:moveTo>
                  <a:lnTo>
                    <a:pt x="950988" y="1234440"/>
                  </a:lnTo>
                  <a:lnTo>
                    <a:pt x="950988" y="1249680"/>
                  </a:lnTo>
                  <a:lnTo>
                    <a:pt x="966228" y="1249680"/>
                  </a:lnTo>
                  <a:lnTo>
                    <a:pt x="966228" y="1234440"/>
                  </a:lnTo>
                  <a:close/>
                </a:path>
                <a:path w="2454275" h="2825750">
                  <a:moveTo>
                    <a:pt x="972312" y="0"/>
                  </a:moveTo>
                  <a:lnTo>
                    <a:pt x="957072" y="0"/>
                  </a:lnTo>
                  <a:lnTo>
                    <a:pt x="957072" y="15240"/>
                  </a:lnTo>
                  <a:lnTo>
                    <a:pt x="972312" y="15240"/>
                  </a:lnTo>
                  <a:lnTo>
                    <a:pt x="972312" y="0"/>
                  </a:lnTo>
                  <a:close/>
                </a:path>
                <a:path w="2454275" h="2825750">
                  <a:moveTo>
                    <a:pt x="975360" y="342900"/>
                  </a:moveTo>
                  <a:lnTo>
                    <a:pt x="960120" y="342900"/>
                  </a:lnTo>
                  <a:lnTo>
                    <a:pt x="960120" y="358140"/>
                  </a:lnTo>
                  <a:lnTo>
                    <a:pt x="975360" y="358140"/>
                  </a:lnTo>
                  <a:lnTo>
                    <a:pt x="975360" y="342900"/>
                  </a:lnTo>
                  <a:close/>
                </a:path>
                <a:path w="2454275" h="2825750">
                  <a:moveTo>
                    <a:pt x="981456" y="1164336"/>
                  </a:moveTo>
                  <a:lnTo>
                    <a:pt x="966216" y="1164336"/>
                  </a:lnTo>
                  <a:lnTo>
                    <a:pt x="966216" y="1181100"/>
                  </a:lnTo>
                  <a:lnTo>
                    <a:pt x="981456" y="1181100"/>
                  </a:lnTo>
                  <a:lnTo>
                    <a:pt x="981456" y="1164336"/>
                  </a:lnTo>
                  <a:close/>
                </a:path>
                <a:path w="2454275" h="2825750">
                  <a:moveTo>
                    <a:pt x="981468" y="1575816"/>
                  </a:moveTo>
                  <a:lnTo>
                    <a:pt x="966228" y="1575816"/>
                  </a:lnTo>
                  <a:lnTo>
                    <a:pt x="966228" y="1592580"/>
                  </a:lnTo>
                  <a:lnTo>
                    <a:pt x="981468" y="1592580"/>
                  </a:lnTo>
                  <a:lnTo>
                    <a:pt x="981468" y="1575816"/>
                  </a:lnTo>
                  <a:close/>
                </a:path>
                <a:path w="2454275" h="2825750">
                  <a:moveTo>
                    <a:pt x="987552" y="411480"/>
                  </a:moveTo>
                  <a:lnTo>
                    <a:pt x="972312" y="411480"/>
                  </a:lnTo>
                  <a:lnTo>
                    <a:pt x="972312" y="426720"/>
                  </a:lnTo>
                  <a:lnTo>
                    <a:pt x="987552" y="426720"/>
                  </a:lnTo>
                  <a:lnTo>
                    <a:pt x="987552" y="411480"/>
                  </a:lnTo>
                  <a:close/>
                </a:path>
                <a:path w="2454275" h="2825750">
                  <a:moveTo>
                    <a:pt x="992124" y="754380"/>
                  </a:moveTo>
                  <a:lnTo>
                    <a:pt x="976884" y="754380"/>
                  </a:lnTo>
                  <a:lnTo>
                    <a:pt x="976884" y="769620"/>
                  </a:lnTo>
                  <a:lnTo>
                    <a:pt x="992124" y="769620"/>
                  </a:lnTo>
                  <a:lnTo>
                    <a:pt x="992124" y="754380"/>
                  </a:lnTo>
                  <a:close/>
                </a:path>
                <a:path w="2454275" h="2825750">
                  <a:moveTo>
                    <a:pt x="996696" y="821436"/>
                  </a:moveTo>
                  <a:lnTo>
                    <a:pt x="981456" y="821436"/>
                  </a:lnTo>
                  <a:lnTo>
                    <a:pt x="981456" y="836676"/>
                  </a:lnTo>
                  <a:lnTo>
                    <a:pt x="996696" y="836676"/>
                  </a:lnTo>
                  <a:lnTo>
                    <a:pt x="996696" y="821436"/>
                  </a:lnTo>
                  <a:close/>
                </a:path>
                <a:path w="2454275" h="2825750">
                  <a:moveTo>
                    <a:pt x="996708" y="1234440"/>
                  </a:moveTo>
                  <a:lnTo>
                    <a:pt x="981468" y="1234440"/>
                  </a:lnTo>
                  <a:lnTo>
                    <a:pt x="981468" y="1249680"/>
                  </a:lnTo>
                  <a:lnTo>
                    <a:pt x="996708" y="1249680"/>
                  </a:lnTo>
                  <a:lnTo>
                    <a:pt x="996708" y="1234440"/>
                  </a:lnTo>
                  <a:close/>
                </a:path>
                <a:path w="2454275" h="2825750">
                  <a:moveTo>
                    <a:pt x="1004316" y="0"/>
                  </a:moveTo>
                  <a:lnTo>
                    <a:pt x="987552" y="0"/>
                  </a:lnTo>
                  <a:lnTo>
                    <a:pt x="987552" y="15240"/>
                  </a:lnTo>
                  <a:lnTo>
                    <a:pt x="1004316" y="15240"/>
                  </a:lnTo>
                  <a:lnTo>
                    <a:pt x="1004316" y="0"/>
                  </a:lnTo>
                  <a:close/>
                </a:path>
                <a:path w="2454275" h="2825750">
                  <a:moveTo>
                    <a:pt x="1007364" y="342900"/>
                  </a:moveTo>
                  <a:lnTo>
                    <a:pt x="990600" y="342900"/>
                  </a:lnTo>
                  <a:lnTo>
                    <a:pt x="990600" y="358140"/>
                  </a:lnTo>
                  <a:lnTo>
                    <a:pt x="1007364" y="358140"/>
                  </a:lnTo>
                  <a:lnTo>
                    <a:pt x="1007364" y="342900"/>
                  </a:lnTo>
                  <a:close/>
                </a:path>
                <a:path w="2454275" h="2825750">
                  <a:moveTo>
                    <a:pt x="1013460" y="1164336"/>
                  </a:moveTo>
                  <a:lnTo>
                    <a:pt x="996696" y="1164336"/>
                  </a:lnTo>
                  <a:lnTo>
                    <a:pt x="996696" y="1181100"/>
                  </a:lnTo>
                  <a:lnTo>
                    <a:pt x="1013460" y="1181100"/>
                  </a:lnTo>
                  <a:lnTo>
                    <a:pt x="1013460" y="1164336"/>
                  </a:lnTo>
                  <a:close/>
                </a:path>
                <a:path w="2454275" h="2825750">
                  <a:moveTo>
                    <a:pt x="1013472" y="1575816"/>
                  </a:moveTo>
                  <a:lnTo>
                    <a:pt x="998232" y="1575816"/>
                  </a:lnTo>
                  <a:lnTo>
                    <a:pt x="998232" y="1592580"/>
                  </a:lnTo>
                  <a:lnTo>
                    <a:pt x="1013472" y="1592580"/>
                  </a:lnTo>
                  <a:lnTo>
                    <a:pt x="1013472" y="1575816"/>
                  </a:lnTo>
                  <a:close/>
                </a:path>
                <a:path w="2454275" h="2825750">
                  <a:moveTo>
                    <a:pt x="1018032" y="411480"/>
                  </a:moveTo>
                  <a:lnTo>
                    <a:pt x="1002792" y="411480"/>
                  </a:lnTo>
                  <a:lnTo>
                    <a:pt x="1002792" y="426720"/>
                  </a:lnTo>
                  <a:lnTo>
                    <a:pt x="1018032" y="426720"/>
                  </a:lnTo>
                  <a:lnTo>
                    <a:pt x="1018032" y="411480"/>
                  </a:lnTo>
                  <a:close/>
                </a:path>
                <a:path w="2454275" h="2825750">
                  <a:moveTo>
                    <a:pt x="1022604" y="754380"/>
                  </a:moveTo>
                  <a:lnTo>
                    <a:pt x="1007364" y="754380"/>
                  </a:lnTo>
                  <a:lnTo>
                    <a:pt x="1007364" y="769620"/>
                  </a:lnTo>
                  <a:lnTo>
                    <a:pt x="1022604" y="769620"/>
                  </a:lnTo>
                  <a:lnTo>
                    <a:pt x="1022604" y="754380"/>
                  </a:lnTo>
                  <a:close/>
                </a:path>
                <a:path w="2454275" h="2825750">
                  <a:moveTo>
                    <a:pt x="1027188" y="1234440"/>
                  </a:moveTo>
                  <a:lnTo>
                    <a:pt x="1011948" y="1234440"/>
                  </a:lnTo>
                  <a:lnTo>
                    <a:pt x="1011948" y="1249680"/>
                  </a:lnTo>
                  <a:lnTo>
                    <a:pt x="1027188" y="1249680"/>
                  </a:lnTo>
                  <a:lnTo>
                    <a:pt x="1027188" y="1234440"/>
                  </a:lnTo>
                  <a:close/>
                </a:path>
                <a:path w="2454275" h="2825750">
                  <a:moveTo>
                    <a:pt x="1028700" y="821436"/>
                  </a:moveTo>
                  <a:lnTo>
                    <a:pt x="1013460" y="821436"/>
                  </a:lnTo>
                  <a:lnTo>
                    <a:pt x="1013460" y="836676"/>
                  </a:lnTo>
                  <a:lnTo>
                    <a:pt x="1028700" y="836676"/>
                  </a:lnTo>
                  <a:lnTo>
                    <a:pt x="1028700" y="821436"/>
                  </a:lnTo>
                  <a:close/>
                </a:path>
                <a:path w="2454275" h="2825750">
                  <a:moveTo>
                    <a:pt x="1034796" y="0"/>
                  </a:moveTo>
                  <a:lnTo>
                    <a:pt x="1019556" y="0"/>
                  </a:lnTo>
                  <a:lnTo>
                    <a:pt x="1019556" y="15240"/>
                  </a:lnTo>
                  <a:lnTo>
                    <a:pt x="1034796" y="15240"/>
                  </a:lnTo>
                  <a:lnTo>
                    <a:pt x="1034796" y="0"/>
                  </a:lnTo>
                  <a:close/>
                </a:path>
                <a:path w="2454275" h="2825750">
                  <a:moveTo>
                    <a:pt x="1037844" y="342900"/>
                  </a:moveTo>
                  <a:lnTo>
                    <a:pt x="1022604" y="342900"/>
                  </a:lnTo>
                  <a:lnTo>
                    <a:pt x="1022604" y="358140"/>
                  </a:lnTo>
                  <a:lnTo>
                    <a:pt x="1037844" y="358140"/>
                  </a:lnTo>
                  <a:lnTo>
                    <a:pt x="1037844" y="342900"/>
                  </a:lnTo>
                  <a:close/>
                </a:path>
                <a:path w="2454275" h="2825750">
                  <a:moveTo>
                    <a:pt x="1043940" y="1164336"/>
                  </a:moveTo>
                  <a:lnTo>
                    <a:pt x="1028700" y="1164336"/>
                  </a:lnTo>
                  <a:lnTo>
                    <a:pt x="1028700" y="1181100"/>
                  </a:lnTo>
                  <a:lnTo>
                    <a:pt x="1043940" y="1181100"/>
                  </a:lnTo>
                  <a:lnTo>
                    <a:pt x="1043940" y="1164336"/>
                  </a:lnTo>
                  <a:close/>
                </a:path>
                <a:path w="2454275" h="2825750">
                  <a:moveTo>
                    <a:pt x="1043952" y="1575816"/>
                  </a:moveTo>
                  <a:lnTo>
                    <a:pt x="1028712" y="1575816"/>
                  </a:lnTo>
                  <a:lnTo>
                    <a:pt x="1028712" y="1592580"/>
                  </a:lnTo>
                  <a:lnTo>
                    <a:pt x="1043952" y="1592580"/>
                  </a:lnTo>
                  <a:lnTo>
                    <a:pt x="1043952" y="1575816"/>
                  </a:lnTo>
                  <a:close/>
                </a:path>
                <a:path w="2454275" h="2825750">
                  <a:moveTo>
                    <a:pt x="1050036" y="411480"/>
                  </a:moveTo>
                  <a:lnTo>
                    <a:pt x="1033272" y="411480"/>
                  </a:lnTo>
                  <a:lnTo>
                    <a:pt x="1033272" y="426720"/>
                  </a:lnTo>
                  <a:lnTo>
                    <a:pt x="1050036" y="426720"/>
                  </a:lnTo>
                  <a:lnTo>
                    <a:pt x="1050036" y="411480"/>
                  </a:lnTo>
                  <a:close/>
                </a:path>
                <a:path w="2454275" h="2825750">
                  <a:moveTo>
                    <a:pt x="1053084" y="754380"/>
                  </a:moveTo>
                  <a:lnTo>
                    <a:pt x="1037844" y="754380"/>
                  </a:lnTo>
                  <a:lnTo>
                    <a:pt x="1037844" y="769620"/>
                  </a:lnTo>
                  <a:lnTo>
                    <a:pt x="1053084" y="769620"/>
                  </a:lnTo>
                  <a:lnTo>
                    <a:pt x="1053084" y="754380"/>
                  </a:lnTo>
                  <a:close/>
                </a:path>
                <a:path w="2454275" h="2825750">
                  <a:moveTo>
                    <a:pt x="1059180" y="821436"/>
                  </a:moveTo>
                  <a:lnTo>
                    <a:pt x="1043940" y="821436"/>
                  </a:lnTo>
                  <a:lnTo>
                    <a:pt x="1043940" y="836676"/>
                  </a:lnTo>
                  <a:lnTo>
                    <a:pt x="1059180" y="836676"/>
                  </a:lnTo>
                  <a:lnTo>
                    <a:pt x="1059180" y="821436"/>
                  </a:lnTo>
                  <a:close/>
                </a:path>
                <a:path w="2454275" h="2825750">
                  <a:moveTo>
                    <a:pt x="1059192" y="1234440"/>
                  </a:moveTo>
                  <a:lnTo>
                    <a:pt x="1042428" y="1234440"/>
                  </a:lnTo>
                  <a:lnTo>
                    <a:pt x="1042428" y="1249680"/>
                  </a:lnTo>
                  <a:lnTo>
                    <a:pt x="1059192" y="1249680"/>
                  </a:lnTo>
                  <a:lnTo>
                    <a:pt x="1059192" y="1234440"/>
                  </a:lnTo>
                  <a:close/>
                </a:path>
                <a:path w="2454275" h="2825750">
                  <a:moveTo>
                    <a:pt x="1065276" y="0"/>
                  </a:moveTo>
                  <a:lnTo>
                    <a:pt x="1050036" y="0"/>
                  </a:lnTo>
                  <a:lnTo>
                    <a:pt x="1050036" y="15240"/>
                  </a:lnTo>
                  <a:lnTo>
                    <a:pt x="1065276" y="15240"/>
                  </a:lnTo>
                  <a:lnTo>
                    <a:pt x="1065276" y="0"/>
                  </a:lnTo>
                  <a:close/>
                </a:path>
                <a:path w="2454275" h="2825750">
                  <a:moveTo>
                    <a:pt x="1068324" y="342900"/>
                  </a:moveTo>
                  <a:lnTo>
                    <a:pt x="1053084" y="342900"/>
                  </a:lnTo>
                  <a:lnTo>
                    <a:pt x="1053084" y="358140"/>
                  </a:lnTo>
                  <a:lnTo>
                    <a:pt x="1068324" y="358140"/>
                  </a:lnTo>
                  <a:lnTo>
                    <a:pt x="1068324" y="342900"/>
                  </a:lnTo>
                  <a:close/>
                </a:path>
                <a:path w="2454275" h="2825750">
                  <a:moveTo>
                    <a:pt x="1074420" y="1164336"/>
                  </a:moveTo>
                  <a:lnTo>
                    <a:pt x="1059180" y="1164336"/>
                  </a:lnTo>
                  <a:lnTo>
                    <a:pt x="1059180" y="1181100"/>
                  </a:lnTo>
                  <a:lnTo>
                    <a:pt x="1074420" y="1181100"/>
                  </a:lnTo>
                  <a:lnTo>
                    <a:pt x="1074420" y="1164336"/>
                  </a:lnTo>
                  <a:close/>
                </a:path>
                <a:path w="2454275" h="2825750">
                  <a:moveTo>
                    <a:pt x="1074432" y="1575816"/>
                  </a:moveTo>
                  <a:lnTo>
                    <a:pt x="1059192" y="1575816"/>
                  </a:lnTo>
                  <a:lnTo>
                    <a:pt x="1059192" y="1592580"/>
                  </a:lnTo>
                  <a:lnTo>
                    <a:pt x="1074432" y="1592580"/>
                  </a:lnTo>
                  <a:lnTo>
                    <a:pt x="1074432" y="1575816"/>
                  </a:lnTo>
                  <a:close/>
                </a:path>
                <a:path w="2454275" h="2825750">
                  <a:moveTo>
                    <a:pt x="1080516" y="411480"/>
                  </a:moveTo>
                  <a:lnTo>
                    <a:pt x="1065276" y="411480"/>
                  </a:lnTo>
                  <a:lnTo>
                    <a:pt x="1065276" y="426720"/>
                  </a:lnTo>
                  <a:lnTo>
                    <a:pt x="1080516" y="426720"/>
                  </a:lnTo>
                  <a:lnTo>
                    <a:pt x="1080516" y="411480"/>
                  </a:lnTo>
                  <a:close/>
                </a:path>
                <a:path w="2454275" h="2825750">
                  <a:moveTo>
                    <a:pt x="1085088" y="754380"/>
                  </a:moveTo>
                  <a:lnTo>
                    <a:pt x="1068324" y="754380"/>
                  </a:lnTo>
                  <a:lnTo>
                    <a:pt x="1068324" y="769620"/>
                  </a:lnTo>
                  <a:lnTo>
                    <a:pt x="1085088" y="769620"/>
                  </a:lnTo>
                  <a:lnTo>
                    <a:pt x="1085088" y="754380"/>
                  </a:lnTo>
                  <a:close/>
                </a:path>
                <a:path w="2454275" h="2825750">
                  <a:moveTo>
                    <a:pt x="1089660" y="821436"/>
                  </a:moveTo>
                  <a:lnTo>
                    <a:pt x="1074420" y="821436"/>
                  </a:lnTo>
                  <a:lnTo>
                    <a:pt x="1074420" y="836676"/>
                  </a:lnTo>
                  <a:lnTo>
                    <a:pt x="1089660" y="836676"/>
                  </a:lnTo>
                  <a:lnTo>
                    <a:pt x="1089660" y="821436"/>
                  </a:lnTo>
                  <a:close/>
                </a:path>
                <a:path w="2454275" h="2825750">
                  <a:moveTo>
                    <a:pt x="1089672" y="1234440"/>
                  </a:moveTo>
                  <a:lnTo>
                    <a:pt x="1074432" y="1234440"/>
                  </a:lnTo>
                  <a:lnTo>
                    <a:pt x="1074432" y="1249680"/>
                  </a:lnTo>
                  <a:lnTo>
                    <a:pt x="1089672" y="1249680"/>
                  </a:lnTo>
                  <a:lnTo>
                    <a:pt x="1089672" y="1234440"/>
                  </a:lnTo>
                  <a:close/>
                </a:path>
                <a:path w="2454275" h="2825750">
                  <a:moveTo>
                    <a:pt x="1095756" y="0"/>
                  </a:moveTo>
                  <a:lnTo>
                    <a:pt x="1080516" y="0"/>
                  </a:lnTo>
                  <a:lnTo>
                    <a:pt x="1080516" y="15240"/>
                  </a:lnTo>
                  <a:lnTo>
                    <a:pt x="1095756" y="15240"/>
                  </a:lnTo>
                  <a:lnTo>
                    <a:pt x="1095756" y="0"/>
                  </a:lnTo>
                  <a:close/>
                </a:path>
                <a:path w="2454275" h="2825750">
                  <a:moveTo>
                    <a:pt x="1098804" y="342900"/>
                  </a:moveTo>
                  <a:lnTo>
                    <a:pt x="1083564" y="342900"/>
                  </a:lnTo>
                  <a:lnTo>
                    <a:pt x="1083564" y="358140"/>
                  </a:lnTo>
                  <a:lnTo>
                    <a:pt x="1098804" y="358140"/>
                  </a:lnTo>
                  <a:lnTo>
                    <a:pt x="1098804" y="342900"/>
                  </a:lnTo>
                  <a:close/>
                </a:path>
                <a:path w="2454275" h="2825750">
                  <a:moveTo>
                    <a:pt x="1104900" y="1164336"/>
                  </a:moveTo>
                  <a:lnTo>
                    <a:pt x="1089660" y="1164336"/>
                  </a:lnTo>
                  <a:lnTo>
                    <a:pt x="1089660" y="1181100"/>
                  </a:lnTo>
                  <a:lnTo>
                    <a:pt x="1104900" y="1181100"/>
                  </a:lnTo>
                  <a:lnTo>
                    <a:pt x="1104900" y="1164336"/>
                  </a:lnTo>
                  <a:close/>
                </a:path>
                <a:path w="2454275" h="2825750">
                  <a:moveTo>
                    <a:pt x="1104912" y="1575816"/>
                  </a:moveTo>
                  <a:lnTo>
                    <a:pt x="1089672" y="1575816"/>
                  </a:lnTo>
                  <a:lnTo>
                    <a:pt x="1089672" y="1592580"/>
                  </a:lnTo>
                  <a:lnTo>
                    <a:pt x="1104912" y="1592580"/>
                  </a:lnTo>
                  <a:lnTo>
                    <a:pt x="1104912" y="1575816"/>
                  </a:lnTo>
                  <a:close/>
                </a:path>
                <a:path w="2454275" h="2825750">
                  <a:moveTo>
                    <a:pt x="1110996" y="411480"/>
                  </a:moveTo>
                  <a:lnTo>
                    <a:pt x="1095756" y="411480"/>
                  </a:lnTo>
                  <a:lnTo>
                    <a:pt x="1095756" y="426720"/>
                  </a:lnTo>
                  <a:lnTo>
                    <a:pt x="1110996" y="426720"/>
                  </a:lnTo>
                  <a:lnTo>
                    <a:pt x="1110996" y="411480"/>
                  </a:lnTo>
                  <a:close/>
                </a:path>
                <a:path w="2454275" h="2825750">
                  <a:moveTo>
                    <a:pt x="1114044" y="1961388"/>
                  </a:moveTo>
                  <a:lnTo>
                    <a:pt x="1098804" y="1961388"/>
                  </a:lnTo>
                  <a:lnTo>
                    <a:pt x="1098804" y="1976628"/>
                  </a:lnTo>
                  <a:lnTo>
                    <a:pt x="1114044" y="1976628"/>
                  </a:lnTo>
                  <a:lnTo>
                    <a:pt x="1114044" y="1961388"/>
                  </a:lnTo>
                  <a:close/>
                </a:path>
                <a:path w="2454275" h="2825750">
                  <a:moveTo>
                    <a:pt x="1114044" y="1930908"/>
                  </a:moveTo>
                  <a:lnTo>
                    <a:pt x="1098804" y="1930908"/>
                  </a:lnTo>
                  <a:lnTo>
                    <a:pt x="1098804" y="1946148"/>
                  </a:lnTo>
                  <a:lnTo>
                    <a:pt x="1114044" y="1946148"/>
                  </a:lnTo>
                  <a:lnTo>
                    <a:pt x="1114044" y="1930908"/>
                  </a:lnTo>
                  <a:close/>
                </a:path>
                <a:path w="2454275" h="2825750">
                  <a:moveTo>
                    <a:pt x="1114044" y="1900428"/>
                  </a:moveTo>
                  <a:lnTo>
                    <a:pt x="1098804" y="1900428"/>
                  </a:lnTo>
                  <a:lnTo>
                    <a:pt x="1098804" y="1915668"/>
                  </a:lnTo>
                  <a:lnTo>
                    <a:pt x="1114044" y="1915668"/>
                  </a:lnTo>
                  <a:lnTo>
                    <a:pt x="1114044" y="1900428"/>
                  </a:lnTo>
                  <a:close/>
                </a:path>
                <a:path w="2454275" h="2825750">
                  <a:moveTo>
                    <a:pt x="1114044" y="1868424"/>
                  </a:moveTo>
                  <a:lnTo>
                    <a:pt x="1098804" y="1868424"/>
                  </a:lnTo>
                  <a:lnTo>
                    <a:pt x="1098804" y="1883664"/>
                  </a:lnTo>
                  <a:lnTo>
                    <a:pt x="1114044" y="1883664"/>
                  </a:lnTo>
                  <a:lnTo>
                    <a:pt x="1114044" y="1868424"/>
                  </a:lnTo>
                  <a:close/>
                </a:path>
                <a:path w="2454275" h="2825750">
                  <a:moveTo>
                    <a:pt x="1114044" y="1837944"/>
                  </a:moveTo>
                  <a:lnTo>
                    <a:pt x="1098804" y="1837944"/>
                  </a:lnTo>
                  <a:lnTo>
                    <a:pt x="1098804" y="1853184"/>
                  </a:lnTo>
                  <a:lnTo>
                    <a:pt x="1114044" y="1853184"/>
                  </a:lnTo>
                  <a:lnTo>
                    <a:pt x="1114044" y="1837944"/>
                  </a:lnTo>
                  <a:close/>
                </a:path>
                <a:path w="2454275" h="2825750">
                  <a:moveTo>
                    <a:pt x="1114044" y="1807464"/>
                  </a:moveTo>
                  <a:lnTo>
                    <a:pt x="1098804" y="1807464"/>
                  </a:lnTo>
                  <a:lnTo>
                    <a:pt x="1098804" y="1822704"/>
                  </a:lnTo>
                  <a:lnTo>
                    <a:pt x="1114044" y="1822704"/>
                  </a:lnTo>
                  <a:lnTo>
                    <a:pt x="1114044" y="1807464"/>
                  </a:lnTo>
                  <a:close/>
                </a:path>
                <a:path w="2454275" h="2825750">
                  <a:moveTo>
                    <a:pt x="1114044" y="1776984"/>
                  </a:moveTo>
                  <a:lnTo>
                    <a:pt x="1098804" y="1776984"/>
                  </a:lnTo>
                  <a:lnTo>
                    <a:pt x="1098804" y="1792224"/>
                  </a:lnTo>
                  <a:lnTo>
                    <a:pt x="1114044" y="1792224"/>
                  </a:lnTo>
                  <a:lnTo>
                    <a:pt x="1114044" y="1776984"/>
                  </a:lnTo>
                  <a:close/>
                </a:path>
                <a:path w="2454275" h="2825750">
                  <a:moveTo>
                    <a:pt x="1114044" y="1744980"/>
                  </a:moveTo>
                  <a:lnTo>
                    <a:pt x="1098804" y="1744980"/>
                  </a:lnTo>
                  <a:lnTo>
                    <a:pt x="1098804" y="1760220"/>
                  </a:lnTo>
                  <a:lnTo>
                    <a:pt x="1114044" y="1760220"/>
                  </a:lnTo>
                  <a:lnTo>
                    <a:pt x="1114044" y="1744980"/>
                  </a:lnTo>
                  <a:close/>
                </a:path>
                <a:path w="2454275" h="2825750">
                  <a:moveTo>
                    <a:pt x="1114044" y="1714500"/>
                  </a:moveTo>
                  <a:lnTo>
                    <a:pt x="1098804" y="1714500"/>
                  </a:lnTo>
                  <a:lnTo>
                    <a:pt x="1098804" y="1729740"/>
                  </a:lnTo>
                  <a:lnTo>
                    <a:pt x="1114044" y="1729740"/>
                  </a:lnTo>
                  <a:lnTo>
                    <a:pt x="1114044" y="1714500"/>
                  </a:lnTo>
                  <a:close/>
                </a:path>
                <a:path w="2454275" h="2825750">
                  <a:moveTo>
                    <a:pt x="1114044" y="1684020"/>
                  </a:moveTo>
                  <a:lnTo>
                    <a:pt x="1098804" y="1684020"/>
                  </a:lnTo>
                  <a:lnTo>
                    <a:pt x="1098804" y="1699260"/>
                  </a:lnTo>
                  <a:lnTo>
                    <a:pt x="1114044" y="1699260"/>
                  </a:lnTo>
                  <a:lnTo>
                    <a:pt x="1114044" y="1684020"/>
                  </a:lnTo>
                  <a:close/>
                </a:path>
                <a:path w="2454275" h="2825750">
                  <a:moveTo>
                    <a:pt x="1114044" y="1653540"/>
                  </a:moveTo>
                  <a:lnTo>
                    <a:pt x="1106424" y="1653540"/>
                  </a:lnTo>
                  <a:lnTo>
                    <a:pt x="1098804" y="1653540"/>
                  </a:lnTo>
                  <a:lnTo>
                    <a:pt x="1098804" y="1668780"/>
                  </a:lnTo>
                  <a:lnTo>
                    <a:pt x="1114044" y="1668780"/>
                  </a:lnTo>
                  <a:lnTo>
                    <a:pt x="1114044" y="1661160"/>
                  </a:lnTo>
                  <a:lnTo>
                    <a:pt x="1114044" y="1653540"/>
                  </a:lnTo>
                  <a:close/>
                </a:path>
                <a:path w="2454275" h="2825750">
                  <a:moveTo>
                    <a:pt x="1115568" y="754380"/>
                  </a:moveTo>
                  <a:lnTo>
                    <a:pt x="1100328" y="754380"/>
                  </a:lnTo>
                  <a:lnTo>
                    <a:pt x="1100328" y="769620"/>
                  </a:lnTo>
                  <a:lnTo>
                    <a:pt x="1115568" y="769620"/>
                  </a:lnTo>
                  <a:lnTo>
                    <a:pt x="1115568" y="754380"/>
                  </a:lnTo>
                  <a:close/>
                </a:path>
                <a:path w="2454275" h="2825750">
                  <a:moveTo>
                    <a:pt x="1118616" y="1987296"/>
                  </a:moveTo>
                  <a:lnTo>
                    <a:pt x="1106424" y="1987296"/>
                  </a:lnTo>
                  <a:lnTo>
                    <a:pt x="1110996" y="1991868"/>
                  </a:lnTo>
                  <a:lnTo>
                    <a:pt x="1098804" y="1991868"/>
                  </a:lnTo>
                  <a:lnTo>
                    <a:pt x="1098804" y="1999488"/>
                  </a:lnTo>
                  <a:lnTo>
                    <a:pt x="1101852" y="2002536"/>
                  </a:lnTo>
                  <a:lnTo>
                    <a:pt x="1118616" y="2002536"/>
                  </a:lnTo>
                  <a:lnTo>
                    <a:pt x="1118616" y="1994916"/>
                  </a:lnTo>
                  <a:lnTo>
                    <a:pt x="1118616" y="1991868"/>
                  </a:lnTo>
                  <a:lnTo>
                    <a:pt x="1118616" y="1987296"/>
                  </a:lnTo>
                  <a:close/>
                </a:path>
                <a:path w="2454275" h="2825750">
                  <a:moveTo>
                    <a:pt x="1120140" y="821436"/>
                  </a:moveTo>
                  <a:lnTo>
                    <a:pt x="1104900" y="821436"/>
                  </a:lnTo>
                  <a:lnTo>
                    <a:pt x="1104900" y="836676"/>
                  </a:lnTo>
                  <a:lnTo>
                    <a:pt x="1120140" y="836676"/>
                  </a:lnTo>
                  <a:lnTo>
                    <a:pt x="1120140" y="821436"/>
                  </a:lnTo>
                  <a:close/>
                </a:path>
                <a:path w="2454275" h="2825750">
                  <a:moveTo>
                    <a:pt x="1120152" y="1234440"/>
                  </a:moveTo>
                  <a:lnTo>
                    <a:pt x="1104912" y="1234440"/>
                  </a:lnTo>
                  <a:lnTo>
                    <a:pt x="1104912" y="1249680"/>
                  </a:lnTo>
                  <a:lnTo>
                    <a:pt x="1120152" y="1249680"/>
                  </a:lnTo>
                  <a:lnTo>
                    <a:pt x="1120152" y="1234440"/>
                  </a:lnTo>
                  <a:close/>
                </a:path>
                <a:path w="2454275" h="2825750">
                  <a:moveTo>
                    <a:pt x="1127760" y="0"/>
                  </a:moveTo>
                  <a:lnTo>
                    <a:pt x="1110996" y="0"/>
                  </a:lnTo>
                  <a:lnTo>
                    <a:pt x="1110996" y="15240"/>
                  </a:lnTo>
                  <a:lnTo>
                    <a:pt x="1127760" y="15240"/>
                  </a:lnTo>
                  <a:lnTo>
                    <a:pt x="1127760" y="0"/>
                  </a:lnTo>
                  <a:close/>
                </a:path>
                <a:path w="2454275" h="2825750">
                  <a:moveTo>
                    <a:pt x="1130808" y="342900"/>
                  </a:moveTo>
                  <a:lnTo>
                    <a:pt x="1114044" y="342900"/>
                  </a:lnTo>
                  <a:lnTo>
                    <a:pt x="1114044" y="358140"/>
                  </a:lnTo>
                  <a:lnTo>
                    <a:pt x="1130808" y="358140"/>
                  </a:lnTo>
                  <a:lnTo>
                    <a:pt x="1130808" y="342900"/>
                  </a:lnTo>
                  <a:close/>
                </a:path>
                <a:path w="2454275" h="2825750">
                  <a:moveTo>
                    <a:pt x="1136904" y="1645920"/>
                  </a:moveTo>
                  <a:lnTo>
                    <a:pt x="1121664" y="1645920"/>
                  </a:lnTo>
                  <a:lnTo>
                    <a:pt x="1121664" y="1661160"/>
                  </a:lnTo>
                  <a:lnTo>
                    <a:pt x="1136904" y="1661160"/>
                  </a:lnTo>
                  <a:lnTo>
                    <a:pt x="1136904" y="1645920"/>
                  </a:lnTo>
                  <a:close/>
                </a:path>
                <a:path w="2454275" h="2825750">
                  <a:moveTo>
                    <a:pt x="1136904" y="1164336"/>
                  </a:moveTo>
                  <a:lnTo>
                    <a:pt x="1120140" y="1164336"/>
                  </a:lnTo>
                  <a:lnTo>
                    <a:pt x="1120140" y="1181100"/>
                  </a:lnTo>
                  <a:lnTo>
                    <a:pt x="1136904" y="1181100"/>
                  </a:lnTo>
                  <a:lnTo>
                    <a:pt x="1136904" y="1164336"/>
                  </a:lnTo>
                  <a:close/>
                </a:path>
                <a:path w="2454275" h="2825750">
                  <a:moveTo>
                    <a:pt x="1136916" y="1575816"/>
                  </a:moveTo>
                  <a:lnTo>
                    <a:pt x="1121676" y="1575816"/>
                  </a:lnTo>
                  <a:lnTo>
                    <a:pt x="1121676" y="1592580"/>
                  </a:lnTo>
                  <a:lnTo>
                    <a:pt x="1136916" y="1592580"/>
                  </a:lnTo>
                  <a:lnTo>
                    <a:pt x="1136916" y="1575816"/>
                  </a:lnTo>
                  <a:close/>
                </a:path>
                <a:path w="2454275" h="2825750">
                  <a:moveTo>
                    <a:pt x="1141476" y="411480"/>
                  </a:moveTo>
                  <a:lnTo>
                    <a:pt x="1126236" y="411480"/>
                  </a:lnTo>
                  <a:lnTo>
                    <a:pt x="1126236" y="426720"/>
                  </a:lnTo>
                  <a:lnTo>
                    <a:pt x="1141476" y="426720"/>
                  </a:lnTo>
                  <a:lnTo>
                    <a:pt x="1141476" y="411480"/>
                  </a:lnTo>
                  <a:close/>
                </a:path>
                <a:path w="2454275" h="2825750">
                  <a:moveTo>
                    <a:pt x="1146048" y="754380"/>
                  </a:moveTo>
                  <a:lnTo>
                    <a:pt x="1130808" y="754380"/>
                  </a:lnTo>
                  <a:lnTo>
                    <a:pt x="1130808" y="769620"/>
                  </a:lnTo>
                  <a:lnTo>
                    <a:pt x="1146048" y="769620"/>
                  </a:lnTo>
                  <a:lnTo>
                    <a:pt x="1146048" y="754380"/>
                  </a:lnTo>
                  <a:close/>
                </a:path>
                <a:path w="2454275" h="2825750">
                  <a:moveTo>
                    <a:pt x="1150620" y="1987296"/>
                  </a:moveTo>
                  <a:lnTo>
                    <a:pt x="1133856" y="1987296"/>
                  </a:lnTo>
                  <a:lnTo>
                    <a:pt x="1133856" y="2002536"/>
                  </a:lnTo>
                  <a:lnTo>
                    <a:pt x="1150620" y="2002536"/>
                  </a:lnTo>
                  <a:lnTo>
                    <a:pt x="1150620" y="1987296"/>
                  </a:lnTo>
                  <a:close/>
                </a:path>
                <a:path w="2454275" h="2825750">
                  <a:moveTo>
                    <a:pt x="1150632" y="1234440"/>
                  </a:moveTo>
                  <a:lnTo>
                    <a:pt x="1135392" y="1234440"/>
                  </a:lnTo>
                  <a:lnTo>
                    <a:pt x="1135392" y="1249680"/>
                  </a:lnTo>
                  <a:lnTo>
                    <a:pt x="1150632" y="1249680"/>
                  </a:lnTo>
                  <a:lnTo>
                    <a:pt x="1150632" y="1234440"/>
                  </a:lnTo>
                  <a:close/>
                </a:path>
                <a:path w="2454275" h="2825750">
                  <a:moveTo>
                    <a:pt x="1152144" y="821436"/>
                  </a:moveTo>
                  <a:lnTo>
                    <a:pt x="1136904" y="821436"/>
                  </a:lnTo>
                  <a:lnTo>
                    <a:pt x="1136904" y="836676"/>
                  </a:lnTo>
                  <a:lnTo>
                    <a:pt x="1152144" y="836676"/>
                  </a:lnTo>
                  <a:lnTo>
                    <a:pt x="1152144" y="821436"/>
                  </a:lnTo>
                  <a:close/>
                </a:path>
                <a:path w="2454275" h="2825750">
                  <a:moveTo>
                    <a:pt x="1158240" y="0"/>
                  </a:moveTo>
                  <a:lnTo>
                    <a:pt x="1143000" y="0"/>
                  </a:lnTo>
                  <a:lnTo>
                    <a:pt x="1143000" y="15240"/>
                  </a:lnTo>
                  <a:lnTo>
                    <a:pt x="1158240" y="15240"/>
                  </a:lnTo>
                  <a:lnTo>
                    <a:pt x="1158240" y="0"/>
                  </a:lnTo>
                  <a:close/>
                </a:path>
                <a:path w="2454275" h="2825750">
                  <a:moveTo>
                    <a:pt x="1161288" y="342900"/>
                  </a:moveTo>
                  <a:lnTo>
                    <a:pt x="1146048" y="342900"/>
                  </a:lnTo>
                  <a:lnTo>
                    <a:pt x="1146048" y="358140"/>
                  </a:lnTo>
                  <a:lnTo>
                    <a:pt x="1161288" y="358140"/>
                  </a:lnTo>
                  <a:lnTo>
                    <a:pt x="1161288" y="342900"/>
                  </a:lnTo>
                  <a:close/>
                </a:path>
                <a:path w="2454275" h="2825750">
                  <a:moveTo>
                    <a:pt x="1167384" y="1645920"/>
                  </a:moveTo>
                  <a:lnTo>
                    <a:pt x="1152144" y="1645920"/>
                  </a:lnTo>
                  <a:lnTo>
                    <a:pt x="1152144" y="1661160"/>
                  </a:lnTo>
                  <a:lnTo>
                    <a:pt x="1167384" y="1661160"/>
                  </a:lnTo>
                  <a:lnTo>
                    <a:pt x="1167384" y="1645920"/>
                  </a:lnTo>
                  <a:close/>
                </a:path>
                <a:path w="2454275" h="2825750">
                  <a:moveTo>
                    <a:pt x="1167384" y="1164336"/>
                  </a:moveTo>
                  <a:lnTo>
                    <a:pt x="1152144" y="1164336"/>
                  </a:lnTo>
                  <a:lnTo>
                    <a:pt x="1152144" y="1181100"/>
                  </a:lnTo>
                  <a:lnTo>
                    <a:pt x="1167384" y="1181100"/>
                  </a:lnTo>
                  <a:lnTo>
                    <a:pt x="1167384" y="1164336"/>
                  </a:lnTo>
                  <a:close/>
                </a:path>
                <a:path w="2454275" h="2825750">
                  <a:moveTo>
                    <a:pt x="1167396" y="1575816"/>
                  </a:moveTo>
                  <a:lnTo>
                    <a:pt x="1152156" y="1575816"/>
                  </a:lnTo>
                  <a:lnTo>
                    <a:pt x="1152156" y="1592580"/>
                  </a:lnTo>
                  <a:lnTo>
                    <a:pt x="1167396" y="1592580"/>
                  </a:lnTo>
                  <a:lnTo>
                    <a:pt x="1167396" y="1575816"/>
                  </a:lnTo>
                  <a:close/>
                </a:path>
                <a:path w="2454275" h="2825750">
                  <a:moveTo>
                    <a:pt x="1173480" y="411480"/>
                  </a:moveTo>
                  <a:lnTo>
                    <a:pt x="1156716" y="411480"/>
                  </a:lnTo>
                  <a:lnTo>
                    <a:pt x="1156716" y="426720"/>
                  </a:lnTo>
                  <a:lnTo>
                    <a:pt x="1173480" y="426720"/>
                  </a:lnTo>
                  <a:lnTo>
                    <a:pt x="1173480" y="411480"/>
                  </a:lnTo>
                  <a:close/>
                </a:path>
                <a:path w="2454275" h="2825750">
                  <a:moveTo>
                    <a:pt x="1176528" y="754380"/>
                  </a:moveTo>
                  <a:lnTo>
                    <a:pt x="1161288" y="754380"/>
                  </a:lnTo>
                  <a:lnTo>
                    <a:pt x="1161288" y="769620"/>
                  </a:lnTo>
                  <a:lnTo>
                    <a:pt x="1176528" y="769620"/>
                  </a:lnTo>
                  <a:lnTo>
                    <a:pt x="1176528" y="754380"/>
                  </a:lnTo>
                  <a:close/>
                </a:path>
                <a:path w="2454275" h="2825750">
                  <a:moveTo>
                    <a:pt x="1181100" y="1987296"/>
                  </a:moveTo>
                  <a:lnTo>
                    <a:pt x="1165860" y="1987296"/>
                  </a:lnTo>
                  <a:lnTo>
                    <a:pt x="1165860" y="2002536"/>
                  </a:lnTo>
                  <a:lnTo>
                    <a:pt x="1181100" y="2002536"/>
                  </a:lnTo>
                  <a:lnTo>
                    <a:pt x="1181100" y="1987296"/>
                  </a:lnTo>
                  <a:close/>
                </a:path>
                <a:path w="2454275" h="2825750">
                  <a:moveTo>
                    <a:pt x="1182624" y="821436"/>
                  </a:moveTo>
                  <a:lnTo>
                    <a:pt x="1167384" y="821436"/>
                  </a:lnTo>
                  <a:lnTo>
                    <a:pt x="1167384" y="836676"/>
                  </a:lnTo>
                  <a:lnTo>
                    <a:pt x="1182624" y="836676"/>
                  </a:lnTo>
                  <a:lnTo>
                    <a:pt x="1182624" y="821436"/>
                  </a:lnTo>
                  <a:close/>
                </a:path>
                <a:path w="2454275" h="2825750">
                  <a:moveTo>
                    <a:pt x="1182636" y="1234440"/>
                  </a:moveTo>
                  <a:lnTo>
                    <a:pt x="1165872" y="1234440"/>
                  </a:lnTo>
                  <a:lnTo>
                    <a:pt x="1165872" y="1249680"/>
                  </a:lnTo>
                  <a:lnTo>
                    <a:pt x="1182636" y="1249680"/>
                  </a:lnTo>
                  <a:lnTo>
                    <a:pt x="1182636" y="1234440"/>
                  </a:lnTo>
                  <a:close/>
                </a:path>
                <a:path w="2454275" h="2825750">
                  <a:moveTo>
                    <a:pt x="1188720" y="0"/>
                  </a:moveTo>
                  <a:lnTo>
                    <a:pt x="1173480" y="0"/>
                  </a:lnTo>
                  <a:lnTo>
                    <a:pt x="1173480" y="15240"/>
                  </a:lnTo>
                  <a:lnTo>
                    <a:pt x="1188720" y="15240"/>
                  </a:lnTo>
                  <a:lnTo>
                    <a:pt x="1188720" y="0"/>
                  </a:lnTo>
                  <a:close/>
                </a:path>
                <a:path w="2454275" h="2825750">
                  <a:moveTo>
                    <a:pt x="1191768" y="342900"/>
                  </a:moveTo>
                  <a:lnTo>
                    <a:pt x="1176528" y="342900"/>
                  </a:lnTo>
                  <a:lnTo>
                    <a:pt x="1176528" y="358140"/>
                  </a:lnTo>
                  <a:lnTo>
                    <a:pt x="1191768" y="358140"/>
                  </a:lnTo>
                  <a:lnTo>
                    <a:pt x="1191768" y="342900"/>
                  </a:lnTo>
                  <a:close/>
                </a:path>
                <a:path w="2454275" h="2825750">
                  <a:moveTo>
                    <a:pt x="1197864" y="1164336"/>
                  </a:moveTo>
                  <a:lnTo>
                    <a:pt x="1182624" y="1164336"/>
                  </a:lnTo>
                  <a:lnTo>
                    <a:pt x="1182624" y="1181100"/>
                  </a:lnTo>
                  <a:lnTo>
                    <a:pt x="1197864" y="1181100"/>
                  </a:lnTo>
                  <a:lnTo>
                    <a:pt x="1197864" y="1164336"/>
                  </a:lnTo>
                  <a:close/>
                </a:path>
                <a:path w="2454275" h="2825750">
                  <a:moveTo>
                    <a:pt x="1197876" y="1575816"/>
                  </a:moveTo>
                  <a:lnTo>
                    <a:pt x="1182636" y="1575816"/>
                  </a:lnTo>
                  <a:lnTo>
                    <a:pt x="1182636" y="1592580"/>
                  </a:lnTo>
                  <a:lnTo>
                    <a:pt x="1197876" y="1592580"/>
                  </a:lnTo>
                  <a:lnTo>
                    <a:pt x="1197876" y="1575816"/>
                  </a:lnTo>
                  <a:close/>
                </a:path>
                <a:path w="2454275" h="2825750">
                  <a:moveTo>
                    <a:pt x="1199388" y="1645920"/>
                  </a:moveTo>
                  <a:lnTo>
                    <a:pt x="1182624" y="1645920"/>
                  </a:lnTo>
                  <a:lnTo>
                    <a:pt x="1182624" y="1661160"/>
                  </a:lnTo>
                  <a:lnTo>
                    <a:pt x="1199388" y="1661160"/>
                  </a:lnTo>
                  <a:lnTo>
                    <a:pt x="1199388" y="1645920"/>
                  </a:lnTo>
                  <a:close/>
                </a:path>
                <a:path w="2454275" h="2825750">
                  <a:moveTo>
                    <a:pt x="1203960" y="411480"/>
                  </a:moveTo>
                  <a:lnTo>
                    <a:pt x="1188720" y="411480"/>
                  </a:lnTo>
                  <a:lnTo>
                    <a:pt x="1188720" y="426720"/>
                  </a:lnTo>
                  <a:lnTo>
                    <a:pt x="1203960" y="426720"/>
                  </a:lnTo>
                  <a:lnTo>
                    <a:pt x="1203960" y="411480"/>
                  </a:lnTo>
                  <a:close/>
                </a:path>
                <a:path w="2454275" h="2825750">
                  <a:moveTo>
                    <a:pt x="1208532" y="754380"/>
                  </a:moveTo>
                  <a:lnTo>
                    <a:pt x="1191768" y="754380"/>
                  </a:lnTo>
                  <a:lnTo>
                    <a:pt x="1191768" y="769620"/>
                  </a:lnTo>
                  <a:lnTo>
                    <a:pt x="1208532" y="769620"/>
                  </a:lnTo>
                  <a:lnTo>
                    <a:pt x="1208532" y="754380"/>
                  </a:lnTo>
                  <a:close/>
                </a:path>
                <a:path w="2454275" h="2825750">
                  <a:moveTo>
                    <a:pt x="1211580" y="2372868"/>
                  </a:moveTo>
                  <a:lnTo>
                    <a:pt x="1196340" y="2372868"/>
                  </a:lnTo>
                  <a:lnTo>
                    <a:pt x="1196340" y="2388108"/>
                  </a:lnTo>
                  <a:lnTo>
                    <a:pt x="1211580" y="2388108"/>
                  </a:lnTo>
                  <a:lnTo>
                    <a:pt x="1211580" y="2372868"/>
                  </a:lnTo>
                  <a:close/>
                </a:path>
                <a:path w="2454275" h="2825750">
                  <a:moveTo>
                    <a:pt x="1211580" y="2342388"/>
                  </a:moveTo>
                  <a:lnTo>
                    <a:pt x="1196340" y="2342388"/>
                  </a:lnTo>
                  <a:lnTo>
                    <a:pt x="1196340" y="2357628"/>
                  </a:lnTo>
                  <a:lnTo>
                    <a:pt x="1211580" y="2357628"/>
                  </a:lnTo>
                  <a:lnTo>
                    <a:pt x="1211580" y="2342388"/>
                  </a:lnTo>
                  <a:close/>
                </a:path>
                <a:path w="2454275" h="2825750">
                  <a:moveTo>
                    <a:pt x="1211580" y="2310384"/>
                  </a:moveTo>
                  <a:lnTo>
                    <a:pt x="1196340" y="2310384"/>
                  </a:lnTo>
                  <a:lnTo>
                    <a:pt x="1196340" y="2325624"/>
                  </a:lnTo>
                  <a:lnTo>
                    <a:pt x="1211580" y="2325624"/>
                  </a:lnTo>
                  <a:lnTo>
                    <a:pt x="1211580" y="2310384"/>
                  </a:lnTo>
                  <a:close/>
                </a:path>
                <a:path w="2454275" h="2825750">
                  <a:moveTo>
                    <a:pt x="1211580" y="2279904"/>
                  </a:moveTo>
                  <a:lnTo>
                    <a:pt x="1196340" y="2279904"/>
                  </a:lnTo>
                  <a:lnTo>
                    <a:pt x="1196340" y="2295144"/>
                  </a:lnTo>
                  <a:lnTo>
                    <a:pt x="1211580" y="2295144"/>
                  </a:lnTo>
                  <a:lnTo>
                    <a:pt x="1211580" y="2279904"/>
                  </a:lnTo>
                  <a:close/>
                </a:path>
                <a:path w="2454275" h="2825750">
                  <a:moveTo>
                    <a:pt x="1211580" y="2249424"/>
                  </a:moveTo>
                  <a:lnTo>
                    <a:pt x="1196340" y="2249424"/>
                  </a:lnTo>
                  <a:lnTo>
                    <a:pt x="1196340" y="2264664"/>
                  </a:lnTo>
                  <a:lnTo>
                    <a:pt x="1211580" y="2264664"/>
                  </a:lnTo>
                  <a:lnTo>
                    <a:pt x="1211580" y="2249424"/>
                  </a:lnTo>
                  <a:close/>
                </a:path>
                <a:path w="2454275" h="2825750">
                  <a:moveTo>
                    <a:pt x="1211580" y="2218944"/>
                  </a:moveTo>
                  <a:lnTo>
                    <a:pt x="1196340" y="2218944"/>
                  </a:lnTo>
                  <a:lnTo>
                    <a:pt x="1196340" y="2234184"/>
                  </a:lnTo>
                  <a:lnTo>
                    <a:pt x="1211580" y="2234184"/>
                  </a:lnTo>
                  <a:lnTo>
                    <a:pt x="1211580" y="2218944"/>
                  </a:lnTo>
                  <a:close/>
                </a:path>
                <a:path w="2454275" h="2825750">
                  <a:moveTo>
                    <a:pt x="1211580" y="2186940"/>
                  </a:moveTo>
                  <a:lnTo>
                    <a:pt x="1196340" y="2186940"/>
                  </a:lnTo>
                  <a:lnTo>
                    <a:pt x="1196340" y="2202180"/>
                  </a:lnTo>
                  <a:lnTo>
                    <a:pt x="1211580" y="2202180"/>
                  </a:lnTo>
                  <a:lnTo>
                    <a:pt x="1211580" y="2186940"/>
                  </a:lnTo>
                  <a:close/>
                </a:path>
                <a:path w="2454275" h="2825750">
                  <a:moveTo>
                    <a:pt x="1211580" y="2156460"/>
                  </a:moveTo>
                  <a:lnTo>
                    <a:pt x="1196340" y="2156460"/>
                  </a:lnTo>
                  <a:lnTo>
                    <a:pt x="1196340" y="2171700"/>
                  </a:lnTo>
                  <a:lnTo>
                    <a:pt x="1211580" y="2171700"/>
                  </a:lnTo>
                  <a:lnTo>
                    <a:pt x="1211580" y="2156460"/>
                  </a:lnTo>
                  <a:close/>
                </a:path>
                <a:path w="2454275" h="2825750">
                  <a:moveTo>
                    <a:pt x="1211580" y="2125980"/>
                  </a:moveTo>
                  <a:lnTo>
                    <a:pt x="1196340" y="2125980"/>
                  </a:lnTo>
                  <a:lnTo>
                    <a:pt x="1196340" y="2141220"/>
                  </a:lnTo>
                  <a:lnTo>
                    <a:pt x="1211580" y="2141220"/>
                  </a:lnTo>
                  <a:lnTo>
                    <a:pt x="1211580" y="2125980"/>
                  </a:lnTo>
                  <a:close/>
                </a:path>
                <a:path w="2454275" h="2825750">
                  <a:moveTo>
                    <a:pt x="1211580" y="2095500"/>
                  </a:moveTo>
                  <a:lnTo>
                    <a:pt x="1196340" y="2095500"/>
                  </a:lnTo>
                  <a:lnTo>
                    <a:pt x="1196340" y="2110740"/>
                  </a:lnTo>
                  <a:lnTo>
                    <a:pt x="1211580" y="2110740"/>
                  </a:lnTo>
                  <a:lnTo>
                    <a:pt x="1211580" y="2095500"/>
                  </a:lnTo>
                  <a:close/>
                </a:path>
                <a:path w="2454275" h="2825750">
                  <a:moveTo>
                    <a:pt x="1211580" y="1987296"/>
                  </a:moveTo>
                  <a:lnTo>
                    <a:pt x="1196340" y="1987296"/>
                  </a:lnTo>
                  <a:lnTo>
                    <a:pt x="1196340" y="2002536"/>
                  </a:lnTo>
                  <a:lnTo>
                    <a:pt x="1211580" y="2002536"/>
                  </a:lnTo>
                  <a:lnTo>
                    <a:pt x="1211580" y="1987296"/>
                  </a:lnTo>
                  <a:close/>
                </a:path>
                <a:path w="2454275" h="2825750">
                  <a:moveTo>
                    <a:pt x="1213104" y="821436"/>
                  </a:moveTo>
                  <a:lnTo>
                    <a:pt x="1197864" y="821436"/>
                  </a:lnTo>
                  <a:lnTo>
                    <a:pt x="1197864" y="836676"/>
                  </a:lnTo>
                  <a:lnTo>
                    <a:pt x="1213104" y="836676"/>
                  </a:lnTo>
                  <a:lnTo>
                    <a:pt x="1213104" y="821436"/>
                  </a:lnTo>
                  <a:close/>
                </a:path>
                <a:path w="2454275" h="2825750">
                  <a:moveTo>
                    <a:pt x="1213116" y="1234440"/>
                  </a:moveTo>
                  <a:lnTo>
                    <a:pt x="1197876" y="1234440"/>
                  </a:lnTo>
                  <a:lnTo>
                    <a:pt x="1197876" y="1249680"/>
                  </a:lnTo>
                  <a:lnTo>
                    <a:pt x="1213116" y="1249680"/>
                  </a:lnTo>
                  <a:lnTo>
                    <a:pt x="1213116" y="1234440"/>
                  </a:lnTo>
                  <a:close/>
                </a:path>
                <a:path w="2454275" h="2825750">
                  <a:moveTo>
                    <a:pt x="1214628" y="2398776"/>
                  </a:moveTo>
                  <a:lnTo>
                    <a:pt x="1203960" y="2398776"/>
                  </a:lnTo>
                  <a:lnTo>
                    <a:pt x="1207770" y="2403348"/>
                  </a:lnTo>
                  <a:lnTo>
                    <a:pt x="1196340" y="2403348"/>
                  </a:lnTo>
                  <a:lnTo>
                    <a:pt x="1196340" y="2410968"/>
                  </a:lnTo>
                  <a:lnTo>
                    <a:pt x="1199388" y="2415540"/>
                  </a:lnTo>
                  <a:lnTo>
                    <a:pt x="1214628" y="2415540"/>
                  </a:lnTo>
                  <a:lnTo>
                    <a:pt x="1214628" y="2407920"/>
                  </a:lnTo>
                  <a:lnTo>
                    <a:pt x="1214628" y="2403348"/>
                  </a:lnTo>
                  <a:lnTo>
                    <a:pt x="1214628" y="2398776"/>
                  </a:lnTo>
                  <a:close/>
                </a:path>
                <a:path w="2454275" h="2825750">
                  <a:moveTo>
                    <a:pt x="1219200" y="0"/>
                  </a:moveTo>
                  <a:lnTo>
                    <a:pt x="1203960" y="0"/>
                  </a:lnTo>
                  <a:lnTo>
                    <a:pt x="1203960" y="15240"/>
                  </a:lnTo>
                  <a:lnTo>
                    <a:pt x="1219200" y="15240"/>
                  </a:lnTo>
                  <a:lnTo>
                    <a:pt x="1219200" y="0"/>
                  </a:lnTo>
                  <a:close/>
                </a:path>
                <a:path w="2454275" h="2825750">
                  <a:moveTo>
                    <a:pt x="1222248" y="342900"/>
                  </a:moveTo>
                  <a:lnTo>
                    <a:pt x="1207008" y="342900"/>
                  </a:lnTo>
                  <a:lnTo>
                    <a:pt x="1207008" y="358140"/>
                  </a:lnTo>
                  <a:lnTo>
                    <a:pt x="1222248" y="358140"/>
                  </a:lnTo>
                  <a:lnTo>
                    <a:pt x="1222248" y="342900"/>
                  </a:lnTo>
                  <a:close/>
                </a:path>
                <a:path w="2454275" h="2825750">
                  <a:moveTo>
                    <a:pt x="1234452" y="2388108"/>
                  </a:moveTo>
                  <a:lnTo>
                    <a:pt x="1219200" y="2388108"/>
                  </a:lnTo>
                  <a:lnTo>
                    <a:pt x="1219200" y="2403348"/>
                  </a:lnTo>
                  <a:lnTo>
                    <a:pt x="1234440" y="2403348"/>
                  </a:lnTo>
                  <a:lnTo>
                    <a:pt x="1234452" y="2388108"/>
                  </a:lnTo>
                  <a:close/>
                </a:path>
                <a:path w="2454275" h="2825750">
                  <a:moveTo>
                    <a:pt x="1234452" y="2357628"/>
                  </a:moveTo>
                  <a:lnTo>
                    <a:pt x="1219200" y="2357628"/>
                  </a:lnTo>
                  <a:lnTo>
                    <a:pt x="1219200" y="2372868"/>
                  </a:lnTo>
                  <a:lnTo>
                    <a:pt x="1234440" y="2372868"/>
                  </a:lnTo>
                  <a:lnTo>
                    <a:pt x="1234452" y="2357628"/>
                  </a:lnTo>
                  <a:close/>
                </a:path>
                <a:path w="2454275" h="2825750">
                  <a:moveTo>
                    <a:pt x="1234452" y="2325624"/>
                  </a:moveTo>
                  <a:lnTo>
                    <a:pt x="1219200" y="2325624"/>
                  </a:lnTo>
                  <a:lnTo>
                    <a:pt x="1219200" y="2342388"/>
                  </a:lnTo>
                  <a:lnTo>
                    <a:pt x="1234440" y="2342388"/>
                  </a:lnTo>
                  <a:lnTo>
                    <a:pt x="1234452" y="2325624"/>
                  </a:lnTo>
                  <a:close/>
                </a:path>
                <a:path w="2454275" h="2825750">
                  <a:moveTo>
                    <a:pt x="1234452" y="2295144"/>
                  </a:moveTo>
                  <a:lnTo>
                    <a:pt x="1219200" y="2295144"/>
                  </a:lnTo>
                  <a:lnTo>
                    <a:pt x="1219200" y="2310384"/>
                  </a:lnTo>
                  <a:lnTo>
                    <a:pt x="1234440" y="2310384"/>
                  </a:lnTo>
                  <a:lnTo>
                    <a:pt x="1234452" y="2295144"/>
                  </a:lnTo>
                  <a:close/>
                </a:path>
                <a:path w="2454275" h="2825750">
                  <a:moveTo>
                    <a:pt x="1234452" y="2264664"/>
                  </a:moveTo>
                  <a:lnTo>
                    <a:pt x="1219200" y="2264664"/>
                  </a:lnTo>
                  <a:lnTo>
                    <a:pt x="1219200" y="2279904"/>
                  </a:lnTo>
                  <a:lnTo>
                    <a:pt x="1234440" y="2279904"/>
                  </a:lnTo>
                  <a:lnTo>
                    <a:pt x="1234452" y="2264664"/>
                  </a:lnTo>
                  <a:close/>
                </a:path>
                <a:path w="2454275" h="2825750">
                  <a:moveTo>
                    <a:pt x="1234452" y="2234184"/>
                  </a:moveTo>
                  <a:lnTo>
                    <a:pt x="1219200" y="2234184"/>
                  </a:lnTo>
                  <a:lnTo>
                    <a:pt x="1219200" y="2249424"/>
                  </a:lnTo>
                  <a:lnTo>
                    <a:pt x="1234440" y="2249424"/>
                  </a:lnTo>
                  <a:lnTo>
                    <a:pt x="1234452" y="2234184"/>
                  </a:lnTo>
                  <a:close/>
                </a:path>
                <a:path w="2454275" h="2825750">
                  <a:moveTo>
                    <a:pt x="1234452" y="2202180"/>
                  </a:moveTo>
                  <a:lnTo>
                    <a:pt x="1219200" y="2202180"/>
                  </a:lnTo>
                  <a:lnTo>
                    <a:pt x="1219200" y="2218944"/>
                  </a:lnTo>
                  <a:lnTo>
                    <a:pt x="1234440" y="2218944"/>
                  </a:lnTo>
                  <a:lnTo>
                    <a:pt x="1234452" y="2202180"/>
                  </a:lnTo>
                  <a:close/>
                </a:path>
                <a:path w="2454275" h="2825750">
                  <a:moveTo>
                    <a:pt x="1234452" y="2171700"/>
                  </a:moveTo>
                  <a:lnTo>
                    <a:pt x="1219200" y="2171700"/>
                  </a:lnTo>
                  <a:lnTo>
                    <a:pt x="1219200" y="2186940"/>
                  </a:lnTo>
                  <a:lnTo>
                    <a:pt x="1234440" y="2186940"/>
                  </a:lnTo>
                  <a:lnTo>
                    <a:pt x="1234452" y="2171700"/>
                  </a:lnTo>
                  <a:close/>
                </a:path>
                <a:path w="2454275" h="2825750">
                  <a:moveTo>
                    <a:pt x="1234452" y="2141220"/>
                  </a:moveTo>
                  <a:lnTo>
                    <a:pt x="1219200" y="2141220"/>
                  </a:lnTo>
                  <a:lnTo>
                    <a:pt x="1219200" y="2156460"/>
                  </a:lnTo>
                  <a:lnTo>
                    <a:pt x="1234440" y="2156460"/>
                  </a:lnTo>
                  <a:lnTo>
                    <a:pt x="1234452" y="2141220"/>
                  </a:lnTo>
                  <a:close/>
                </a:path>
                <a:path w="2454275" h="2825750">
                  <a:moveTo>
                    <a:pt x="1234452" y="2110740"/>
                  </a:moveTo>
                  <a:lnTo>
                    <a:pt x="1219200" y="2110740"/>
                  </a:lnTo>
                  <a:lnTo>
                    <a:pt x="1219200" y="2125980"/>
                  </a:lnTo>
                  <a:lnTo>
                    <a:pt x="1234440" y="2125980"/>
                  </a:lnTo>
                  <a:lnTo>
                    <a:pt x="1234452" y="2110740"/>
                  </a:lnTo>
                  <a:close/>
                </a:path>
                <a:path w="2454275" h="2825750">
                  <a:moveTo>
                    <a:pt x="1234452" y="2078736"/>
                  </a:moveTo>
                  <a:lnTo>
                    <a:pt x="1219200" y="2078736"/>
                  </a:lnTo>
                  <a:lnTo>
                    <a:pt x="1219200" y="2095500"/>
                  </a:lnTo>
                  <a:lnTo>
                    <a:pt x="1234440" y="2095500"/>
                  </a:lnTo>
                  <a:lnTo>
                    <a:pt x="1234452" y="2078736"/>
                  </a:lnTo>
                  <a:close/>
                </a:path>
                <a:path w="2454275" h="2825750">
                  <a:moveTo>
                    <a:pt x="1234452" y="1979676"/>
                  </a:moveTo>
                  <a:lnTo>
                    <a:pt x="1219200" y="1979676"/>
                  </a:lnTo>
                  <a:lnTo>
                    <a:pt x="1219200" y="1994916"/>
                  </a:lnTo>
                  <a:lnTo>
                    <a:pt x="1226820" y="1994916"/>
                  </a:lnTo>
                  <a:lnTo>
                    <a:pt x="1226820" y="2002536"/>
                  </a:lnTo>
                  <a:lnTo>
                    <a:pt x="1231404" y="2002536"/>
                  </a:lnTo>
                  <a:lnTo>
                    <a:pt x="1234452" y="1999488"/>
                  </a:lnTo>
                  <a:lnTo>
                    <a:pt x="1234452" y="1987296"/>
                  </a:lnTo>
                  <a:lnTo>
                    <a:pt x="1234452" y="1979676"/>
                  </a:lnTo>
                  <a:close/>
                </a:path>
                <a:path w="2454275" h="2825750">
                  <a:moveTo>
                    <a:pt x="1234452" y="1949196"/>
                  </a:moveTo>
                  <a:lnTo>
                    <a:pt x="1219200" y="1949196"/>
                  </a:lnTo>
                  <a:lnTo>
                    <a:pt x="1219200" y="1964436"/>
                  </a:lnTo>
                  <a:lnTo>
                    <a:pt x="1234440" y="1964436"/>
                  </a:lnTo>
                  <a:lnTo>
                    <a:pt x="1234452" y="1949196"/>
                  </a:lnTo>
                  <a:close/>
                </a:path>
                <a:path w="2454275" h="2825750">
                  <a:moveTo>
                    <a:pt x="1234452" y="1917192"/>
                  </a:moveTo>
                  <a:lnTo>
                    <a:pt x="1219200" y="1917192"/>
                  </a:lnTo>
                  <a:lnTo>
                    <a:pt x="1219200" y="1932432"/>
                  </a:lnTo>
                  <a:lnTo>
                    <a:pt x="1234440" y="1932432"/>
                  </a:lnTo>
                  <a:lnTo>
                    <a:pt x="1234452" y="1917192"/>
                  </a:lnTo>
                  <a:close/>
                </a:path>
                <a:path w="2454275" h="2825750">
                  <a:moveTo>
                    <a:pt x="1234452" y="1886712"/>
                  </a:moveTo>
                  <a:lnTo>
                    <a:pt x="1219200" y="1886712"/>
                  </a:lnTo>
                  <a:lnTo>
                    <a:pt x="1219200" y="1901952"/>
                  </a:lnTo>
                  <a:lnTo>
                    <a:pt x="1234440" y="1901952"/>
                  </a:lnTo>
                  <a:lnTo>
                    <a:pt x="1234452" y="1886712"/>
                  </a:lnTo>
                  <a:close/>
                </a:path>
                <a:path w="2454275" h="2825750">
                  <a:moveTo>
                    <a:pt x="1234452" y="1856232"/>
                  </a:moveTo>
                  <a:lnTo>
                    <a:pt x="1219200" y="1856232"/>
                  </a:lnTo>
                  <a:lnTo>
                    <a:pt x="1219200" y="1871472"/>
                  </a:lnTo>
                  <a:lnTo>
                    <a:pt x="1234440" y="1871472"/>
                  </a:lnTo>
                  <a:lnTo>
                    <a:pt x="1234452" y="1856232"/>
                  </a:lnTo>
                  <a:close/>
                </a:path>
                <a:path w="2454275" h="2825750">
                  <a:moveTo>
                    <a:pt x="1234452" y="1825752"/>
                  </a:moveTo>
                  <a:lnTo>
                    <a:pt x="1219200" y="1825752"/>
                  </a:lnTo>
                  <a:lnTo>
                    <a:pt x="1219200" y="1840992"/>
                  </a:lnTo>
                  <a:lnTo>
                    <a:pt x="1234440" y="1840992"/>
                  </a:lnTo>
                  <a:lnTo>
                    <a:pt x="1234452" y="1825752"/>
                  </a:lnTo>
                  <a:close/>
                </a:path>
                <a:path w="2454275" h="2825750">
                  <a:moveTo>
                    <a:pt x="1234452" y="1793748"/>
                  </a:moveTo>
                  <a:lnTo>
                    <a:pt x="1219200" y="1793748"/>
                  </a:lnTo>
                  <a:lnTo>
                    <a:pt x="1219200" y="1808988"/>
                  </a:lnTo>
                  <a:lnTo>
                    <a:pt x="1234440" y="1808988"/>
                  </a:lnTo>
                  <a:lnTo>
                    <a:pt x="1234452" y="1793748"/>
                  </a:lnTo>
                  <a:close/>
                </a:path>
                <a:path w="2454275" h="2825750">
                  <a:moveTo>
                    <a:pt x="1234452" y="1763268"/>
                  </a:moveTo>
                  <a:lnTo>
                    <a:pt x="1219200" y="1763268"/>
                  </a:lnTo>
                  <a:lnTo>
                    <a:pt x="1219200" y="1778508"/>
                  </a:lnTo>
                  <a:lnTo>
                    <a:pt x="1234440" y="1778508"/>
                  </a:lnTo>
                  <a:lnTo>
                    <a:pt x="1234452" y="1763268"/>
                  </a:lnTo>
                  <a:close/>
                </a:path>
                <a:path w="2454275" h="2825750">
                  <a:moveTo>
                    <a:pt x="1234452" y="1732788"/>
                  </a:moveTo>
                  <a:lnTo>
                    <a:pt x="1219200" y="1732788"/>
                  </a:lnTo>
                  <a:lnTo>
                    <a:pt x="1219200" y="1748028"/>
                  </a:lnTo>
                  <a:lnTo>
                    <a:pt x="1234440" y="1748028"/>
                  </a:lnTo>
                  <a:lnTo>
                    <a:pt x="1234452" y="1732788"/>
                  </a:lnTo>
                  <a:close/>
                </a:path>
                <a:path w="2454275" h="2825750">
                  <a:moveTo>
                    <a:pt x="1234452" y="1702308"/>
                  </a:moveTo>
                  <a:lnTo>
                    <a:pt x="1219200" y="1702308"/>
                  </a:lnTo>
                  <a:lnTo>
                    <a:pt x="1219200" y="1717548"/>
                  </a:lnTo>
                  <a:lnTo>
                    <a:pt x="1234440" y="1717548"/>
                  </a:lnTo>
                  <a:lnTo>
                    <a:pt x="1234452" y="1702308"/>
                  </a:lnTo>
                  <a:close/>
                </a:path>
                <a:path w="2454275" h="2825750">
                  <a:moveTo>
                    <a:pt x="1234452" y="1670304"/>
                  </a:moveTo>
                  <a:lnTo>
                    <a:pt x="1219200" y="1670304"/>
                  </a:lnTo>
                  <a:lnTo>
                    <a:pt x="1219200" y="1685544"/>
                  </a:lnTo>
                  <a:lnTo>
                    <a:pt x="1234440" y="1685544"/>
                  </a:lnTo>
                  <a:lnTo>
                    <a:pt x="1234452" y="1670304"/>
                  </a:lnTo>
                  <a:close/>
                </a:path>
                <a:path w="2454275" h="2825750">
                  <a:moveTo>
                    <a:pt x="1234452" y="1551432"/>
                  </a:moveTo>
                  <a:lnTo>
                    <a:pt x="1234440" y="1549908"/>
                  </a:lnTo>
                  <a:lnTo>
                    <a:pt x="1219200" y="1549908"/>
                  </a:lnTo>
                  <a:lnTo>
                    <a:pt x="1219200" y="1565148"/>
                  </a:lnTo>
                  <a:lnTo>
                    <a:pt x="1219212" y="1566672"/>
                  </a:lnTo>
                  <a:lnTo>
                    <a:pt x="1234452" y="1566672"/>
                  </a:lnTo>
                  <a:lnTo>
                    <a:pt x="1234452" y="1551432"/>
                  </a:lnTo>
                  <a:close/>
                </a:path>
                <a:path w="2454275" h="2825750">
                  <a:moveTo>
                    <a:pt x="1234452" y="1520952"/>
                  </a:moveTo>
                  <a:lnTo>
                    <a:pt x="1234440" y="1519428"/>
                  </a:lnTo>
                  <a:lnTo>
                    <a:pt x="1219200" y="1519428"/>
                  </a:lnTo>
                  <a:lnTo>
                    <a:pt x="1219200" y="1534668"/>
                  </a:lnTo>
                  <a:lnTo>
                    <a:pt x="1219212" y="1536192"/>
                  </a:lnTo>
                  <a:lnTo>
                    <a:pt x="1234452" y="1536192"/>
                  </a:lnTo>
                  <a:lnTo>
                    <a:pt x="1234452" y="1520952"/>
                  </a:lnTo>
                  <a:close/>
                </a:path>
                <a:path w="2454275" h="2825750">
                  <a:moveTo>
                    <a:pt x="1234452" y="1488948"/>
                  </a:moveTo>
                  <a:lnTo>
                    <a:pt x="1234440" y="1487424"/>
                  </a:lnTo>
                  <a:lnTo>
                    <a:pt x="1219200" y="1487424"/>
                  </a:lnTo>
                  <a:lnTo>
                    <a:pt x="1219200" y="1504188"/>
                  </a:lnTo>
                  <a:lnTo>
                    <a:pt x="1219212" y="1505712"/>
                  </a:lnTo>
                  <a:lnTo>
                    <a:pt x="1234452" y="1505712"/>
                  </a:lnTo>
                  <a:lnTo>
                    <a:pt x="1234452" y="1488948"/>
                  </a:lnTo>
                  <a:close/>
                </a:path>
                <a:path w="2454275" h="2825750">
                  <a:moveTo>
                    <a:pt x="1234452" y="1458468"/>
                  </a:moveTo>
                  <a:lnTo>
                    <a:pt x="1234440" y="1456944"/>
                  </a:lnTo>
                  <a:lnTo>
                    <a:pt x="1219200" y="1456944"/>
                  </a:lnTo>
                  <a:lnTo>
                    <a:pt x="1219200" y="1472184"/>
                  </a:lnTo>
                  <a:lnTo>
                    <a:pt x="1219212" y="1473708"/>
                  </a:lnTo>
                  <a:lnTo>
                    <a:pt x="1234452" y="1473708"/>
                  </a:lnTo>
                  <a:lnTo>
                    <a:pt x="1234452" y="1458468"/>
                  </a:lnTo>
                  <a:close/>
                </a:path>
                <a:path w="2454275" h="2825750">
                  <a:moveTo>
                    <a:pt x="1234452" y="1427988"/>
                  </a:moveTo>
                  <a:lnTo>
                    <a:pt x="1234440" y="1426464"/>
                  </a:lnTo>
                  <a:lnTo>
                    <a:pt x="1219200" y="1426464"/>
                  </a:lnTo>
                  <a:lnTo>
                    <a:pt x="1219200" y="1441704"/>
                  </a:lnTo>
                  <a:lnTo>
                    <a:pt x="1219212" y="1443228"/>
                  </a:lnTo>
                  <a:lnTo>
                    <a:pt x="1234452" y="1443228"/>
                  </a:lnTo>
                  <a:lnTo>
                    <a:pt x="1234452" y="1427988"/>
                  </a:lnTo>
                  <a:close/>
                </a:path>
                <a:path w="2454275" h="2825750">
                  <a:moveTo>
                    <a:pt x="1234452" y="1397508"/>
                  </a:moveTo>
                  <a:lnTo>
                    <a:pt x="1234440" y="1395984"/>
                  </a:lnTo>
                  <a:lnTo>
                    <a:pt x="1219200" y="1395984"/>
                  </a:lnTo>
                  <a:lnTo>
                    <a:pt x="1219200" y="1411224"/>
                  </a:lnTo>
                  <a:lnTo>
                    <a:pt x="1219212" y="1412748"/>
                  </a:lnTo>
                  <a:lnTo>
                    <a:pt x="1234452" y="1412748"/>
                  </a:lnTo>
                  <a:lnTo>
                    <a:pt x="1234452" y="1397508"/>
                  </a:lnTo>
                  <a:close/>
                </a:path>
                <a:path w="2454275" h="2825750">
                  <a:moveTo>
                    <a:pt x="1234452" y="1365504"/>
                  </a:moveTo>
                  <a:lnTo>
                    <a:pt x="1234440" y="1363980"/>
                  </a:lnTo>
                  <a:lnTo>
                    <a:pt x="1219200" y="1363980"/>
                  </a:lnTo>
                  <a:lnTo>
                    <a:pt x="1219200" y="1380744"/>
                  </a:lnTo>
                  <a:lnTo>
                    <a:pt x="1219212" y="1382268"/>
                  </a:lnTo>
                  <a:lnTo>
                    <a:pt x="1234452" y="1382268"/>
                  </a:lnTo>
                  <a:lnTo>
                    <a:pt x="1234452" y="1365504"/>
                  </a:lnTo>
                  <a:close/>
                </a:path>
                <a:path w="2454275" h="2825750">
                  <a:moveTo>
                    <a:pt x="1234452" y="1335024"/>
                  </a:moveTo>
                  <a:lnTo>
                    <a:pt x="1234440" y="1333500"/>
                  </a:lnTo>
                  <a:lnTo>
                    <a:pt x="1219200" y="1333500"/>
                  </a:lnTo>
                  <a:lnTo>
                    <a:pt x="1219200" y="1348740"/>
                  </a:lnTo>
                  <a:lnTo>
                    <a:pt x="1219212" y="1350264"/>
                  </a:lnTo>
                  <a:lnTo>
                    <a:pt x="1234452" y="1350264"/>
                  </a:lnTo>
                  <a:lnTo>
                    <a:pt x="1234452" y="1335024"/>
                  </a:lnTo>
                  <a:close/>
                </a:path>
                <a:path w="2454275" h="2825750">
                  <a:moveTo>
                    <a:pt x="1234452" y="1304544"/>
                  </a:moveTo>
                  <a:lnTo>
                    <a:pt x="1234440" y="1303020"/>
                  </a:lnTo>
                  <a:lnTo>
                    <a:pt x="1219200" y="1303020"/>
                  </a:lnTo>
                  <a:lnTo>
                    <a:pt x="1219200" y="1318260"/>
                  </a:lnTo>
                  <a:lnTo>
                    <a:pt x="1219212" y="1319784"/>
                  </a:lnTo>
                  <a:lnTo>
                    <a:pt x="1234452" y="1319784"/>
                  </a:lnTo>
                  <a:lnTo>
                    <a:pt x="1234452" y="1304544"/>
                  </a:lnTo>
                  <a:close/>
                </a:path>
                <a:path w="2454275" h="2825750">
                  <a:moveTo>
                    <a:pt x="1234452" y="1274064"/>
                  </a:moveTo>
                  <a:lnTo>
                    <a:pt x="1234440" y="1272540"/>
                  </a:lnTo>
                  <a:lnTo>
                    <a:pt x="1219200" y="1272540"/>
                  </a:lnTo>
                  <a:lnTo>
                    <a:pt x="1219200" y="1287780"/>
                  </a:lnTo>
                  <a:lnTo>
                    <a:pt x="1219212" y="1289304"/>
                  </a:lnTo>
                  <a:lnTo>
                    <a:pt x="1234452" y="1289304"/>
                  </a:lnTo>
                  <a:lnTo>
                    <a:pt x="1234452" y="1274064"/>
                  </a:lnTo>
                  <a:close/>
                </a:path>
                <a:path w="2454275" h="2825750">
                  <a:moveTo>
                    <a:pt x="1234452" y="1242060"/>
                  </a:moveTo>
                  <a:lnTo>
                    <a:pt x="1228344" y="1242060"/>
                  </a:lnTo>
                  <a:lnTo>
                    <a:pt x="1228344" y="1234440"/>
                  </a:lnTo>
                  <a:lnTo>
                    <a:pt x="1222248" y="1234440"/>
                  </a:lnTo>
                  <a:lnTo>
                    <a:pt x="1219200" y="1237488"/>
                  </a:lnTo>
                  <a:lnTo>
                    <a:pt x="1219200" y="1257300"/>
                  </a:lnTo>
                  <a:lnTo>
                    <a:pt x="1219212" y="1258824"/>
                  </a:lnTo>
                  <a:lnTo>
                    <a:pt x="1234452" y="1258824"/>
                  </a:lnTo>
                  <a:lnTo>
                    <a:pt x="1234452" y="1242060"/>
                  </a:lnTo>
                  <a:close/>
                </a:path>
                <a:path w="2454275" h="2825750">
                  <a:moveTo>
                    <a:pt x="1234452" y="1139952"/>
                  </a:moveTo>
                  <a:lnTo>
                    <a:pt x="1219200" y="1139952"/>
                  </a:lnTo>
                  <a:lnTo>
                    <a:pt x="1219200" y="1155192"/>
                  </a:lnTo>
                  <a:lnTo>
                    <a:pt x="1234440" y="1155192"/>
                  </a:lnTo>
                  <a:lnTo>
                    <a:pt x="1234452" y="1139952"/>
                  </a:lnTo>
                  <a:close/>
                </a:path>
                <a:path w="2454275" h="2825750">
                  <a:moveTo>
                    <a:pt x="1234452" y="1109472"/>
                  </a:moveTo>
                  <a:lnTo>
                    <a:pt x="1219200" y="1109472"/>
                  </a:lnTo>
                  <a:lnTo>
                    <a:pt x="1219200" y="1124712"/>
                  </a:lnTo>
                  <a:lnTo>
                    <a:pt x="1234440" y="1124712"/>
                  </a:lnTo>
                  <a:lnTo>
                    <a:pt x="1234452" y="1109472"/>
                  </a:lnTo>
                  <a:close/>
                </a:path>
                <a:path w="2454275" h="2825750">
                  <a:moveTo>
                    <a:pt x="1234452" y="1078992"/>
                  </a:moveTo>
                  <a:lnTo>
                    <a:pt x="1219200" y="1078992"/>
                  </a:lnTo>
                  <a:lnTo>
                    <a:pt x="1219200" y="1094232"/>
                  </a:lnTo>
                  <a:lnTo>
                    <a:pt x="1234440" y="1094232"/>
                  </a:lnTo>
                  <a:lnTo>
                    <a:pt x="1234452" y="1078992"/>
                  </a:lnTo>
                  <a:close/>
                </a:path>
                <a:path w="2454275" h="2825750">
                  <a:moveTo>
                    <a:pt x="1234452" y="1046988"/>
                  </a:moveTo>
                  <a:lnTo>
                    <a:pt x="1219200" y="1046988"/>
                  </a:lnTo>
                  <a:lnTo>
                    <a:pt x="1219200" y="1062228"/>
                  </a:lnTo>
                  <a:lnTo>
                    <a:pt x="1234440" y="1062228"/>
                  </a:lnTo>
                  <a:lnTo>
                    <a:pt x="1234452" y="1046988"/>
                  </a:lnTo>
                  <a:close/>
                </a:path>
                <a:path w="2454275" h="2825750">
                  <a:moveTo>
                    <a:pt x="1234452" y="1016508"/>
                  </a:moveTo>
                  <a:lnTo>
                    <a:pt x="1219200" y="1016508"/>
                  </a:lnTo>
                  <a:lnTo>
                    <a:pt x="1219200" y="1031748"/>
                  </a:lnTo>
                  <a:lnTo>
                    <a:pt x="1234440" y="1031748"/>
                  </a:lnTo>
                  <a:lnTo>
                    <a:pt x="1234452" y="1016508"/>
                  </a:lnTo>
                  <a:close/>
                </a:path>
                <a:path w="2454275" h="2825750">
                  <a:moveTo>
                    <a:pt x="1234452" y="986028"/>
                  </a:moveTo>
                  <a:lnTo>
                    <a:pt x="1219200" y="986028"/>
                  </a:lnTo>
                  <a:lnTo>
                    <a:pt x="1219200" y="1001268"/>
                  </a:lnTo>
                  <a:lnTo>
                    <a:pt x="1234440" y="1001268"/>
                  </a:lnTo>
                  <a:lnTo>
                    <a:pt x="1234452" y="986028"/>
                  </a:lnTo>
                  <a:close/>
                </a:path>
                <a:path w="2454275" h="2825750">
                  <a:moveTo>
                    <a:pt x="1234452" y="955548"/>
                  </a:moveTo>
                  <a:lnTo>
                    <a:pt x="1219200" y="955548"/>
                  </a:lnTo>
                  <a:lnTo>
                    <a:pt x="1219200" y="970788"/>
                  </a:lnTo>
                  <a:lnTo>
                    <a:pt x="1234440" y="970788"/>
                  </a:lnTo>
                  <a:lnTo>
                    <a:pt x="1234452" y="955548"/>
                  </a:lnTo>
                  <a:close/>
                </a:path>
                <a:path w="2454275" h="2825750">
                  <a:moveTo>
                    <a:pt x="1234452" y="923544"/>
                  </a:moveTo>
                  <a:lnTo>
                    <a:pt x="1219200" y="923544"/>
                  </a:lnTo>
                  <a:lnTo>
                    <a:pt x="1219200" y="938784"/>
                  </a:lnTo>
                  <a:lnTo>
                    <a:pt x="1234440" y="938784"/>
                  </a:lnTo>
                  <a:lnTo>
                    <a:pt x="1234452" y="923544"/>
                  </a:lnTo>
                  <a:close/>
                </a:path>
                <a:path w="2454275" h="2825750">
                  <a:moveTo>
                    <a:pt x="1234452" y="893064"/>
                  </a:moveTo>
                  <a:lnTo>
                    <a:pt x="1219200" y="893064"/>
                  </a:lnTo>
                  <a:lnTo>
                    <a:pt x="1219200" y="908304"/>
                  </a:lnTo>
                  <a:lnTo>
                    <a:pt x="1234440" y="908304"/>
                  </a:lnTo>
                  <a:lnTo>
                    <a:pt x="1234452" y="893064"/>
                  </a:lnTo>
                  <a:close/>
                </a:path>
                <a:path w="2454275" h="2825750">
                  <a:moveTo>
                    <a:pt x="1234452" y="862584"/>
                  </a:moveTo>
                  <a:lnTo>
                    <a:pt x="1219200" y="862584"/>
                  </a:lnTo>
                  <a:lnTo>
                    <a:pt x="1219200" y="877824"/>
                  </a:lnTo>
                  <a:lnTo>
                    <a:pt x="1234440" y="877824"/>
                  </a:lnTo>
                  <a:lnTo>
                    <a:pt x="1234452" y="862584"/>
                  </a:lnTo>
                  <a:close/>
                </a:path>
                <a:path w="2454275" h="2825750">
                  <a:moveTo>
                    <a:pt x="1234452" y="832104"/>
                  </a:moveTo>
                  <a:lnTo>
                    <a:pt x="1219200" y="832104"/>
                  </a:lnTo>
                  <a:lnTo>
                    <a:pt x="1219200" y="847344"/>
                  </a:lnTo>
                  <a:lnTo>
                    <a:pt x="1234440" y="847344"/>
                  </a:lnTo>
                  <a:lnTo>
                    <a:pt x="1234452" y="832104"/>
                  </a:lnTo>
                  <a:close/>
                </a:path>
                <a:path w="2454275" h="2825750">
                  <a:moveTo>
                    <a:pt x="1234452" y="749808"/>
                  </a:moveTo>
                  <a:lnTo>
                    <a:pt x="1219200" y="749808"/>
                  </a:lnTo>
                  <a:lnTo>
                    <a:pt x="1219200" y="762000"/>
                  </a:lnTo>
                  <a:lnTo>
                    <a:pt x="1219200" y="766572"/>
                  </a:lnTo>
                  <a:lnTo>
                    <a:pt x="1222248" y="769620"/>
                  </a:lnTo>
                  <a:lnTo>
                    <a:pt x="1223772" y="769620"/>
                  </a:lnTo>
                  <a:lnTo>
                    <a:pt x="1231392" y="769620"/>
                  </a:lnTo>
                  <a:lnTo>
                    <a:pt x="1234452" y="766572"/>
                  </a:lnTo>
                  <a:lnTo>
                    <a:pt x="1234452" y="754380"/>
                  </a:lnTo>
                  <a:lnTo>
                    <a:pt x="1234452" y="749808"/>
                  </a:lnTo>
                  <a:close/>
                </a:path>
                <a:path w="2454275" h="2825750">
                  <a:moveTo>
                    <a:pt x="1234452" y="719328"/>
                  </a:moveTo>
                  <a:lnTo>
                    <a:pt x="1219200" y="719328"/>
                  </a:lnTo>
                  <a:lnTo>
                    <a:pt x="1219200" y="734568"/>
                  </a:lnTo>
                  <a:lnTo>
                    <a:pt x="1234440" y="734568"/>
                  </a:lnTo>
                  <a:lnTo>
                    <a:pt x="1234452" y="719328"/>
                  </a:lnTo>
                  <a:close/>
                </a:path>
                <a:path w="2454275" h="2825750">
                  <a:moveTo>
                    <a:pt x="1234452" y="688848"/>
                  </a:moveTo>
                  <a:lnTo>
                    <a:pt x="1219200" y="688848"/>
                  </a:lnTo>
                  <a:lnTo>
                    <a:pt x="1219200" y="704088"/>
                  </a:lnTo>
                  <a:lnTo>
                    <a:pt x="1234440" y="704088"/>
                  </a:lnTo>
                  <a:lnTo>
                    <a:pt x="1234452" y="688848"/>
                  </a:lnTo>
                  <a:close/>
                </a:path>
                <a:path w="2454275" h="2825750">
                  <a:moveTo>
                    <a:pt x="1234452" y="656844"/>
                  </a:moveTo>
                  <a:lnTo>
                    <a:pt x="1219200" y="656844"/>
                  </a:lnTo>
                  <a:lnTo>
                    <a:pt x="1219200" y="672084"/>
                  </a:lnTo>
                  <a:lnTo>
                    <a:pt x="1234440" y="672084"/>
                  </a:lnTo>
                  <a:lnTo>
                    <a:pt x="1234452" y="656844"/>
                  </a:lnTo>
                  <a:close/>
                </a:path>
                <a:path w="2454275" h="2825750">
                  <a:moveTo>
                    <a:pt x="1234452" y="626364"/>
                  </a:moveTo>
                  <a:lnTo>
                    <a:pt x="1219200" y="626364"/>
                  </a:lnTo>
                  <a:lnTo>
                    <a:pt x="1219200" y="641604"/>
                  </a:lnTo>
                  <a:lnTo>
                    <a:pt x="1234440" y="641604"/>
                  </a:lnTo>
                  <a:lnTo>
                    <a:pt x="1234452" y="626364"/>
                  </a:lnTo>
                  <a:close/>
                </a:path>
                <a:path w="2454275" h="2825750">
                  <a:moveTo>
                    <a:pt x="1234452" y="595884"/>
                  </a:moveTo>
                  <a:lnTo>
                    <a:pt x="1219200" y="595884"/>
                  </a:lnTo>
                  <a:lnTo>
                    <a:pt x="1219200" y="611124"/>
                  </a:lnTo>
                  <a:lnTo>
                    <a:pt x="1234440" y="611124"/>
                  </a:lnTo>
                  <a:lnTo>
                    <a:pt x="1234452" y="595884"/>
                  </a:lnTo>
                  <a:close/>
                </a:path>
                <a:path w="2454275" h="2825750">
                  <a:moveTo>
                    <a:pt x="1234452" y="565404"/>
                  </a:moveTo>
                  <a:lnTo>
                    <a:pt x="1219200" y="565404"/>
                  </a:lnTo>
                  <a:lnTo>
                    <a:pt x="1219200" y="580644"/>
                  </a:lnTo>
                  <a:lnTo>
                    <a:pt x="1234440" y="580644"/>
                  </a:lnTo>
                  <a:lnTo>
                    <a:pt x="1234452" y="565404"/>
                  </a:lnTo>
                  <a:close/>
                </a:path>
                <a:path w="2454275" h="2825750">
                  <a:moveTo>
                    <a:pt x="1234452" y="533400"/>
                  </a:moveTo>
                  <a:lnTo>
                    <a:pt x="1219200" y="533400"/>
                  </a:lnTo>
                  <a:lnTo>
                    <a:pt x="1219200" y="548640"/>
                  </a:lnTo>
                  <a:lnTo>
                    <a:pt x="1234440" y="548640"/>
                  </a:lnTo>
                  <a:lnTo>
                    <a:pt x="1234452" y="533400"/>
                  </a:lnTo>
                  <a:close/>
                </a:path>
                <a:path w="2454275" h="2825750">
                  <a:moveTo>
                    <a:pt x="1234452" y="502920"/>
                  </a:moveTo>
                  <a:lnTo>
                    <a:pt x="1219200" y="502920"/>
                  </a:lnTo>
                  <a:lnTo>
                    <a:pt x="1219200" y="518160"/>
                  </a:lnTo>
                  <a:lnTo>
                    <a:pt x="1234440" y="518160"/>
                  </a:lnTo>
                  <a:lnTo>
                    <a:pt x="1234452" y="502920"/>
                  </a:lnTo>
                  <a:close/>
                </a:path>
                <a:path w="2454275" h="2825750">
                  <a:moveTo>
                    <a:pt x="1234452" y="472440"/>
                  </a:moveTo>
                  <a:lnTo>
                    <a:pt x="1219200" y="472440"/>
                  </a:lnTo>
                  <a:lnTo>
                    <a:pt x="1219200" y="487680"/>
                  </a:lnTo>
                  <a:lnTo>
                    <a:pt x="1234440" y="487680"/>
                  </a:lnTo>
                  <a:lnTo>
                    <a:pt x="1234452" y="472440"/>
                  </a:lnTo>
                  <a:close/>
                </a:path>
                <a:path w="2454275" h="2825750">
                  <a:moveTo>
                    <a:pt x="1234452" y="441960"/>
                  </a:moveTo>
                  <a:lnTo>
                    <a:pt x="1219200" y="441960"/>
                  </a:lnTo>
                  <a:lnTo>
                    <a:pt x="1219200" y="457200"/>
                  </a:lnTo>
                  <a:lnTo>
                    <a:pt x="1234440" y="457200"/>
                  </a:lnTo>
                  <a:lnTo>
                    <a:pt x="1234452" y="441960"/>
                  </a:lnTo>
                  <a:close/>
                </a:path>
                <a:path w="2454275" h="2825750">
                  <a:moveTo>
                    <a:pt x="1234452" y="414528"/>
                  </a:moveTo>
                  <a:lnTo>
                    <a:pt x="1234440" y="411480"/>
                  </a:lnTo>
                  <a:lnTo>
                    <a:pt x="1231404" y="411480"/>
                  </a:lnTo>
                  <a:lnTo>
                    <a:pt x="1222248" y="411480"/>
                  </a:lnTo>
                  <a:lnTo>
                    <a:pt x="1219200" y="411480"/>
                  </a:lnTo>
                  <a:lnTo>
                    <a:pt x="1219200" y="414528"/>
                  </a:lnTo>
                  <a:lnTo>
                    <a:pt x="1219200" y="419100"/>
                  </a:lnTo>
                  <a:lnTo>
                    <a:pt x="1219200" y="425196"/>
                  </a:lnTo>
                  <a:lnTo>
                    <a:pt x="1219200" y="426720"/>
                  </a:lnTo>
                  <a:lnTo>
                    <a:pt x="1226820" y="426720"/>
                  </a:lnTo>
                  <a:lnTo>
                    <a:pt x="1225296" y="425196"/>
                  </a:lnTo>
                  <a:lnTo>
                    <a:pt x="1228344" y="425196"/>
                  </a:lnTo>
                  <a:lnTo>
                    <a:pt x="1226820" y="426720"/>
                  </a:lnTo>
                  <a:lnTo>
                    <a:pt x="1234440" y="426720"/>
                  </a:lnTo>
                  <a:lnTo>
                    <a:pt x="1234440" y="425196"/>
                  </a:lnTo>
                  <a:lnTo>
                    <a:pt x="1234452" y="414528"/>
                  </a:lnTo>
                  <a:close/>
                </a:path>
                <a:path w="2454275" h="2825750">
                  <a:moveTo>
                    <a:pt x="1234452" y="324612"/>
                  </a:moveTo>
                  <a:lnTo>
                    <a:pt x="1219200" y="324612"/>
                  </a:lnTo>
                  <a:lnTo>
                    <a:pt x="1219200" y="339852"/>
                  </a:lnTo>
                  <a:lnTo>
                    <a:pt x="1234440" y="339852"/>
                  </a:lnTo>
                  <a:lnTo>
                    <a:pt x="1234452" y="324612"/>
                  </a:lnTo>
                  <a:close/>
                </a:path>
                <a:path w="2454275" h="2825750">
                  <a:moveTo>
                    <a:pt x="1234452" y="292608"/>
                  </a:moveTo>
                  <a:lnTo>
                    <a:pt x="1219200" y="292608"/>
                  </a:lnTo>
                  <a:lnTo>
                    <a:pt x="1219200" y="309372"/>
                  </a:lnTo>
                  <a:lnTo>
                    <a:pt x="1234440" y="309372"/>
                  </a:lnTo>
                  <a:lnTo>
                    <a:pt x="1234452" y="292608"/>
                  </a:lnTo>
                  <a:close/>
                </a:path>
                <a:path w="2454275" h="2825750">
                  <a:moveTo>
                    <a:pt x="1234452" y="262128"/>
                  </a:moveTo>
                  <a:lnTo>
                    <a:pt x="1219200" y="262128"/>
                  </a:lnTo>
                  <a:lnTo>
                    <a:pt x="1219200" y="277368"/>
                  </a:lnTo>
                  <a:lnTo>
                    <a:pt x="1234440" y="277368"/>
                  </a:lnTo>
                  <a:lnTo>
                    <a:pt x="1234452" y="262128"/>
                  </a:lnTo>
                  <a:close/>
                </a:path>
                <a:path w="2454275" h="2825750">
                  <a:moveTo>
                    <a:pt x="1234452" y="231648"/>
                  </a:moveTo>
                  <a:lnTo>
                    <a:pt x="1219200" y="231648"/>
                  </a:lnTo>
                  <a:lnTo>
                    <a:pt x="1219200" y="246888"/>
                  </a:lnTo>
                  <a:lnTo>
                    <a:pt x="1234440" y="246888"/>
                  </a:lnTo>
                  <a:lnTo>
                    <a:pt x="1234452" y="231648"/>
                  </a:lnTo>
                  <a:close/>
                </a:path>
                <a:path w="2454275" h="2825750">
                  <a:moveTo>
                    <a:pt x="1234452" y="201168"/>
                  </a:moveTo>
                  <a:lnTo>
                    <a:pt x="1219200" y="201168"/>
                  </a:lnTo>
                  <a:lnTo>
                    <a:pt x="1219200" y="216408"/>
                  </a:lnTo>
                  <a:lnTo>
                    <a:pt x="1234440" y="216408"/>
                  </a:lnTo>
                  <a:lnTo>
                    <a:pt x="1234452" y="201168"/>
                  </a:lnTo>
                  <a:close/>
                </a:path>
                <a:path w="2454275" h="2825750">
                  <a:moveTo>
                    <a:pt x="1234452" y="169164"/>
                  </a:moveTo>
                  <a:lnTo>
                    <a:pt x="1219200" y="169164"/>
                  </a:lnTo>
                  <a:lnTo>
                    <a:pt x="1219200" y="185928"/>
                  </a:lnTo>
                  <a:lnTo>
                    <a:pt x="1234440" y="185928"/>
                  </a:lnTo>
                  <a:lnTo>
                    <a:pt x="1234452" y="169164"/>
                  </a:lnTo>
                  <a:close/>
                </a:path>
                <a:path w="2454275" h="2825750">
                  <a:moveTo>
                    <a:pt x="1234452" y="138684"/>
                  </a:moveTo>
                  <a:lnTo>
                    <a:pt x="1219200" y="138684"/>
                  </a:lnTo>
                  <a:lnTo>
                    <a:pt x="1219200" y="153924"/>
                  </a:lnTo>
                  <a:lnTo>
                    <a:pt x="1234440" y="153924"/>
                  </a:lnTo>
                  <a:lnTo>
                    <a:pt x="1234452" y="138684"/>
                  </a:lnTo>
                  <a:close/>
                </a:path>
                <a:path w="2454275" h="2825750">
                  <a:moveTo>
                    <a:pt x="1234452" y="108204"/>
                  </a:moveTo>
                  <a:lnTo>
                    <a:pt x="1219200" y="108204"/>
                  </a:lnTo>
                  <a:lnTo>
                    <a:pt x="1219200" y="123444"/>
                  </a:lnTo>
                  <a:lnTo>
                    <a:pt x="1234440" y="123444"/>
                  </a:lnTo>
                  <a:lnTo>
                    <a:pt x="1234452" y="108204"/>
                  </a:lnTo>
                  <a:close/>
                </a:path>
                <a:path w="2454275" h="2825750">
                  <a:moveTo>
                    <a:pt x="1234452" y="77724"/>
                  </a:moveTo>
                  <a:lnTo>
                    <a:pt x="1219200" y="77724"/>
                  </a:lnTo>
                  <a:lnTo>
                    <a:pt x="1219200" y="92964"/>
                  </a:lnTo>
                  <a:lnTo>
                    <a:pt x="1234440" y="92964"/>
                  </a:lnTo>
                  <a:lnTo>
                    <a:pt x="1234452" y="77724"/>
                  </a:lnTo>
                  <a:close/>
                </a:path>
                <a:path w="2454275" h="2825750">
                  <a:moveTo>
                    <a:pt x="1234452" y="45720"/>
                  </a:moveTo>
                  <a:lnTo>
                    <a:pt x="1219200" y="45720"/>
                  </a:lnTo>
                  <a:lnTo>
                    <a:pt x="1219200" y="62484"/>
                  </a:lnTo>
                  <a:lnTo>
                    <a:pt x="1234440" y="62484"/>
                  </a:lnTo>
                  <a:lnTo>
                    <a:pt x="1234452" y="45720"/>
                  </a:lnTo>
                  <a:close/>
                </a:path>
                <a:path w="2454275" h="2825750">
                  <a:moveTo>
                    <a:pt x="1239024" y="2814828"/>
                  </a:moveTo>
                  <a:lnTo>
                    <a:pt x="1234452" y="2814828"/>
                  </a:lnTo>
                  <a:lnTo>
                    <a:pt x="1234452" y="2811780"/>
                  </a:lnTo>
                  <a:lnTo>
                    <a:pt x="1229868" y="2811780"/>
                  </a:lnTo>
                  <a:lnTo>
                    <a:pt x="1231392" y="2810256"/>
                  </a:lnTo>
                  <a:lnTo>
                    <a:pt x="1226820" y="2810256"/>
                  </a:lnTo>
                  <a:lnTo>
                    <a:pt x="1228344" y="2811780"/>
                  </a:lnTo>
                  <a:lnTo>
                    <a:pt x="1225296" y="2811780"/>
                  </a:lnTo>
                  <a:lnTo>
                    <a:pt x="1226820" y="2810256"/>
                  </a:lnTo>
                  <a:lnTo>
                    <a:pt x="1222248" y="2810256"/>
                  </a:lnTo>
                  <a:lnTo>
                    <a:pt x="1223772" y="2811780"/>
                  </a:lnTo>
                  <a:lnTo>
                    <a:pt x="1219200" y="2811780"/>
                  </a:lnTo>
                  <a:lnTo>
                    <a:pt x="1219200" y="2814828"/>
                  </a:lnTo>
                  <a:lnTo>
                    <a:pt x="1214628" y="2814828"/>
                  </a:lnTo>
                  <a:lnTo>
                    <a:pt x="1214628" y="2822448"/>
                  </a:lnTo>
                  <a:lnTo>
                    <a:pt x="1217676" y="2825496"/>
                  </a:lnTo>
                  <a:lnTo>
                    <a:pt x="1222248" y="2825496"/>
                  </a:lnTo>
                  <a:lnTo>
                    <a:pt x="1231404" y="2825496"/>
                  </a:lnTo>
                  <a:lnTo>
                    <a:pt x="1235964" y="2825496"/>
                  </a:lnTo>
                  <a:lnTo>
                    <a:pt x="1239024" y="2822448"/>
                  </a:lnTo>
                  <a:lnTo>
                    <a:pt x="1239024" y="2817876"/>
                  </a:lnTo>
                  <a:lnTo>
                    <a:pt x="1239024" y="2814828"/>
                  </a:lnTo>
                  <a:close/>
                </a:path>
                <a:path w="2454275" h="2825750">
                  <a:moveTo>
                    <a:pt x="1239024" y="2784348"/>
                  </a:moveTo>
                  <a:lnTo>
                    <a:pt x="1234452" y="2784348"/>
                  </a:lnTo>
                  <a:lnTo>
                    <a:pt x="1234452" y="2781300"/>
                  </a:lnTo>
                  <a:lnTo>
                    <a:pt x="1219200" y="2781300"/>
                  </a:lnTo>
                  <a:lnTo>
                    <a:pt x="1219200" y="2784348"/>
                  </a:lnTo>
                  <a:lnTo>
                    <a:pt x="1214628" y="2784348"/>
                  </a:lnTo>
                  <a:lnTo>
                    <a:pt x="1214628" y="2799588"/>
                  </a:lnTo>
                  <a:lnTo>
                    <a:pt x="1223772" y="2799588"/>
                  </a:lnTo>
                  <a:lnTo>
                    <a:pt x="1229880" y="2799588"/>
                  </a:lnTo>
                  <a:lnTo>
                    <a:pt x="1239024" y="2799588"/>
                  </a:lnTo>
                  <a:lnTo>
                    <a:pt x="1239024" y="2796540"/>
                  </a:lnTo>
                  <a:lnTo>
                    <a:pt x="1239024" y="2784348"/>
                  </a:lnTo>
                  <a:close/>
                </a:path>
                <a:path w="2454275" h="2825750">
                  <a:moveTo>
                    <a:pt x="1239024" y="2752344"/>
                  </a:moveTo>
                  <a:lnTo>
                    <a:pt x="1234452" y="2752344"/>
                  </a:lnTo>
                  <a:lnTo>
                    <a:pt x="1234452" y="2749296"/>
                  </a:lnTo>
                  <a:lnTo>
                    <a:pt x="1219200" y="2749296"/>
                  </a:lnTo>
                  <a:lnTo>
                    <a:pt x="1219200" y="2752344"/>
                  </a:lnTo>
                  <a:lnTo>
                    <a:pt x="1214628" y="2752344"/>
                  </a:lnTo>
                  <a:lnTo>
                    <a:pt x="1214628" y="2767584"/>
                  </a:lnTo>
                  <a:lnTo>
                    <a:pt x="1223772" y="2767584"/>
                  </a:lnTo>
                  <a:lnTo>
                    <a:pt x="1229880" y="2767584"/>
                  </a:lnTo>
                  <a:lnTo>
                    <a:pt x="1239024" y="2767584"/>
                  </a:lnTo>
                  <a:lnTo>
                    <a:pt x="1239024" y="2764536"/>
                  </a:lnTo>
                  <a:lnTo>
                    <a:pt x="1239024" y="2752344"/>
                  </a:lnTo>
                  <a:close/>
                </a:path>
                <a:path w="2454275" h="2825750">
                  <a:moveTo>
                    <a:pt x="1239024" y="2721864"/>
                  </a:moveTo>
                  <a:lnTo>
                    <a:pt x="1234452" y="2721864"/>
                  </a:lnTo>
                  <a:lnTo>
                    <a:pt x="1234452" y="2718816"/>
                  </a:lnTo>
                  <a:lnTo>
                    <a:pt x="1219200" y="2718816"/>
                  </a:lnTo>
                  <a:lnTo>
                    <a:pt x="1219200" y="2721864"/>
                  </a:lnTo>
                  <a:lnTo>
                    <a:pt x="1214628" y="2721864"/>
                  </a:lnTo>
                  <a:lnTo>
                    <a:pt x="1214628" y="2737104"/>
                  </a:lnTo>
                  <a:lnTo>
                    <a:pt x="1223772" y="2737104"/>
                  </a:lnTo>
                  <a:lnTo>
                    <a:pt x="1229880" y="2737104"/>
                  </a:lnTo>
                  <a:lnTo>
                    <a:pt x="1239024" y="2737104"/>
                  </a:lnTo>
                  <a:lnTo>
                    <a:pt x="1239024" y="2734056"/>
                  </a:lnTo>
                  <a:lnTo>
                    <a:pt x="1239024" y="2721864"/>
                  </a:lnTo>
                  <a:close/>
                </a:path>
                <a:path w="2454275" h="2825750">
                  <a:moveTo>
                    <a:pt x="1239024" y="2691384"/>
                  </a:moveTo>
                  <a:lnTo>
                    <a:pt x="1234452" y="2691384"/>
                  </a:lnTo>
                  <a:lnTo>
                    <a:pt x="1234452" y="2688336"/>
                  </a:lnTo>
                  <a:lnTo>
                    <a:pt x="1219200" y="2688336"/>
                  </a:lnTo>
                  <a:lnTo>
                    <a:pt x="1219200" y="2691384"/>
                  </a:lnTo>
                  <a:lnTo>
                    <a:pt x="1214628" y="2691384"/>
                  </a:lnTo>
                  <a:lnTo>
                    <a:pt x="1214628" y="2706624"/>
                  </a:lnTo>
                  <a:lnTo>
                    <a:pt x="1223772" y="2706624"/>
                  </a:lnTo>
                  <a:lnTo>
                    <a:pt x="1229880" y="2706624"/>
                  </a:lnTo>
                  <a:lnTo>
                    <a:pt x="1239024" y="2706624"/>
                  </a:lnTo>
                  <a:lnTo>
                    <a:pt x="1239024" y="2703576"/>
                  </a:lnTo>
                  <a:lnTo>
                    <a:pt x="1239024" y="2691384"/>
                  </a:lnTo>
                  <a:close/>
                </a:path>
                <a:path w="2454275" h="2825750">
                  <a:moveTo>
                    <a:pt x="1239024" y="2660904"/>
                  </a:moveTo>
                  <a:lnTo>
                    <a:pt x="1234452" y="2660904"/>
                  </a:lnTo>
                  <a:lnTo>
                    <a:pt x="1234452" y="2657856"/>
                  </a:lnTo>
                  <a:lnTo>
                    <a:pt x="1219200" y="2657856"/>
                  </a:lnTo>
                  <a:lnTo>
                    <a:pt x="1219200" y="2660904"/>
                  </a:lnTo>
                  <a:lnTo>
                    <a:pt x="1214628" y="2660904"/>
                  </a:lnTo>
                  <a:lnTo>
                    <a:pt x="1214628" y="2676144"/>
                  </a:lnTo>
                  <a:lnTo>
                    <a:pt x="1223772" y="2676144"/>
                  </a:lnTo>
                  <a:lnTo>
                    <a:pt x="1229880" y="2676144"/>
                  </a:lnTo>
                  <a:lnTo>
                    <a:pt x="1239024" y="2676144"/>
                  </a:lnTo>
                  <a:lnTo>
                    <a:pt x="1239024" y="2673096"/>
                  </a:lnTo>
                  <a:lnTo>
                    <a:pt x="1239024" y="2660904"/>
                  </a:lnTo>
                  <a:close/>
                </a:path>
                <a:path w="2454275" h="2825750">
                  <a:moveTo>
                    <a:pt x="1239024" y="2628900"/>
                  </a:moveTo>
                  <a:lnTo>
                    <a:pt x="1234452" y="2628900"/>
                  </a:lnTo>
                  <a:lnTo>
                    <a:pt x="1234452" y="2625852"/>
                  </a:lnTo>
                  <a:lnTo>
                    <a:pt x="1219200" y="2625852"/>
                  </a:lnTo>
                  <a:lnTo>
                    <a:pt x="1219200" y="2628900"/>
                  </a:lnTo>
                  <a:lnTo>
                    <a:pt x="1214628" y="2628900"/>
                  </a:lnTo>
                  <a:lnTo>
                    <a:pt x="1214628" y="2644140"/>
                  </a:lnTo>
                  <a:lnTo>
                    <a:pt x="1223772" y="2644140"/>
                  </a:lnTo>
                  <a:lnTo>
                    <a:pt x="1229880" y="2644140"/>
                  </a:lnTo>
                  <a:lnTo>
                    <a:pt x="1239024" y="2644140"/>
                  </a:lnTo>
                  <a:lnTo>
                    <a:pt x="1239024" y="2641092"/>
                  </a:lnTo>
                  <a:lnTo>
                    <a:pt x="1239024" y="2628900"/>
                  </a:lnTo>
                  <a:close/>
                </a:path>
                <a:path w="2454275" h="2825750">
                  <a:moveTo>
                    <a:pt x="1239024" y="2598420"/>
                  </a:moveTo>
                  <a:lnTo>
                    <a:pt x="1234452" y="2598420"/>
                  </a:lnTo>
                  <a:lnTo>
                    <a:pt x="1234452" y="2595372"/>
                  </a:lnTo>
                  <a:lnTo>
                    <a:pt x="1219200" y="2595372"/>
                  </a:lnTo>
                  <a:lnTo>
                    <a:pt x="1219200" y="2598420"/>
                  </a:lnTo>
                  <a:lnTo>
                    <a:pt x="1214628" y="2598420"/>
                  </a:lnTo>
                  <a:lnTo>
                    <a:pt x="1214628" y="2613660"/>
                  </a:lnTo>
                  <a:lnTo>
                    <a:pt x="1223772" y="2613660"/>
                  </a:lnTo>
                  <a:lnTo>
                    <a:pt x="1229880" y="2613660"/>
                  </a:lnTo>
                  <a:lnTo>
                    <a:pt x="1239024" y="2613660"/>
                  </a:lnTo>
                  <a:lnTo>
                    <a:pt x="1239024" y="2610612"/>
                  </a:lnTo>
                  <a:lnTo>
                    <a:pt x="1239024" y="2598420"/>
                  </a:lnTo>
                  <a:close/>
                </a:path>
                <a:path w="2454275" h="2825750">
                  <a:moveTo>
                    <a:pt x="1239024" y="2567940"/>
                  </a:moveTo>
                  <a:lnTo>
                    <a:pt x="1234452" y="2567940"/>
                  </a:lnTo>
                  <a:lnTo>
                    <a:pt x="1234452" y="2564892"/>
                  </a:lnTo>
                  <a:lnTo>
                    <a:pt x="1219200" y="2564892"/>
                  </a:lnTo>
                  <a:lnTo>
                    <a:pt x="1219200" y="2567940"/>
                  </a:lnTo>
                  <a:lnTo>
                    <a:pt x="1214628" y="2567940"/>
                  </a:lnTo>
                  <a:lnTo>
                    <a:pt x="1214628" y="2583180"/>
                  </a:lnTo>
                  <a:lnTo>
                    <a:pt x="1223772" y="2583180"/>
                  </a:lnTo>
                  <a:lnTo>
                    <a:pt x="1229880" y="2583180"/>
                  </a:lnTo>
                  <a:lnTo>
                    <a:pt x="1239024" y="2583180"/>
                  </a:lnTo>
                  <a:lnTo>
                    <a:pt x="1239024" y="2580132"/>
                  </a:lnTo>
                  <a:lnTo>
                    <a:pt x="1239024" y="2567940"/>
                  </a:lnTo>
                  <a:close/>
                </a:path>
                <a:path w="2454275" h="2825750">
                  <a:moveTo>
                    <a:pt x="1239024" y="2537460"/>
                  </a:moveTo>
                  <a:lnTo>
                    <a:pt x="1234452" y="2537460"/>
                  </a:lnTo>
                  <a:lnTo>
                    <a:pt x="1234452" y="2534412"/>
                  </a:lnTo>
                  <a:lnTo>
                    <a:pt x="1219200" y="2534412"/>
                  </a:lnTo>
                  <a:lnTo>
                    <a:pt x="1219200" y="2537460"/>
                  </a:lnTo>
                  <a:lnTo>
                    <a:pt x="1214628" y="2537460"/>
                  </a:lnTo>
                  <a:lnTo>
                    <a:pt x="1214628" y="2552700"/>
                  </a:lnTo>
                  <a:lnTo>
                    <a:pt x="1223772" y="2552700"/>
                  </a:lnTo>
                  <a:lnTo>
                    <a:pt x="1229880" y="2552700"/>
                  </a:lnTo>
                  <a:lnTo>
                    <a:pt x="1239024" y="2552700"/>
                  </a:lnTo>
                  <a:lnTo>
                    <a:pt x="1239024" y="2549652"/>
                  </a:lnTo>
                  <a:lnTo>
                    <a:pt x="1239024" y="2537460"/>
                  </a:lnTo>
                  <a:close/>
                </a:path>
                <a:path w="2454275" h="2825750">
                  <a:moveTo>
                    <a:pt x="1239024" y="2505456"/>
                  </a:moveTo>
                  <a:lnTo>
                    <a:pt x="1234452" y="2505456"/>
                  </a:lnTo>
                  <a:lnTo>
                    <a:pt x="1234452" y="2502408"/>
                  </a:lnTo>
                  <a:lnTo>
                    <a:pt x="1219200" y="2502408"/>
                  </a:lnTo>
                  <a:lnTo>
                    <a:pt x="1219200" y="2505456"/>
                  </a:lnTo>
                  <a:lnTo>
                    <a:pt x="1214628" y="2505456"/>
                  </a:lnTo>
                  <a:lnTo>
                    <a:pt x="1214628" y="2520696"/>
                  </a:lnTo>
                  <a:lnTo>
                    <a:pt x="1223772" y="2520696"/>
                  </a:lnTo>
                  <a:lnTo>
                    <a:pt x="1229880" y="2520696"/>
                  </a:lnTo>
                  <a:lnTo>
                    <a:pt x="1239024" y="2520696"/>
                  </a:lnTo>
                  <a:lnTo>
                    <a:pt x="1239024" y="2517648"/>
                  </a:lnTo>
                  <a:lnTo>
                    <a:pt x="1239024" y="2505456"/>
                  </a:lnTo>
                  <a:close/>
                </a:path>
                <a:path w="2454275" h="2825750">
                  <a:moveTo>
                    <a:pt x="1239024" y="2474976"/>
                  </a:moveTo>
                  <a:lnTo>
                    <a:pt x="1234452" y="2474976"/>
                  </a:lnTo>
                  <a:lnTo>
                    <a:pt x="1234452" y="2470404"/>
                  </a:lnTo>
                  <a:lnTo>
                    <a:pt x="1231404" y="2467356"/>
                  </a:lnTo>
                  <a:lnTo>
                    <a:pt x="1229868" y="2467356"/>
                  </a:lnTo>
                  <a:lnTo>
                    <a:pt x="1223772" y="2467356"/>
                  </a:lnTo>
                  <a:lnTo>
                    <a:pt x="1222248" y="2467356"/>
                  </a:lnTo>
                  <a:lnTo>
                    <a:pt x="1219200" y="2470404"/>
                  </a:lnTo>
                  <a:lnTo>
                    <a:pt x="1219200" y="2474976"/>
                  </a:lnTo>
                  <a:lnTo>
                    <a:pt x="1214628" y="2474976"/>
                  </a:lnTo>
                  <a:lnTo>
                    <a:pt x="1214628" y="2490216"/>
                  </a:lnTo>
                  <a:lnTo>
                    <a:pt x="1223772" y="2490216"/>
                  </a:lnTo>
                  <a:lnTo>
                    <a:pt x="1229880" y="2490216"/>
                  </a:lnTo>
                  <a:lnTo>
                    <a:pt x="1239024" y="2490216"/>
                  </a:lnTo>
                  <a:lnTo>
                    <a:pt x="1239024" y="2487168"/>
                  </a:lnTo>
                  <a:lnTo>
                    <a:pt x="1239024" y="2474976"/>
                  </a:lnTo>
                  <a:close/>
                </a:path>
                <a:path w="2454275" h="2825750">
                  <a:moveTo>
                    <a:pt x="1239024" y="1575816"/>
                  </a:moveTo>
                  <a:lnTo>
                    <a:pt x="1231392" y="1575816"/>
                  </a:lnTo>
                  <a:lnTo>
                    <a:pt x="1231392" y="1580388"/>
                  </a:lnTo>
                  <a:lnTo>
                    <a:pt x="1222260" y="1580388"/>
                  </a:lnTo>
                  <a:lnTo>
                    <a:pt x="1226820" y="1575828"/>
                  </a:lnTo>
                  <a:lnTo>
                    <a:pt x="1231392" y="1580388"/>
                  </a:lnTo>
                  <a:lnTo>
                    <a:pt x="1231392" y="1575816"/>
                  </a:lnTo>
                  <a:lnTo>
                    <a:pt x="1226832" y="1575816"/>
                  </a:lnTo>
                  <a:lnTo>
                    <a:pt x="1213116" y="1575816"/>
                  </a:lnTo>
                  <a:lnTo>
                    <a:pt x="1213116" y="1592580"/>
                  </a:lnTo>
                  <a:lnTo>
                    <a:pt x="1231404" y="1592580"/>
                  </a:lnTo>
                  <a:lnTo>
                    <a:pt x="1232420" y="1591056"/>
                  </a:lnTo>
                  <a:lnTo>
                    <a:pt x="1239024" y="1591056"/>
                  </a:lnTo>
                  <a:lnTo>
                    <a:pt x="1239024" y="1583436"/>
                  </a:lnTo>
                  <a:lnTo>
                    <a:pt x="1239024" y="1580388"/>
                  </a:lnTo>
                  <a:lnTo>
                    <a:pt x="1239024" y="1575816"/>
                  </a:lnTo>
                  <a:close/>
                </a:path>
                <a:path w="2454275" h="2825750">
                  <a:moveTo>
                    <a:pt x="1240548" y="1645920"/>
                  </a:moveTo>
                  <a:lnTo>
                    <a:pt x="1231404" y="1645920"/>
                  </a:lnTo>
                  <a:lnTo>
                    <a:pt x="1222248" y="1645920"/>
                  </a:lnTo>
                  <a:lnTo>
                    <a:pt x="1214628" y="1645920"/>
                  </a:lnTo>
                  <a:lnTo>
                    <a:pt x="1214628" y="1661160"/>
                  </a:lnTo>
                  <a:lnTo>
                    <a:pt x="1226820" y="1661160"/>
                  </a:lnTo>
                  <a:lnTo>
                    <a:pt x="1220724" y="1655064"/>
                  </a:lnTo>
                  <a:lnTo>
                    <a:pt x="1232916" y="1655064"/>
                  </a:lnTo>
                  <a:lnTo>
                    <a:pt x="1226820" y="1661160"/>
                  </a:lnTo>
                  <a:lnTo>
                    <a:pt x="1240548" y="1661160"/>
                  </a:lnTo>
                  <a:lnTo>
                    <a:pt x="1240548" y="1655064"/>
                  </a:lnTo>
                  <a:lnTo>
                    <a:pt x="1240548" y="1653540"/>
                  </a:lnTo>
                  <a:lnTo>
                    <a:pt x="1240548" y="1645920"/>
                  </a:lnTo>
                  <a:close/>
                </a:path>
                <a:path w="2454275" h="2825750">
                  <a:moveTo>
                    <a:pt x="1240548" y="1164336"/>
                  </a:moveTo>
                  <a:lnTo>
                    <a:pt x="1226820" y="1164336"/>
                  </a:lnTo>
                  <a:lnTo>
                    <a:pt x="1231900" y="1170432"/>
                  </a:lnTo>
                  <a:lnTo>
                    <a:pt x="1221740" y="1170432"/>
                  </a:lnTo>
                  <a:lnTo>
                    <a:pt x="1226820" y="1164336"/>
                  </a:lnTo>
                  <a:lnTo>
                    <a:pt x="1213104" y="1164336"/>
                  </a:lnTo>
                  <a:lnTo>
                    <a:pt x="1213104" y="1181100"/>
                  </a:lnTo>
                  <a:lnTo>
                    <a:pt x="1222248" y="1181100"/>
                  </a:lnTo>
                  <a:lnTo>
                    <a:pt x="1231404" y="1181100"/>
                  </a:lnTo>
                  <a:lnTo>
                    <a:pt x="1240548" y="1181100"/>
                  </a:lnTo>
                  <a:lnTo>
                    <a:pt x="1240548" y="1173480"/>
                  </a:lnTo>
                  <a:lnTo>
                    <a:pt x="1240548" y="1170432"/>
                  </a:lnTo>
                  <a:lnTo>
                    <a:pt x="1240548" y="1164336"/>
                  </a:lnTo>
                  <a:close/>
                </a:path>
                <a:path w="2454275" h="2825750">
                  <a:moveTo>
                    <a:pt x="1246644" y="342900"/>
                  </a:moveTo>
                  <a:lnTo>
                    <a:pt x="1231392" y="342900"/>
                  </a:lnTo>
                  <a:lnTo>
                    <a:pt x="1231392" y="358140"/>
                  </a:lnTo>
                  <a:lnTo>
                    <a:pt x="1246644" y="358140"/>
                  </a:lnTo>
                  <a:lnTo>
                    <a:pt x="1246644" y="342900"/>
                  </a:lnTo>
                  <a:close/>
                </a:path>
                <a:path w="2454275" h="2825750">
                  <a:moveTo>
                    <a:pt x="1249692" y="0"/>
                  </a:moveTo>
                  <a:lnTo>
                    <a:pt x="1234440" y="0"/>
                  </a:lnTo>
                  <a:lnTo>
                    <a:pt x="1234440" y="15240"/>
                  </a:lnTo>
                  <a:lnTo>
                    <a:pt x="1219200" y="15240"/>
                  </a:lnTo>
                  <a:lnTo>
                    <a:pt x="1219200" y="30480"/>
                  </a:lnTo>
                  <a:lnTo>
                    <a:pt x="1234440" y="30480"/>
                  </a:lnTo>
                  <a:lnTo>
                    <a:pt x="1234452" y="15240"/>
                  </a:lnTo>
                  <a:lnTo>
                    <a:pt x="1249692" y="15240"/>
                  </a:lnTo>
                  <a:lnTo>
                    <a:pt x="1249692" y="0"/>
                  </a:lnTo>
                  <a:close/>
                </a:path>
                <a:path w="2454275" h="2825750">
                  <a:moveTo>
                    <a:pt x="1255788" y="821436"/>
                  </a:moveTo>
                  <a:lnTo>
                    <a:pt x="1240548" y="821436"/>
                  </a:lnTo>
                  <a:lnTo>
                    <a:pt x="1240548" y="836676"/>
                  </a:lnTo>
                  <a:lnTo>
                    <a:pt x="1255788" y="836676"/>
                  </a:lnTo>
                  <a:lnTo>
                    <a:pt x="1255788" y="821436"/>
                  </a:lnTo>
                  <a:close/>
                </a:path>
                <a:path w="2454275" h="2825750">
                  <a:moveTo>
                    <a:pt x="1257312" y="1987296"/>
                  </a:moveTo>
                  <a:lnTo>
                    <a:pt x="1242072" y="1987296"/>
                  </a:lnTo>
                  <a:lnTo>
                    <a:pt x="1242072" y="2002536"/>
                  </a:lnTo>
                  <a:lnTo>
                    <a:pt x="1257312" y="2002536"/>
                  </a:lnTo>
                  <a:lnTo>
                    <a:pt x="1257312" y="1987296"/>
                  </a:lnTo>
                  <a:close/>
                </a:path>
                <a:path w="2454275" h="2825750">
                  <a:moveTo>
                    <a:pt x="1258836" y="2403348"/>
                  </a:moveTo>
                  <a:lnTo>
                    <a:pt x="1246644" y="2403348"/>
                  </a:lnTo>
                  <a:lnTo>
                    <a:pt x="1251216" y="2398776"/>
                  </a:lnTo>
                  <a:lnTo>
                    <a:pt x="1239024" y="2398776"/>
                  </a:lnTo>
                  <a:lnTo>
                    <a:pt x="1239024" y="2415540"/>
                  </a:lnTo>
                  <a:lnTo>
                    <a:pt x="1254264" y="2415540"/>
                  </a:lnTo>
                  <a:lnTo>
                    <a:pt x="1258836" y="2410968"/>
                  </a:lnTo>
                  <a:lnTo>
                    <a:pt x="1258836" y="2407920"/>
                  </a:lnTo>
                  <a:lnTo>
                    <a:pt x="1258836" y="2403348"/>
                  </a:lnTo>
                  <a:close/>
                </a:path>
                <a:path w="2454275" h="2825750">
                  <a:moveTo>
                    <a:pt x="1258836" y="2372868"/>
                  </a:moveTo>
                  <a:lnTo>
                    <a:pt x="1242072" y="2372868"/>
                  </a:lnTo>
                  <a:lnTo>
                    <a:pt x="1242072" y="2388108"/>
                  </a:lnTo>
                  <a:lnTo>
                    <a:pt x="1258836" y="2388108"/>
                  </a:lnTo>
                  <a:lnTo>
                    <a:pt x="1258836" y="2372868"/>
                  </a:lnTo>
                  <a:close/>
                </a:path>
                <a:path w="2454275" h="2825750">
                  <a:moveTo>
                    <a:pt x="1258836" y="2342388"/>
                  </a:moveTo>
                  <a:lnTo>
                    <a:pt x="1242072" y="2342388"/>
                  </a:lnTo>
                  <a:lnTo>
                    <a:pt x="1242072" y="2357628"/>
                  </a:lnTo>
                  <a:lnTo>
                    <a:pt x="1258836" y="2357628"/>
                  </a:lnTo>
                  <a:lnTo>
                    <a:pt x="1258836" y="2342388"/>
                  </a:lnTo>
                  <a:close/>
                </a:path>
                <a:path w="2454275" h="2825750">
                  <a:moveTo>
                    <a:pt x="1258836" y="2310384"/>
                  </a:moveTo>
                  <a:lnTo>
                    <a:pt x="1242072" y="2310384"/>
                  </a:lnTo>
                  <a:lnTo>
                    <a:pt x="1242072" y="2325624"/>
                  </a:lnTo>
                  <a:lnTo>
                    <a:pt x="1258836" y="2325624"/>
                  </a:lnTo>
                  <a:lnTo>
                    <a:pt x="1258836" y="2310384"/>
                  </a:lnTo>
                  <a:close/>
                </a:path>
                <a:path w="2454275" h="2825750">
                  <a:moveTo>
                    <a:pt x="1258836" y="2279904"/>
                  </a:moveTo>
                  <a:lnTo>
                    <a:pt x="1242072" y="2279904"/>
                  </a:lnTo>
                  <a:lnTo>
                    <a:pt x="1242072" y="2295144"/>
                  </a:lnTo>
                  <a:lnTo>
                    <a:pt x="1258836" y="2295144"/>
                  </a:lnTo>
                  <a:lnTo>
                    <a:pt x="1258836" y="2279904"/>
                  </a:lnTo>
                  <a:close/>
                </a:path>
                <a:path w="2454275" h="2825750">
                  <a:moveTo>
                    <a:pt x="1258836" y="2249424"/>
                  </a:moveTo>
                  <a:lnTo>
                    <a:pt x="1242072" y="2249424"/>
                  </a:lnTo>
                  <a:lnTo>
                    <a:pt x="1242072" y="2264664"/>
                  </a:lnTo>
                  <a:lnTo>
                    <a:pt x="1258836" y="2264664"/>
                  </a:lnTo>
                  <a:lnTo>
                    <a:pt x="1258836" y="2249424"/>
                  </a:lnTo>
                  <a:close/>
                </a:path>
                <a:path w="2454275" h="2825750">
                  <a:moveTo>
                    <a:pt x="1258836" y="2218944"/>
                  </a:moveTo>
                  <a:lnTo>
                    <a:pt x="1242072" y="2218944"/>
                  </a:lnTo>
                  <a:lnTo>
                    <a:pt x="1242072" y="2234184"/>
                  </a:lnTo>
                  <a:lnTo>
                    <a:pt x="1258836" y="2234184"/>
                  </a:lnTo>
                  <a:lnTo>
                    <a:pt x="1258836" y="2218944"/>
                  </a:lnTo>
                  <a:close/>
                </a:path>
                <a:path w="2454275" h="2825750">
                  <a:moveTo>
                    <a:pt x="1258836" y="2186940"/>
                  </a:moveTo>
                  <a:lnTo>
                    <a:pt x="1242072" y="2186940"/>
                  </a:lnTo>
                  <a:lnTo>
                    <a:pt x="1242072" y="2202180"/>
                  </a:lnTo>
                  <a:lnTo>
                    <a:pt x="1258836" y="2202180"/>
                  </a:lnTo>
                  <a:lnTo>
                    <a:pt x="1258836" y="2186940"/>
                  </a:lnTo>
                  <a:close/>
                </a:path>
                <a:path w="2454275" h="2825750">
                  <a:moveTo>
                    <a:pt x="1258836" y="2156460"/>
                  </a:moveTo>
                  <a:lnTo>
                    <a:pt x="1242072" y="2156460"/>
                  </a:lnTo>
                  <a:lnTo>
                    <a:pt x="1242072" y="2171700"/>
                  </a:lnTo>
                  <a:lnTo>
                    <a:pt x="1258836" y="2171700"/>
                  </a:lnTo>
                  <a:lnTo>
                    <a:pt x="1258836" y="2156460"/>
                  </a:lnTo>
                  <a:close/>
                </a:path>
                <a:path w="2454275" h="2825750">
                  <a:moveTo>
                    <a:pt x="1258836" y="2125980"/>
                  </a:moveTo>
                  <a:lnTo>
                    <a:pt x="1242072" y="2125980"/>
                  </a:lnTo>
                  <a:lnTo>
                    <a:pt x="1242072" y="2141220"/>
                  </a:lnTo>
                  <a:lnTo>
                    <a:pt x="1258836" y="2141220"/>
                  </a:lnTo>
                  <a:lnTo>
                    <a:pt x="1258836" y="2125980"/>
                  </a:lnTo>
                  <a:close/>
                </a:path>
                <a:path w="2454275" h="2825750">
                  <a:moveTo>
                    <a:pt x="1258836" y="2095500"/>
                  </a:moveTo>
                  <a:lnTo>
                    <a:pt x="1242072" y="2095500"/>
                  </a:lnTo>
                  <a:lnTo>
                    <a:pt x="1242072" y="2110740"/>
                  </a:lnTo>
                  <a:lnTo>
                    <a:pt x="1258836" y="2110740"/>
                  </a:lnTo>
                  <a:lnTo>
                    <a:pt x="1258836" y="2095500"/>
                  </a:lnTo>
                  <a:close/>
                </a:path>
                <a:path w="2454275" h="2825750">
                  <a:moveTo>
                    <a:pt x="1258836" y="2063496"/>
                  </a:moveTo>
                  <a:lnTo>
                    <a:pt x="1242072" y="2063496"/>
                  </a:lnTo>
                  <a:lnTo>
                    <a:pt x="1242072" y="2055876"/>
                  </a:lnTo>
                  <a:lnTo>
                    <a:pt x="1231404" y="2055876"/>
                  </a:lnTo>
                  <a:lnTo>
                    <a:pt x="1226820" y="2055876"/>
                  </a:lnTo>
                  <a:lnTo>
                    <a:pt x="1211580" y="2055876"/>
                  </a:lnTo>
                  <a:lnTo>
                    <a:pt x="1211580" y="2063496"/>
                  </a:lnTo>
                  <a:lnTo>
                    <a:pt x="1196340" y="2063496"/>
                  </a:lnTo>
                  <a:lnTo>
                    <a:pt x="1196340" y="2078736"/>
                  </a:lnTo>
                  <a:lnTo>
                    <a:pt x="1211580" y="2078736"/>
                  </a:lnTo>
                  <a:lnTo>
                    <a:pt x="1211580" y="2071116"/>
                  </a:lnTo>
                  <a:lnTo>
                    <a:pt x="1226820" y="2071116"/>
                  </a:lnTo>
                  <a:lnTo>
                    <a:pt x="1219200" y="2063496"/>
                  </a:lnTo>
                  <a:lnTo>
                    <a:pt x="1226820" y="2063496"/>
                  </a:lnTo>
                  <a:lnTo>
                    <a:pt x="1226820" y="2071116"/>
                  </a:lnTo>
                  <a:lnTo>
                    <a:pt x="1242072" y="2071116"/>
                  </a:lnTo>
                  <a:lnTo>
                    <a:pt x="1242072" y="2078736"/>
                  </a:lnTo>
                  <a:lnTo>
                    <a:pt x="1258836" y="2078736"/>
                  </a:lnTo>
                  <a:lnTo>
                    <a:pt x="1258836" y="2063496"/>
                  </a:lnTo>
                  <a:close/>
                </a:path>
                <a:path w="2454275" h="2825750">
                  <a:moveTo>
                    <a:pt x="1258836" y="1234440"/>
                  </a:moveTo>
                  <a:lnTo>
                    <a:pt x="1243596" y="1234440"/>
                  </a:lnTo>
                  <a:lnTo>
                    <a:pt x="1243596" y="1249680"/>
                  </a:lnTo>
                  <a:lnTo>
                    <a:pt x="1258836" y="1249680"/>
                  </a:lnTo>
                  <a:lnTo>
                    <a:pt x="1258836" y="1234440"/>
                  </a:lnTo>
                  <a:close/>
                </a:path>
                <a:path w="2454275" h="2825750">
                  <a:moveTo>
                    <a:pt x="1261884" y="754380"/>
                  </a:moveTo>
                  <a:lnTo>
                    <a:pt x="1246644" y="754380"/>
                  </a:lnTo>
                  <a:lnTo>
                    <a:pt x="1246644" y="769620"/>
                  </a:lnTo>
                  <a:lnTo>
                    <a:pt x="1261884" y="769620"/>
                  </a:lnTo>
                  <a:lnTo>
                    <a:pt x="1261884" y="754380"/>
                  </a:lnTo>
                  <a:close/>
                </a:path>
                <a:path w="2454275" h="2825750">
                  <a:moveTo>
                    <a:pt x="1266456" y="411480"/>
                  </a:moveTo>
                  <a:lnTo>
                    <a:pt x="1251216" y="411480"/>
                  </a:lnTo>
                  <a:lnTo>
                    <a:pt x="1251216" y="426720"/>
                  </a:lnTo>
                  <a:lnTo>
                    <a:pt x="1266456" y="426720"/>
                  </a:lnTo>
                  <a:lnTo>
                    <a:pt x="1266456" y="411480"/>
                  </a:lnTo>
                  <a:close/>
                </a:path>
                <a:path w="2454275" h="2825750">
                  <a:moveTo>
                    <a:pt x="1271028" y="1645920"/>
                  </a:moveTo>
                  <a:lnTo>
                    <a:pt x="1255788" y="1645920"/>
                  </a:lnTo>
                  <a:lnTo>
                    <a:pt x="1255788" y="1661160"/>
                  </a:lnTo>
                  <a:lnTo>
                    <a:pt x="1271028" y="1661160"/>
                  </a:lnTo>
                  <a:lnTo>
                    <a:pt x="1271028" y="1645920"/>
                  </a:lnTo>
                  <a:close/>
                </a:path>
                <a:path w="2454275" h="2825750">
                  <a:moveTo>
                    <a:pt x="1271028" y="1575816"/>
                  </a:moveTo>
                  <a:lnTo>
                    <a:pt x="1254264" y="1575816"/>
                  </a:lnTo>
                  <a:lnTo>
                    <a:pt x="1254264" y="1591056"/>
                  </a:lnTo>
                  <a:lnTo>
                    <a:pt x="1271028" y="1591056"/>
                  </a:lnTo>
                  <a:lnTo>
                    <a:pt x="1271028" y="1575816"/>
                  </a:lnTo>
                  <a:close/>
                </a:path>
                <a:path w="2454275" h="2825750">
                  <a:moveTo>
                    <a:pt x="1271028" y="1164336"/>
                  </a:moveTo>
                  <a:lnTo>
                    <a:pt x="1255788" y="1164336"/>
                  </a:lnTo>
                  <a:lnTo>
                    <a:pt x="1255788" y="1181100"/>
                  </a:lnTo>
                  <a:lnTo>
                    <a:pt x="1271028" y="1181100"/>
                  </a:lnTo>
                  <a:lnTo>
                    <a:pt x="1271028" y="1164336"/>
                  </a:lnTo>
                  <a:close/>
                </a:path>
                <a:path w="2454275" h="2825750">
                  <a:moveTo>
                    <a:pt x="1277124" y="342900"/>
                  </a:moveTo>
                  <a:lnTo>
                    <a:pt x="1261884" y="342900"/>
                  </a:lnTo>
                  <a:lnTo>
                    <a:pt x="1261884" y="358140"/>
                  </a:lnTo>
                  <a:lnTo>
                    <a:pt x="1277124" y="358140"/>
                  </a:lnTo>
                  <a:lnTo>
                    <a:pt x="1277124" y="342900"/>
                  </a:lnTo>
                  <a:close/>
                </a:path>
                <a:path w="2454275" h="2825750">
                  <a:moveTo>
                    <a:pt x="1280172" y="0"/>
                  </a:moveTo>
                  <a:lnTo>
                    <a:pt x="1264932" y="0"/>
                  </a:lnTo>
                  <a:lnTo>
                    <a:pt x="1264932" y="15240"/>
                  </a:lnTo>
                  <a:lnTo>
                    <a:pt x="1280172" y="15240"/>
                  </a:lnTo>
                  <a:lnTo>
                    <a:pt x="1280172" y="0"/>
                  </a:lnTo>
                  <a:close/>
                </a:path>
                <a:path w="2454275" h="2825750">
                  <a:moveTo>
                    <a:pt x="1286268" y="821436"/>
                  </a:moveTo>
                  <a:lnTo>
                    <a:pt x="1271028" y="821436"/>
                  </a:lnTo>
                  <a:lnTo>
                    <a:pt x="1271028" y="836676"/>
                  </a:lnTo>
                  <a:lnTo>
                    <a:pt x="1286268" y="836676"/>
                  </a:lnTo>
                  <a:lnTo>
                    <a:pt x="1286268" y="821436"/>
                  </a:lnTo>
                  <a:close/>
                </a:path>
                <a:path w="2454275" h="2825750">
                  <a:moveTo>
                    <a:pt x="1289316" y="1987296"/>
                  </a:moveTo>
                  <a:lnTo>
                    <a:pt x="1274076" y="1987296"/>
                  </a:lnTo>
                  <a:lnTo>
                    <a:pt x="1274076" y="2002536"/>
                  </a:lnTo>
                  <a:lnTo>
                    <a:pt x="1289316" y="2002536"/>
                  </a:lnTo>
                  <a:lnTo>
                    <a:pt x="1289316" y="1987296"/>
                  </a:lnTo>
                  <a:close/>
                </a:path>
                <a:path w="2454275" h="2825750">
                  <a:moveTo>
                    <a:pt x="1289316" y="1234440"/>
                  </a:moveTo>
                  <a:lnTo>
                    <a:pt x="1274076" y="1234440"/>
                  </a:lnTo>
                  <a:lnTo>
                    <a:pt x="1274076" y="1249680"/>
                  </a:lnTo>
                  <a:lnTo>
                    <a:pt x="1289316" y="1249680"/>
                  </a:lnTo>
                  <a:lnTo>
                    <a:pt x="1289316" y="1234440"/>
                  </a:lnTo>
                  <a:close/>
                </a:path>
                <a:path w="2454275" h="2825750">
                  <a:moveTo>
                    <a:pt x="1292364" y="754380"/>
                  </a:moveTo>
                  <a:lnTo>
                    <a:pt x="1277124" y="754380"/>
                  </a:lnTo>
                  <a:lnTo>
                    <a:pt x="1277124" y="769620"/>
                  </a:lnTo>
                  <a:lnTo>
                    <a:pt x="1292364" y="769620"/>
                  </a:lnTo>
                  <a:lnTo>
                    <a:pt x="1292364" y="754380"/>
                  </a:lnTo>
                  <a:close/>
                </a:path>
                <a:path w="2454275" h="2825750">
                  <a:moveTo>
                    <a:pt x="1296936" y="411480"/>
                  </a:moveTo>
                  <a:lnTo>
                    <a:pt x="1281696" y="411480"/>
                  </a:lnTo>
                  <a:lnTo>
                    <a:pt x="1281696" y="426720"/>
                  </a:lnTo>
                  <a:lnTo>
                    <a:pt x="1296936" y="426720"/>
                  </a:lnTo>
                  <a:lnTo>
                    <a:pt x="1296936" y="411480"/>
                  </a:lnTo>
                  <a:close/>
                </a:path>
                <a:path w="2454275" h="2825750">
                  <a:moveTo>
                    <a:pt x="1301508" y="1645920"/>
                  </a:moveTo>
                  <a:lnTo>
                    <a:pt x="1286268" y="1645920"/>
                  </a:lnTo>
                  <a:lnTo>
                    <a:pt x="1286268" y="1661160"/>
                  </a:lnTo>
                  <a:lnTo>
                    <a:pt x="1301508" y="1661160"/>
                  </a:lnTo>
                  <a:lnTo>
                    <a:pt x="1301508" y="1645920"/>
                  </a:lnTo>
                  <a:close/>
                </a:path>
                <a:path w="2454275" h="2825750">
                  <a:moveTo>
                    <a:pt x="1301508" y="1575816"/>
                  </a:moveTo>
                  <a:lnTo>
                    <a:pt x="1286268" y="1575816"/>
                  </a:lnTo>
                  <a:lnTo>
                    <a:pt x="1286268" y="1591056"/>
                  </a:lnTo>
                  <a:lnTo>
                    <a:pt x="1301508" y="1591056"/>
                  </a:lnTo>
                  <a:lnTo>
                    <a:pt x="1301508" y="1575816"/>
                  </a:lnTo>
                  <a:close/>
                </a:path>
                <a:path w="2454275" h="2825750">
                  <a:moveTo>
                    <a:pt x="1303032" y="1164336"/>
                  </a:moveTo>
                  <a:lnTo>
                    <a:pt x="1286268" y="1164336"/>
                  </a:lnTo>
                  <a:lnTo>
                    <a:pt x="1286268" y="1181100"/>
                  </a:lnTo>
                  <a:lnTo>
                    <a:pt x="1303032" y="1181100"/>
                  </a:lnTo>
                  <a:lnTo>
                    <a:pt x="1303032" y="1164336"/>
                  </a:lnTo>
                  <a:close/>
                </a:path>
                <a:path w="2454275" h="2825750">
                  <a:moveTo>
                    <a:pt x="1309128" y="342900"/>
                  </a:moveTo>
                  <a:lnTo>
                    <a:pt x="1292364" y="342900"/>
                  </a:lnTo>
                  <a:lnTo>
                    <a:pt x="1292364" y="358140"/>
                  </a:lnTo>
                  <a:lnTo>
                    <a:pt x="1309128" y="358140"/>
                  </a:lnTo>
                  <a:lnTo>
                    <a:pt x="1309128" y="342900"/>
                  </a:lnTo>
                  <a:close/>
                </a:path>
                <a:path w="2454275" h="2825750">
                  <a:moveTo>
                    <a:pt x="1312176" y="0"/>
                  </a:moveTo>
                  <a:lnTo>
                    <a:pt x="1296936" y="0"/>
                  </a:lnTo>
                  <a:lnTo>
                    <a:pt x="1296936" y="15240"/>
                  </a:lnTo>
                  <a:lnTo>
                    <a:pt x="1312176" y="15240"/>
                  </a:lnTo>
                  <a:lnTo>
                    <a:pt x="1312176" y="0"/>
                  </a:lnTo>
                  <a:close/>
                </a:path>
                <a:path w="2454275" h="2825750">
                  <a:moveTo>
                    <a:pt x="1318272" y="821436"/>
                  </a:moveTo>
                  <a:lnTo>
                    <a:pt x="1303032" y="821436"/>
                  </a:lnTo>
                  <a:lnTo>
                    <a:pt x="1303032" y="836676"/>
                  </a:lnTo>
                  <a:lnTo>
                    <a:pt x="1318272" y="836676"/>
                  </a:lnTo>
                  <a:lnTo>
                    <a:pt x="1318272" y="821436"/>
                  </a:lnTo>
                  <a:close/>
                </a:path>
                <a:path w="2454275" h="2825750">
                  <a:moveTo>
                    <a:pt x="1319796" y="1987296"/>
                  </a:moveTo>
                  <a:lnTo>
                    <a:pt x="1304556" y="1987296"/>
                  </a:lnTo>
                  <a:lnTo>
                    <a:pt x="1304556" y="2002536"/>
                  </a:lnTo>
                  <a:lnTo>
                    <a:pt x="1319796" y="2002536"/>
                  </a:lnTo>
                  <a:lnTo>
                    <a:pt x="1319796" y="1987296"/>
                  </a:lnTo>
                  <a:close/>
                </a:path>
                <a:path w="2454275" h="2825750">
                  <a:moveTo>
                    <a:pt x="1319796" y="1234440"/>
                  </a:moveTo>
                  <a:lnTo>
                    <a:pt x="1304556" y="1234440"/>
                  </a:lnTo>
                  <a:lnTo>
                    <a:pt x="1304556" y="1249680"/>
                  </a:lnTo>
                  <a:lnTo>
                    <a:pt x="1319796" y="1249680"/>
                  </a:lnTo>
                  <a:lnTo>
                    <a:pt x="1319796" y="1234440"/>
                  </a:lnTo>
                  <a:close/>
                </a:path>
                <a:path w="2454275" h="2825750">
                  <a:moveTo>
                    <a:pt x="1322844" y="754380"/>
                  </a:moveTo>
                  <a:lnTo>
                    <a:pt x="1307604" y="754380"/>
                  </a:lnTo>
                  <a:lnTo>
                    <a:pt x="1307604" y="769620"/>
                  </a:lnTo>
                  <a:lnTo>
                    <a:pt x="1322844" y="769620"/>
                  </a:lnTo>
                  <a:lnTo>
                    <a:pt x="1322844" y="754380"/>
                  </a:lnTo>
                  <a:close/>
                </a:path>
                <a:path w="2454275" h="2825750">
                  <a:moveTo>
                    <a:pt x="1327416" y="411480"/>
                  </a:moveTo>
                  <a:lnTo>
                    <a:pt x="1312176" y="411480"/>
                  </a:lnTo>
                  <a:lnTo>
                    <a:pt x="1312176" y="426720"/>
                  </a:lnTo>
                  <a:lnTo>
                    <a:pt x="1327416" y="426720"/>
                  </a:lnTo>
                  <a:lnTo>
                    <a:pt x="1327416" y="411480"/>
                  </a:lnTo>
                  <a:close/>
                </a:path>
                <a:path w="2454275" h="2825750">
                  <a:moveTo>
                    <a:pt x="1331988" y="1645920"/>
                  </a:moveTo>
                  <a:lnTo>
                    <a:pt x="1316748" y="1645920"/>
                  </a:lnTo>
                  <a:lnTo>
                    <a:pt x="1316748" y="1661160"/>
                  </a:lnTo>
                  <a:lnTo>
                    <a:pt x="1331988" y="1661160"/>
                  </a:lnTo>
                  <a:lnTo>
                    <a:pt x="1331988" y="1645920"/>
                  </a:lnTo>
                  <a:close/>
                </a:path>
                <a:path w="2454275" h="2825750">
                  <a:moveTo>
                    <a:pt x="1331988" y="1575816"/>
                  </a:moveTo>
                  <a:lnTo>
                    <a:pt x="1316748" y="1575816"/>
                  </a:lnTo>
                  <a:lnTo>
                    <a:pt x="1316748" y="1591056"/>
                  </a:lnTo>
                  <a:lnTo>
                    <a:pt x="1331988" y="1591056"/>
                  </a:lnTo>
                  <a:lnTo>
                    <a:pt x="1331988" y="1575816"/>
                  </a:lnTo>
                  <a:close/>
                </a:path>
                <a:path w="2454275" h="2825750">
                  <a:moveTo>
                    <a:pt x="1333512" y="1164336"/>
                  </a:moveTo>
                  <a:lnTo>
                    <a:pt x="1318272" y="1164336"/>
                  </a:lnTo>
                  <a:lnTo>
                    <a:pt x="1318272" y="1181100"/>
                  </a:lnTo>
                  <a:lnTo>
                    <a:pt x="1333512" y="1181100"/>
                  </a:lnTo>
                  <a:lnTo>
                    <a:pt x="1333512" y="1164336"/>
                  </a:lnTo>
                  <a:close/>
                </a:path>
                <a:path w="2454275" h="2825750">
                  <a:moveTo>
                    <a:pt x="1339608" y="342900"/>
                  </a:moveTo>
                  <a:lnTo>
                    <a:pt x="1324368" y="342900"/>
                  </a:lnTo>
                  <a:lnTo>
                    <a:pt x="1324368" y="358140"/>
                  </a:lnTo>
                  <a:lnTo>
                    <a:pt x="1339608" y="358140"/>
                  </a:lnTo>
                  <a:lnTo>
                    <a:pt x="1339608" y="342900"/>
                  </a:lnTo>
                  <a:close/>
                </a:path>
                <a:path w="2454275" h="2825750">
                  <a:moveTo>
                    <a:pt x="1342656" y="0"/>
                  </a:moveTo>
                  <a:lnTo>
                    <a:pt x="1327416" y="0"/>
                  </a:lnTo>
                  <a:lnTo>
                    <a:pt x="1327416" y="15240"/>
                  </a:lnTo>
                  <a:lnTo>
                    <a:pt x="1342656" y="15240"/>
                  </a:lnTo>
                  <a:lnTo>
                    <a:pt x="1342656" y="0"/>
                  </a:lnTo>
                  <a:close/>
                </a:path>
                <a:path w="2454275" h="2825750">
                  <a:moveTo>
                    <a:pt x="1348752" y="821436"/>
                  </a:moveTo>
                  <a:lnTo>
                    <a:pt x="1333512" y="821436"/>
                  </a:lnTo>
                  <a:lnTo>
                    <a:pt x="1333512" y="836676"/>
                  </a:lnTo>
                  <a:lnTo>
                    <a:pt x="1348752" y="836676"/>
                  </a:lnTo>
                  <a:lnTo>
                    <a:pt x="1348752" y="821436"/>
                  </a:lnTo>
                  <a:close/>
                </a:path>
                <a:path w="2454275" h="2825750">
                  <a:moveTo>
                    <a:pt x="1351800" y="1234440"/>
                  </a:moveTo>
                  <a:lnTo>
                    <a:pt x="1335036" y="1234440"/>
                  </a:lnTo>
                  <a:lnTo>
                    <a:pt x="1335036" y="1249680"/>
                  </a:lnTo>
                  <a:lnTo>
                    <a:pt x="1351800" y="1249680"/>
                  </a:lnTo>
                  <a:lnTo>
                    <a:pt x="1351800" y="1234440"/>
                  </a:lnTo>
                  <a:close/>
                </a:path>
                <a:path w="2454275" h="2825750">
                  <a:moveTo>
                    <a:pt x="1354848" y="754380"/>
                  </a:moveTo>
                  <a:lnTo>
                    <a:pt x="1338084" y="754380"/>
                  </a:lnTo>
                  <a:lnTo>
                    <a:pt x="1338084" y="769620"/>
                  </a:lnTo>
                  <a:lnTo>
                    <a:pt x="1354848" y="769620"/>
                  </a:lnTo>
                  <a:lnTo>
                    <a:pt x="1354848" y="754380"/>
                  </a:lnTo>
                  <a:close/>
                </a:path>
                <a:path w="2454275" h="2825750">
                  <a:moveTo>
                    <a:pt x="1356372" y="1991868"/>
                  </a:moveTo>
                  <a:lnTo>
                    <a:pt x="1343266" y="1991868"/>
                  </a:lnTo>
                  <a:lnTo>
                    <a:pt x="1348752" y="1987296"/>
                  </a:lnTo>
                  <a:lnTo>
                    <a:pt x="1335036" y="1987296"/>
                  </a:lnTo>
                  <a:lnTo>
                    <a:pt x="1335036" y="2002536"/>
                  </a:lnTo>
                  <a:lnTo>
                    <a:pt x="1351800" y="2002536"/>
                  </a:lnTo>
                  <a:lnTo>
                    <a:pt x="1356372" y="1999488"/>
                  </a:lnTo>
                  <a:lnTo>
                    <a:pt x="1356372" y="1994916"/>
                  </a:lnTo>
                  <a:lnTo>
                    <a:pt x="1356372" y="1991868"/>
                  </a:lnTo>
                  <a:close/>
                </a:path>
                <a:path w="2454275" h="2825750">
                  <a:moveTo>
                    <a:pt x="1356372" y="1961388"/>
                  </a:moveTo>
                  <a:lnTo>
                    <a:pt x="1339608" y="1961388"/>
                  </a:lnTo>
                  <a:lnTo>
                    <a:pt x="1339608" y="1976628"/>
                  </a:lnTo>
                  <a:lnTo>
                    <a:pt x="1356372" y="1976628"/>
                  </a:lnTo>
                  <a:lnTo>
                    <a:pt x="1356372" y="1961388"/>
                  </a:lnTo>
                  <a:close/>
                </a:path>
                <a:path w="2454275" h="2825750">
                  <a:moveTo>
                    <a:pt x="1356372" y="1930908"/>
                  </a:moveTo>
                  <a:lnTo>
                    <a:pt x="1339608" y="1930908"/>
                  </a:lnTo>
                  <a:lnTo>
                    <a:pt x="1339608" y="1946148"/>
                  </a:lnTo>
                  <a:lnTo>
                    <a:pt x="1356372" y="1946148"/>
                  </a:lnTo>
                  <a:lnTo>
                    <a:pt x="1356372" y="1930908"/>
                  </a:lnTo>
                  <a:close/>
                </a:path>
                <a:path w="2454275" h="2825750">
                  <a:moveTo>
                    <a:pt x="1356372" y="1900428"/>
                  </a:moveTo>
                  <a:lnTo>
                    <a:pt x="1339608" y="1900428"/>
                  </a:lnTo>
                  <a:lnTo>
                    <a:pt x="1339608" y="1915668"/>
                  </a:lnTo>
                  <a:lnTo>
                    <a:pt x="1356372" y="1915668"/>
                  </a:lnTo>
                  <a:lnTo>
                    <a:pt x="1356372" y="1900428"/>
                  </a:lnTo>
                  <a:close/>
                </a:path>
                <a:path w="2454275" h="2825750">
                  <a:moveTo>
                    <a:pt x="1356372" y="1868424"/>
                  </a:moveTo>
                  <a:lnTo>
                    <a:pt x="1339608" y="1868424"/>
                  </a:lnTo>
                  <a:lnTo>
                    <a:pt x="1339608" y="1883664"/>
                  </a:lnTo>
                  <a:lnTo>
                    <a:pt x="1356372" y="1883664"/>
                  </a:lnTo>
                  <a:lnTo>
                    <a:pt x="1356372" y="1868424"/>
                  </a:lnTo>
                  <a:close/>
                </a:path>
                <a:path w="2454275" h="2825750">
                  <a:moveTo>
                    <a:pt x="1356372" y="1837944"/>
                  </a:moveTo>
                  <a:lnTo>
                    <a:pt x="1339608" y="1837944"/>
                  </a:lnTo>
                  <a:lnTo>
                    <a:pt x="1339608" y="1853184"/>
                  </a:lnTo>
                  <a:lnTo>
                    <a:pt x="1356372" y="1853184"/>
                  </a:lnTo>
                  <a:lnTo>
                    <a:pt x="1356372" y="1837944"/>
                  </a:lnTo>
                  <a:close/>
                </a:path>
                <a:path w="2454275" h="2825750">
                  <a:moveTo>
                    <a:pt x="1356372" y="1807464"/>
                  </a:moveTo>
                  <a:lnTo>
                    <a:pt x="1339608" y="1807464"/>
                  </a:lnTo>
                  <a:lnTo>
                    <a:pt x="1339608" y="1822704"/>
                  </a:lnTo>
                  <a:lnTo>
                    <a:pt x="1356372" y="1822704"/>
                  </a:lnTo>
                  <a:lnTo>
                    <a:pt x="1356372" y="1807464"/>
                  </a:lnTo>
                  <a:close/>
                </a:path>
                <a:path w="2454275" h="2825750">
                  <a:moveTo>
                    <a:pt x="1356372" y="1776984"/>
                  </a:moveTo>
                  <a:lnTo>
                    <a:pt x="1339608" y="1776984"/>
                  </a:lnTo>
                  <a:lnTo>
                    <a:pt x="1339608" y="1792224"/>
                  </a:lnTo>
                  <a:lnTo>
                    <a:pt x="1356372" y="1792224"/>
                  </a:lnTo>
                  <a:lnTo>
                    <a:pt x="1356372" y="1776984"/>
                  </a:lnTo>
                  <a:close/>
                </a:path>
                <a:path w="2454275" h="2825750">
                  <a:moveTo>
                    <a:pt x="1356372" y="1744980"/>
                  </a:moveTo>
                  <a:lnTo>
                    <a:pt x="1339608" y="1744980"/>
                  </a:lnTo>
                  <a:lnTo>
                    <a:pt x="1339608" y="1760220"/>
                  </a:lnTo>
                  <a:lnTo>
                    <a:pt x="1356372" y="1760220"/>
                  </a:lnTo>
                  <a:lnTo>
                    <a:pt x="1356372" y="1744980"/>
                  </a:lnTo>
                  <a:close/>
                </a:path>
                <a:path w="2454275" h="2825750">
                  <a:moveTo>
                    <a:pt x="1356372" y="1714500"/>
                  </a:moveTo>
                  <a:lnTo>
                    <a:pt x="1339608" y="1714500"/>
                  </a:lnTo>
                  <a:lnTo>
                    <a:pt x="1339608" y="1729740"/>
                  </a:lnTo>
                  <a:lnTo>
                    <a:pt x="1356372" y="1729740"/>
                  </a:lnTo>
                  <a:lnTo>
                    <a:pt x="1356372" y="1714500"/>
                  </a:lnTo>
                  <a:close/>
                </a:path>
                <a:path w="2454275" h="2825750">
                  <a:moveTo>
                    <a:pt x="1356372" y="1684020"/>
                  </a:moveTo>
                  <a:lnTo>
                    <a:pt x="1339608" y="1684020"/>
                  </a:lnTo>
                  <a:lnTo>
                    <a:pt x="1339608" y="1699260"/>
                  </a:lnTo>
                  <a:lnTo>
                    <a:pt x="1356372" y="1699260"/>
                  </a:lnTo>
                  <a:lnTo>
                    <a:pt x="1356372" y="1684020"/>
                  </a:lnTo>
                  <a:close/>
                </a:path>
                <a:path w="2454275" h="2825750">
                  <a:moveTo>
                    <a:pt x="1356372" y="1653540"/>
                  </a:moveTo>
                  <a:lnTo>
                    <a:pt x="1339608" y="1653540"/>
                  </a:lnTo>
                  <a:lnTo>
                    <a:pt x="1339608" y="1668780"/>
                  </a:lnTo>
                  <a:lnTo>
                    <a:pt x="1356372" y="1668780"/>
                  </a:lnTo>
                  <a:lnTo>
                    <a:pt x="1356372" y="1653540"/>
                  </a:lnTo>
                  <a:close/>
                </a:path>
                <a:path w="2454275" h="2825750">
                  <a:moveTo>
                    <a:pt x="1357896" y="411480"/>
                  </a:moveTo>
                  <a:lnTo>
                    <a:pt x="1342656" y="411480"/>
                  </a:lnTo>
                  <a:lnTo>
                    <a:pt x="1342656" y="426720"/>
                  </a:lnTo>
                  <a:lnTo>
                    <a:pt x="1357896" y="426720"/>
                  </a:lnTo>
                  <a:lnTo>
                    <a:pt x="1357896" y="411480"/>
                  </a:lnTo>
                  <a:close/>
                </a:path>
                <a:path w="2454275" h="2825750">
                  <a:moveTo>
                    <a:pt x="1362468" y="1575816"/>
                  </a:moveTo>
                  <a:lnTo>
                    <a:pt x="1347228" y="1575816"/>
                  </a:lnTo>
                  <a:lnTo>
                    <a:pt x="1347228" y="1591056"/>
                  </a:lnTo>
                  <a:lnTo>
                    <a:pt x="1362468" y="1591056"/>
                  </a:lnTo>
                  <a:lnTo>
                    <a:pt x="1362468" y="1575816"/>
                  </a:lnTo>
                  <a:close/>
                </a:path>
                <a:path w="2454275" h="2825750">
                  <a:moveTo>
                    <a:pt x="1363992" y="1164336"/>
                  </a:moveTo>
                  <a:lnTo>
                    <a:pt x="1348752" y="1164336"/>
                  </a:lnTo>
                  <a:lnTo>
                    <a:pt x="1348752" y="1181100"/>
                  </a:lnTo>
                  <a:lnTo>
                    <a:pt x="1363992" y="1181100"/>
                  </a:lnTo>
                  <a:lnTo>
                    <a:pt x="1363992" y="1164336"/>
                  </a:lnTo>
                  <a:close/>
                </a:path>
                <a:path w="2454275" h="2825750">
                  <a:moveTo>
                    <a:pt x="1370088" y="342900"/>
                  </a:moveTo>
                  <a:lnTo>
                    <a:pt x="1354848" y="342900"/>
                  </a:lnTo>
                  <a:lnTo>
                    <a:pt x="1354848" y="358140"/>
                  </a:lnTo>
                  <a:lnTo>
                    <a:pt x="1370088" y="358140"/>
                  </a:lnTo>
                  <a:lnTo>
                    <a:pt x="1370088" y="342900"/>
                  </a:lnTo>
                  <a:close/>
                </a:path>
                <a:path w="2454275" h="2825750">
                  <a:moveTo>
                    <a:pt x="1373136" y="0"/>
                  </a:moveTo>
                  <a:lnTo>
                    <a:pt x="1357896" y="0"/>
                  </a:lnTo>
                  <a:lnTo>
                    <a:pt x="1357896" y="15240"/>
                  </a:lnTo>
                  <a:lnTo>
                    <a:pt x="1373136" y="15240"/>
                  </a:lnTo>
                  <a:lnTo>
                    <a:pt x="1373136" y="0"/>
                  </a:lnTo>
                  <a:close/>
                </a:path>
                <a:path w="2454275" h="2825750">
                  <a:moveTo>
                    <a:pt x="1379232" y="821436"/>
                  </a:moveTo>
                  <a:lnTo>
                    <a:pt x="1363992" y="821436"/>
                  </a:lnTo>
                  <a:lnTo>
                    <a:pt x="1363992" y="836676"/>
                  </a:lnTo>
                  <a:lnTo>
                    <a:pt x="1379232" y="836676"/>
                  </a:lnTo>
                  <a:lnTo>
                    <a:pt x="1379232" y="821436"/>
                  </a:lnTo>
                  <a:close/>
                </a:path>
                <a:path w="2454275" h="2825750">
                  <a:moveTo>
                    <a:pt x="1382280" y="1234440"/>
                  </a:moveTo>
                  <a:lnTo>
                    <a:pt x="1367040" y="1234440"/>
                  </a:lnTo>
                  <a:lnTo>
                    <a:pt x="1367040" y="1249680"/>
                  </a:lnTo>
                  <a:lnTo>
                    <a:pt x="1382280" y="1249680"/>
                  </a:lnTo>
                  <a:lnTo>
                    <a:pt x="1382280" y="1234440"/>
                  </a:lnTo>
                  <a:close/>
                </a:path>
                <a:path w="2454275" h="2825750">
                  <a:moveTo>
                    <a:pt x="1385328" y="754380"/>
                  </a:moveTo>
                  <a:lnTo>
                    <a:pt x="1370088" y="754380"/>
                  </a:lnTo>
                  <a:lnTo>
                    <a:pt x="1370088" y="769620"/>
                  </a:lnTo>
                  <a:lnTo>
                    <a:pt x="1385328" y="769620"/>
                  </a:lnTo>
                  <a:lnTo>
                    <a:pt x="1385328" y="754380"/>
                  </a:lnTo>
                  <a:close/>
                </a:path>
                <a:path w="2454275" h="2825750">
                  <a:moveTo>
                    <a:pt x="1389900" y="411480"/>
                  </a:moveTo>
                  <a:lnTo>
                    <a:pt x="1374660" y="411480"/>
                  </a:lnTo>
                  <a:lnTo>
                    <a:pt x="1374660" y="426720"/>
                  </a:lnTo>
                  <a:lnTo>
                    <a:pt x="1389900" y="426720"/>
                  </a:lnTo>
                  <a:lnTo>
                    <a:pt x="1389900" y="411480"/>
                  </a:lnTo>
                  <a:close/>
                </a:path>
                <a:path w="2454275" h="2825750">
                  <a:moveTo>
                    <a:pt x="1394472" y="1575816"/>
                  </a:moveTo>
                  <a:lnTo>
                    <a:pt x="1377708" y="1575816"/>
                  </a:lnTo>
                  <a:lnTo>
                    <a:pt x="1377708" y="1591056"/>
                  </a:lnTo>
                  <a:lnTo>
                    <a:pt x="1394472" y="1591056"/>
                  </a:lnTo>
                  <a:lnTo>
                    <a:pt x="1394472" y="1575816"/>
                  </a:lnTo>
                  <a:close/>
                </a:path>
                <a:path w="2454275" h="2825750">
                  <a:moveTo>
                    <a:pt x="1394472" y="1164336"/>
                  </a:moveTo>
                  <a:lnTo>
                    <a:pt x="1379232" y="1164336"/>
                  </a:lnTo>
                  <a:lnTo>
                    <a:pt x="1379232" y="1181100"/>
                  </a:lnTo>
                  <a:lnTo>
                    <a:pt x="1394472" y="1181100"/>
                  </a:lnTo>
                  <a:lnTo>
                    <a:pt x="1394472" y="1164336"/>
                  </a:lnTo>
                  <a:close/>
                </a:path>
                <a:path w="2454275" h="2825750">
                  <a:moveTo>
                    <a:pt x="1400568" y="342900"/>
                  </a:moveTo>
                  <a:lnTo>
                    <a:pt x="1385328" y="342900"/>
                  </a:lnTo>
                  <a:lnTo>
                    <a:pt x="1385328" y="358140"/>
                  </a:lnTo>
                  <a:lnTo>
                    <a:pt x="1400568" y="358140"/>
                  </a:lnTo>
                  <a:lnTo>
                    <a:pt x="1400568" y="342900"/>
                  </a:lnTo>
                  <a:close/>
                </a:path>
                <a:path w="2454275" h="2825750">
                  <a:moveTo>
                    <a:pt x="1403616" y="0"/>
                  </a:moveTo>
                  <a:lnTo>
                    <a:pt x="1388376" y="0"/>
                  </a:lnTo>
                  <a:lnTo>
                    <a:pt x="1388376" y="15240"/>
                  </a:lnTo>
                  <a:lnTo>
                    <a:pt x="1403616" y="15240"/>
                  </a:lnTo>
                  <a:lnTo>
                    <a:pt x="1403616" y="0"/>
                  </a:lnTo>
                  <a:close/>
                </a:path>
                <a:path w="2454275" h="2825750">
                  <a:moveTo>
                    <a:pt x="1409712" y="821436"/>
                  </a:moveTo>
                  <a:lnTo>
                    <a:pt x="1394472" y="821436"/>
                  </a:lnTo>
                  <a:lnTo>
                    <a:pt x="1394472" y="836676"/>
                  </a:lnTo>
                  <a:lnTo>
                    <a:pt x="1409712" y="836676"/>
                  </a:lnTo>
                  <a:lnTo>
                    <a:pt x="1409712" y="821436"/>
                  </a:lnTo>
                  <a:close/>
                </a:path>
                <a:path w="2454275" h="2825750">
                  <a:moveTo>
                    <a:pt x="1412760" y="1234440"/>
                  </a:moveTo>
                  <a:lnTo>
                    <a:pt x="1397520" y="1234440"/>
                  </a:lnTo>
                  <a:lnTo>
                    <a:pt x="1397520" y="1249680"/>
                  </a:lnTo>
                  <a:lnTo>
                    <a:pt x="1412760" y="1249680"/>
                  </a:lnTo>
                  <a:lnTo>
                    <a:pt x="1412760" y="1234440"/>
                  </a:lnTo>
                  <a:close/>
                </a:path>
                <a:path w="2454275" h="2825750">
                  <a:moveTo>
                    <a:pt x="1415808" y="754380"/>
                  </a:moveTo>
                  <a:lnTo>
                    <a:pt x="1400568" y="754380"/>
                  </a:lnTo>
                  <a:lnTo>
                    <a:pt x="1400568" y="769620"/>
                  </a:lnTo>
                  <a:lnTo>
                    <a:pt x="1415808" y="769620"/>
                  </a:lnTo>
                  <a:lnTo>
                    <a:pt x="1415808" y="754380"/>
                  </a:lnTo>
                  <a:close/>
                </a:path>
                <a:path w="2454275" h="2825750">
                  <a:moveTo>
                    <a:pt x="1420380" y="411480"/>
                  </a:moveTo>
                  <a:lnTo>
                    <a:pt x="1405140" y="411480"/>
                  </a:lnTo>
                  <a:lnTo>
                    <a:pt x="1405140" y="426720"/>
                  </a:lnTo>
                  <a:lnTo>
                    <a:pt x="1420380" y="426720"/>
                  </a:lnTo>
                  <a:lnTo>
                    <a:pt x="1420380" y="411480"/>
                  </a:lnTo>
                  <a:close/>
                </a:path>
                <a:path w="2454275" h="2825750">
                  <a:moveTo>
                    <a:pt x="1424952" y="1575816"/>
                  </a:moveTo>
                  <a:lnTo>
                    <a:pt x="1409712" y="1575816"/>
                  </a:lnTo>
                  <a:lnTo>
                    <a:pt x="1409712" y="1591056"/>
                  </a:lnTo>
                  <a:lnTo>
                    <a:pt x="1424952" y="1591056"/>
                  </a:lnTo>
                  <a:lnTo>
                    <a:pt x="1424952" y="1575816"/>
                  </a:lnTo>
                  <a:close/>
                </a:path>
                <a:path w="2454275" h="2825750">
                  <a:moveTo>
                    <a:pt x="1426476" y="1164336"/>
                  </a:moveTo>
                  <a:lnTo>
                    <a:pt x="1409712" y="1164336"/>
                  </a:lnTo>
                  <a:lnTo>
                    <a:pt x="1409712" y="1181100"/>
                  </a:lnTo>
                  <a:lnTo>
                    <a:pt x="1426476" y="1181100"/>
                  </a:lnTo>
                  <a:lnTo>
                    <a:pt x="1426476" y="1164336"/>
                  </a:lnTo>
                  <a:close/>
                </a:path>
                <a:path w="2454275" h="2825750">
                  <a:moveTo>
                    <a:pt x="1432572" y="342900"/>
                  </a:moveTo>
                  <a:lnTo>
                    <a:pt x="1415808" y="342900"/>
                  </a:lnTo>
                  <a:lnTo>
                    <a:pt x="1415808" y="358140"/>
                  </a:lnTo>
                  <a:lnTo>
                    <a:pt x="1432572" y="358140"/>
                  </a:lnTo>
                  <a:lnTo>
                    <a:pt x="1432572" y="342900"/>
                  </a:lnTo>
                  <a:close/>
                </a:path>
                <a:path w="2454275" h="2825750">
                  <a:moveTo>
                    <a:pt x="1435620" y="0"/>
                  </a:moveTo>
                  <a:lnTo>
                    <a:pt x="1420380" y="0"/>
                  </a:lnTo>
                  <a:lnTo>
                    <a:pt x="1420380" y="15240"/>
                  </a:lnTo>
                  <a:lnTo>
                    <a:pt x="1435620" y="15240"/>
                  </a:lnTo>
                  <a:lnTo>
                    <a:pt x="1435620" y="0"/>
                  </a:lnTo>
                  <a:close/>
                </a:path>
                <a:path w="2454275" h="2825750">
                  <a:moveTo>
                    <a:pt x="1441716" y="821436"/>
                  </a:moveTo>
                  <a:lnTo>
                    <a:pt x="1426476" y="821436"/>
                  </a:lnTo>
                  <a:lnTo>
                    <a:pt x="1426476" y="836676"/>
                  </a:lnTo>
                  <a:lnTo>
                    <a:pt x="1441716" y="836676"/>
                  </a:lnTo>
                  <a:lnTo>
                    <a:pt x="1441716" y="821436"/>
                  </a:lnTo>
                  <a:close/>
                </a:path>
                <a:path w="2454275" h="2825750">
                  <a:moveTo>
                    <a:pt x="1443240" y="1234440"/>
                  </a:moveTo>
                  <a:lnTo>
                    <a:pt x="1428000" y="1234440"/>
                  </a:lnTo>
                  <a:lnTo>
                    <a:pt x="1428000" y="1249680"/>
                  </a:lnTo>
                  <a:lnTo>
                    <a:pt x="1443240" y="1249680"/>
                  </a:lnTo>
                  <a:lnTo>
                    <a:pt x="1443240" y="1234440"/>
                  </a:lnTo>
                  <a:close/>
                </a:path>
                <a:path w="2454275" h="2825750">
                  <a:moveTo>
                    <a:pt x="1446288" y="754380"/>
                  </a:moveTo>
                  <a:lnTo>
                    <a:pt x="1431048" y="754380"/>
                  </a:lnTo>
                  <a:lnTo>
                    <a:pt x="1431048" y="769620"/>
                  </a:lnTo>
                  <a:lnTo>
                    <a:pt x="1446288" y="769620"/>
                  </a:lnTo>
                  <a:lnTo>
                    <a:pt x="1446288" y="754380"/>
                  </a:lnTo>
                  <a:close/>
                </a:path>
                <a:path w="2454275" h="2825750">
                  <a:moveTo>
                    <a:pt x="1450860" y="411480"/>
                  </a:moveTo>
                  <a:lnTo>
                    <a:pt x="1435620" y="411480"/>
                  </a:lnTo>
                  <a:lnTo>
                    <a:pt x="1435620" y="426720"/>
                  </a:lnTo>
                  <a:lnTo>
                    <a:pt x="1450860" y="426720"/>
                  </a:lnTo>
                  <a:lnTo>
                    <a:pt x="1450860" y="411480"/>
                  </a:lnTo>
                  <a:close/>
                </a:path>
                <a:path w="2454275" h="2825750">
                  <a:moveTo>
                    <a:pt x="1455432" y="1575816"/>
                  </a:moveTo>
                  <a:lnTo>
                    <a:pt x="1440192" y="1575816"/>
                  </a:lnTo>
                  <a:lnTo>
                    <a:pt x="1440192" y="1591056"/>
                  </a:lnTo>
                  <a:lnTo>
                    <a:pt x="1455432" y="1591056"/>
                  </a:lnTo>
                  <a:lnTo>
                    <a:pt x="1455432" y="1575816"/>
                  </a:lnTo>
                  <a:close/>
                </a:path>
                <a:path w="2454275" h="2825750">
                  <a:moveTo>
                    <a:pt x="1456956" y="1164336"/>
                  </a:moveTo>
                  <a:lnTo>
                    <a:pt x="1441716" y="1164336"/>
                  </a:lnTo>
                  <a:lnTo>
                    <a:pt x="1441716" y="1181100"/>
                  </a:lnTo>
                  <a:lnTo>
                    <a:pt x="1456956" y="1181100"/>
                  </a:lnTo>
                  <a:lnTo>
                    <a:pt x="1456956" y="1164336"/>
                  </a:lnTo>
                  <a:close/>
                </a:path>
                <a:path w="2454275" h="2825750">
                  <a:moveTo>
                    <a:pt x="1463052" y="342900"/>
                  </a:moveTo>
                  <a:lnTo>
                    <a:pt x="1447812" y="342900"/>
                  </a:lnTo>
                  <a:lnTo>
                    <a:pt x="1447812" y="358140"/>
                  </a:lnTo>
                  <a:lnTo>
                    <a:pt x="1463052" y="358140"/>
                  </a:lnTo>
                  <a:lnTo>
                    <a:pt x="1463052" y="342900"/>
                  </a:lnTo>
                  <a:close/>
                </a:path>
                <a:path w="2454275" h="2825750">
                  <a:moveTo>
                    <a:pt x="1466100" y="0"/>
                  </a:moveTo>
                  <a:lnTo>
                    <a:pt x="1450860" y="0"/>
                  </a:lnTo>
                  <a:lnTo>
                    <a:pt x="1450860" y="15240"/>
                  </a:lnTo>
                  <a:lnTo>
                    <a:pt x="1466100" y="15240"/>
                  </a:lnTo>
                  <a:lnTo>
                    <a:pt x="1466100" y="0"/>
                  </a:lnTo>
                  <a:close/>
                </a:path>
                <a:path w="2454275" h="2825750">
                  <a:moveTo>
                    <a:pt x="1472196" y="821436"/>
                  </a:moveTo>
                  <a:lnTo>
                    <a:pt x="1456956" y="821436"/>
                  </a:lnTo>
                  <a:lnTo>
                    <a:pt x="1456956" y="836676"/>
                  </a:lnTo>
                  <a:lnTo>
                    <a:pt x="1472196" y="836676"/>
                  </a:lnTo>
                  <a:lnTo>
                    <a:pt x="1472196" y="821436"/>
                  </a:lnTo>
                  <a:close/>
                </a:path>
                <a:path w="2454275" h="2825750">
                  <a:moveTo>
                    <a:pt x="1475244" y="1234440"/>
                  </a:moveTo>
                  <a:lnTo>
                    <a:pt x="1458480" y="1234440"/>
                  </a:lnTo>
                  <a:lnTo>
                    <a:pt x="1458480" y="1249680"/>
                  </a:lnTo>
                  <a:lnTo>
                    <a:pt x="1475244" y="1249680"/>
                  </a:lnTo>
                  <a:lnTo>
                    <a:pt x="1475244" y="1234440"/>
                  </a:lnTo>
                  <a:close/>
                </a:path>
                <a:path w="2454275" h="2825750">
                  <a:moveTo>
                    <a:pt x="1478292" y="754380"/>
                  </a:moveTo>
                  <a:lnTo>
                    <a:pt x="1461528" y="754380"/>
                  </a:lnTo>
                  <a:lnTo>
                    <a:pt x="1461528" y="769620"/>
                  </a:lnTo>
                  <a:lnTo>
                    <a:pt x="1478292" y="769620"/>
                  </a:lnTo>
                  <a:lnTo>
                    <a:pt x="1478292" y="754380"/>
                  </a:lnTo>
                  <a:close/>
                </a:path>
                <a:path w="2454275" h="2825750">
                  <a:moveTo>
                    <a:pt x="1481340" y="411480"/>
                  </a:moveTo>
                  <a:lnTo>
                    <a:pt x="1466100" y="411480"/>
                  </a:lnTo>
                  <a:lnTo>
                    <a:pt x="1466100" y="426720"/>
                  </a:lnTo>
                  <a:lnTo>
                    <a:pt x="1481340" y="426720"/>
                  </a:lnTo>
                  <a:lnTo>
                    <a:pt x="1481340" y="411480"/>
                  </a:lnTo>
                  <a:close/>
                </a:path>
                <a:path w="2454275" h="2825750">
                  <a:moveTo>
                    <a:pt x="1485912" y="1575816"/>
                  </a:moveTo>
                  <a:lnTo>
                    <a:pt x="1470672" y="1575816"/>
                  </a:lnTo>
                  <a:lnTo>
                    <a:pt x="1470672" y="1591056"/>
                  </a:lnTo>
                  <a:lnTo>
                    <a:pt x="1485912" y="1591056"/>
                  </a:lnTo>
                  <a:lnTo>
                    <a:pt x="1485912" y="1575816"/>
                  </a:lnTo>
                  <a:close/>
                </a:path>
                <a:path w="2454275" h="2825750">
                  <a:moveTo>
                    <a:pt x="1487436" y="1164336"/>
                  </a:moveTo>
                  <a:lnTo>
                    <a:pt x="1472196" y="1164336"/>
                  </a:lnTo>
                  <a:lnTo>
                    <a:pt x="1472196" y="1181100"/>
                  </a:lnTo>
                  <a:lnTo>
                    <a:pt x="1487436" y="1181100"/>
                  </a:lnTo>
                  <a:lnTo>
                    <a:pt x="1487436" y="1164336"/>
                  </a:lnTo>
                  <a:close/>
                </a:path>
                <a:path w="2454275" h="2825750">
                  <a:moveTo>
                    <a:pt x="1493532" y="342900"/>
                  </a:moveTo>
                  <a:lnTo>
                    <a:pt x="1478292" y="342900"/>
                  </a:lnTo>
                  <a:lnTo>
                    <a:pt x="1478292" y="358140"/>
                  </a:lnTo>
                  <a:lnTo>
                    <a:pt x="1493532" y="358140"/>
                  </a:lnTo>
                  <a:lnTo>
                    <a:pt x="1493532" y="342900"/>
                  </a:lnTo>
                  <a:close/>
                </a:path>
                <a:path w="2454275" h="2825750">
                  <a:moveTo>
                    <a:pt x="1496580" y="0"/>
                  </a:moveTo>
                  <a:lnTo>
                    <a:pt x="1481340" y="0"/>
                  </a:lnTo>
                  <a:lnTo>
                    <a:pt x="1481340" y="15240"/>
                  </a:lnTo>
                  <a:lnTo>
                    <a:pt x="1496580" y="15240"/>
                  </a:lnTo>
                  <a:lnTo>
                    <a:pt x="1496580" y="0"/>
                  </a:lnTo>
                  <a:close/>
                </a:path>
                <a:path w="2454275" h="2825750">
                  <a:moveTo>
                    <a:pt x="1502676" y="821436"/>
                  </a:moveTo>
                  <a:lnTo>
                    <a:pt x="1487436" y="821436"/>
                  </a:lnTo>
                  <a:lnTo>
                    <a:pt x="1487436" y="836676"/>
                  </a:lnTo>
                  <a:lnTo>
                    <a:pt x="1502676" y="836676"/>
                  </a:lnTo>
                  <a:lnTo>
                    <a:pt x="1502676" y="821436"/>
                  </a:lnTo>
                  <a:close/>
                </a:path>
                <a:path w="2454275" h="2825750">
                  <a:moveTo>
                    <a:pt x="1505724" y="1234440"/>
                  </a:moveTo>
                  <a:lnTo>
                    <a:pt x="1490484" y="1234440"/>
                  </a:lnTo>
                  <a:lnTo>
                    <a:pt x="1490484" y="1249680"/>
                  </a:lnTo>
                  <a:lnTo>
                    <a:pt x="1505724" y="1249680"/>
                  </a:lnTo>
                  <a:lnTo>
                    <a:pt x="1505724" y="1234440"/>
                  </a:lnTo>
                  <a:close/>
                </a:path>
                <a:path w="2454275" h="2825750">
                  <a:moveTo>
                    <a:pt x="1508772" y="754380"/>
                  </a:moveTo>
                  <a:lnTo>
                    <a:pt x="1493532" y="754380"/>
                  </a:lnTo>
                  <a:lnTo>
                    <a:pt x="1493532" y="769620"/>
                  </a:lnTo>
                  <a:lnTo>
                    <a:pt x="1508772" y="769620"/>
                  </a:lnTo>
                  <a:lnTo>
                    <a:pt x="1508772" y="754380"/>
                  </a:lnTo>
                  <a:close/>
                </a:path>
                <a:path w="2454275" h="2825750">
                  <a:moveTo>
                    <a:pt x="1513344" y="411480"/>
                  </a:moveTo>
                  <a:lnTo>
                    <a:pt x="1498104" y="411480"/>
                  </a:lnTo>
                  <a:lnTo>
                    <a:pt x="1498104" y="426720"/>
                  </a:lnTo>
                  <a:lnTo>
                    <a:pt x="1513344" y="426720"/>
                  </a:lnTo>
                  <a:lnTo>
                    <a:pt x="1513344" y="411480"/>
                  </a:lnTo>
                  <a:close/>
                </a:path>
                <a:path w="2454275" h="2825750">
                  <a:moveTo>
                    <a:pt x="1517916" y="1575816"/>
                  </a:moveTo>
                  <a:lnTo>
                    <a:pt x="1501152" y="1575816"/>
                  </a:lnTo>
                  <a:lnTo>
                    <a:pt x="1501152" y="1591056"/>
                  </a:lnTo>
                  <a:lnTo>
                    <a:pt x="1517916" y="1591056"/>
                  </a:lnTo>
                  <a:lnTo>
                    <a:pt x="1517916" y="1575816"/>
                  </a:lnTo>
                  <a:close/>
                </a:path>
                <a:path w="2454275" h="2825750">
                  <a:moveTo>
                    <a:pt x="1517916" y="1164336"/>
                  </a:moveTo>
                  <a:lnTo>
                    <a:pt x="1502676" y="1164336"/>
                  </a:lnTo>
                  <a:lnTo>
                    <a:pt x="1502676" y="1181100"/>
                  </a:lnTo>
                  <a:lnTo>
                    <a:pt x="1517916" y="1181100"/>
                  </a:lnTo>
                  <a:lnTo>
                    <a:pt x="1517916" y="1164336"/>
                  </a:lnTo>
                  <a:close/>
                </a:path>
                <a:path w="2454275" h="2825750">
                  <a:moveTo>
                    <a:pt x="1524012" y="342900"/>
                  </a:moveTo>
                  <a:lnTo>
                    <a:pt x="1508772" y="342900"/>
                  </a:lnTo>
                  <a:lnTo>
                    <a:pt x="1508772" y="358140"/>
                  </a:lnTo>
                  <a:lnTo>
                    <a:pt x="1524012" y="358140"/>
                  </a:lnTo>
                  <a:lnTo>
                    <a:pt x="1524012" y="342900"/>
                  </a:lnTo>
                  <a:close/>
                </a:path>
                <a:path w="2454275" h="2825750">
                  <a:moveTo>
                    <a:pt x="1527060" y="0"/>
                  </a:moveTo>
                  <a:lnTo>
                    <a:pt x="1511820" y="0"/>
                  </a:lnTo>
                  <a:lnTo>
                    <a:pt x="1511820" y="15240"/>
                  </a:lnTo>
                  <a:lnTo>
                    <a:pt x="1527060" y="15240"/>
                  </a:lnTo>
                  <a:lnTo>
                    <a:pt x="1527060" y="0"/>
                  </a:lnTo>
                  <a:close/>
                </a:path>
                <a:path w="2454275" h="2825750">
                  <a:moveTo>
                    <a:pt x="1533156" y="821436"/>
                  </a:moveTo>
                  <a:lnTo>
                    <a:pt x="1517916" y="821436"/>
                  </a:lnTo>
                  <a:lnTo>
                    <a:pt x="1517916" y="836676"/>
                  </a:lnTo>
                  <a:lnTo>
                    <a:pt x="1533156" y="836676"/>
                  </a:lnTo>
                  <a:lnTo>
                    <a:pt x="1533156" y="821436"/>
                  </a:lnTo>
                  <a:close/>
                </a:path>
                <a:path w="2454275" h="2825750">
                  <a:moveTo>
                    <a:pt x="1536204" y="1234440"/>
                  </a:moveTo>
                  <a:lnTo>
                    <a:pt x="1520964" y="1234440"/>
                  </a:lnTo>
                  <a:lnTo>
                    <a:pt x="1520964" y="1249680"/>
                  </a:lnTo>
                  <a:lnTo>
                    <a:pt x="1536204" y="1249680"/>
                  </a:lnTo>
                  <a:lnTo>
                    <a:pt x="1536204" y="1234440"/>
                  </a:lnTo>
                  <a:close/>
                </a:path>
                <a:path w="2454275" h="2825750">
                  <a:moveTo>
                    <a:pt x="1539252" y="754380"/>
                  </a:moveTo>
                  <a:lnTo>
                    <a:pt x="1524012" y="754380"/>
                  </a:lnTo>
                  <a:lnTo>
                    <a:pt x="1524012" y="769620"/>
                  </a:lnTo>
                  <a:lnTo>
                    <a:pt x="1539252" y="769620"/>
                  </a:lnTo>
                  <a:lnTo>
                    <a:pt x="1539252" y="754380"/>
                  </a:lnTo>
                  <a:close/>
                </a:path>
                <a:path w="2454275" h="2825750">
                  <a:moveTo>
                    <a:pt x="1543824" y="411480"/>
                  </a:moveTo>
                  <a:lnTo>
                    <a:pt x="1528584" y="411480"/>
                  </a:lnTo>
                  <a:lnTo>
                    <a:pt x="1528584" y="426720"/>
                  </a:lnTo>
                  <a:lnTo>
                    <a:pt x="1543824" y="426720"/>
                  </a:lnTo>
                  <a:lnTo>
                    <a:pt x="1543824" y="411480"/>
                  </a:lnTo>
                  <a:close/>
                </a:path>
                <a:path w="2454275" h="2825750">
                  <a:moveTo>
                    <a:pt x="1548396" y="1575816"/>
                  </a:moveTo>
                  <a:lnTo>
                    <a:pt x="1533156" y="1575816"/>
                  </a:lnTo>
                  <a:lnTo>
                    <a:pt x="1533156" y="1591056"/>
                  </a:lnTo>
                  <a:lnTo>
                    <a:pt x="1548396" y="1591056"/>
                  </a:lnTo>
                  <a:lnTo>
                    <a:pt x="1548396" y="1575816"/>
                  </a:lnTo>
                  <a:close/>
                </a:path>
                <a:path w="2454275" h="2825750">
                  <a:moveTo>
                    <a:pt x="1549920" y="1164336"/>
                  </a:moveTo>
                  <a:lnTo>
                    <a:pt x="1533156" y="1164336"/>
                  </a:lnTo>
                  <a:lnTo>
                    <a:pt x="1533156" y="1181100"/>
                  </a:lnTo>
                  <a:lnTo>
                    <a:pt x="1549920" y="1181100"/>
                  </a:lnTo>
                  <a:lnTo>
                    <a:pt x="1549920" y="1164336"/>
                  </a:lnTo>
                  <a:close/>
                </a:path>
                <a:path w="2454275" h="2825750">
                  <a:moveTo>
                    <a:pt x="1556016" y="342900"/>
                  </a:moveTo>
                  <a:lnTo>
                    <a:pt x="1539252" y="342900"/>
                  </a:lnTo>
                  <a:lnTo>
                    <a:pt x="1539252" y="358140"/>
                  </a:lnTo>
                  <a:lnTo>
                    <a:pt x="1556016" y="358140"/>
                  </a:lnTo>
                  <a:lnTo>
                    <a:pt x="1556016" y="342900"/>
                  </a:lnTo>
                  <a:close/>
                </a:path>
                <a:path w="2454275" h="2825750">
                  <a:moveTo>
                    <a:pt x="1559064" y="0"/>
                  </a:moveTo>
                  <a:lnTo>
                    <a:pt x="1543824" y="0"/>
                  </a:lnTo>
                  <a:lnTo>
                    <a:pt x="1543824" y="15240"/>
                  </a:lnTo>
                  <a:lnTo>
                    <a:pt x="1559064" y="15240"/>
                  </a:lnTo>
                  <a:lnTo>
                    <a:pt x="1559064" y="0"/>
                  </a:lnTo>
                  <a:close/>
                </a:path>
                <a:path w="2454275" h="2825750">
                  <a:moveTo>
                    <a:pt x="1565160" y="821436"/>
                  </a:moveTo>
                  <a:lnTo>
                    <a:pt x="1549920" y="821436"/>
                  </a:lnTo>
                  <a:lnTo>
                    <a:pt x="1549920" y="836676"/>
                  </a:lnTo>
                  <a:lnTo>
                    <a:pt x="1565160" y="836676"/>
                  </a:lnTo>
                  <a:lnTo>
                    <a:pt x="1565160" y="821436"/>
                  </a:lnTo>
                  <a:close/>
                </a:path>
                <a:path w="2454275" h="2825750">
                  <a:moveTo>
                    <a:pt x="1566684" y="1234440"/>
                  </a:moveTo>
                  <a:lnTo>
                    <a:pt x="1551444" y="1234440"/>
                  </a:lnTo>
                  <a:lnTo>
                    <a:pt x="1551444" y="1249680"/>
                  </a:lnTo>
                  <a:lnTo>
                    <a:pt x="1566684" y="1249680"/>
                  </a:lnTo>
                  <a:lnTo>
                    <a:pt x="1566684" y="1234440"/>
                  </a:lnTo>
                  <a:close/>
                </a:path>
                <a:path w="2454275" h="2825750">
                  <a:moveTo>
                    <a:pt x="1569732" y="754380"/>
                  </a:moveTo>
                  <a:lnTo>
                    <a:pt x="1554492" y="754380"/>
                  </a:lnTo>
                  <a:lnTo>
                    <a:pt x="1554492" y="769620"/>
                  </a:lnTo>
                  <a:lnTo>
                    <a:pt x="1569732" y="769620"/>
                  </a:lnTo>
                  <a:lnTo>
                    <a:pt x="1569732" y="754380"/>
                  </a:lnTo>
                  <a:close/>
                </a:path>
                <a:path w="2454275" h="2825750">
                  <a:moveTo>
                    <a:pt x="1574304" y="411480"/>
                  </a:moveTo>
                  <a:lnTo>
                    <a:pt x="1559064" y="411480"/>
                  </a:lnTo>
                  <a:lnTo>
                    <a:pt x="1559064" y="426720"/>
                  </a:lnTo>
                  <a:lnTo>
                    <a:pt x="1574304" y="426720"/>
                  </a:lnTo>
                  <a:lnTo>
                    <a:pt x="1574304" y="411480"/>
                  </a:lnTo>
                  <a:close/>
                </a:path>
                <a:path w="2454275" h="2825750">
                  <a:moveTo>
                    <a:pt x="1578876" y="1575816"/>
                  </a:moveTo>
                  <a:lnTo>
                    <a:pt x="1563636" y="1575816"/>
                  </a:lnTo>
                  <a:lnTo>
                    <a:pt x="1563636" y="1591056"/>
                  </a:lnTo>
                  <a:lnTo>
                    <a:pt x="1578876" y="1591056"/>
                  </a:lnTo>
                  <a:lnTo>
                    <a:pt x="1578876" y="1575816"/>
                  </a:lnTo>
                  <a:close/>
                </a:path>
                <a:path w="2454275" h="2825750">
                  <a:moveTo>
                    <a:pt x="1580400" y="1164336"/>
                  </a:moveTo>
                  <a:lnTo>
                    <a:pt x="1565160" y="1164336"/>
                  </a:lnTo>
                  <a:lnTo>
                    <a:pt x="1565160" y="1181100"/>
                  </a:lnTo>
                  <a:lnTo>
                    <a:pt x="1580400" y="1181100"/>
                  </a:lnTo>
                  <a:lnTo>
                    <a:pt x="1580400" y="1164336"/>
                  </a:lnTo>
                  <a:close/>
                </a:path>
                <a:path w="2454275" h="2825750">
                  <a:moveTo>
                    <a:pt x="1586496" y="342900"/>
                  </a:moveTo>
                  <a:lnTo>
                    <a:pt x="1571256" y="342900"/>
                  </a:lnTo>
                  <a:lnTo>
                    <a:pt x="1571256" y="358140"/>
                  </a:lnTo>
                  <a:lnTo>
                    <a:pt x="1586496" y="358140"/>
                  </a:lnTo>
                  <a:lnTo>
                    <a:pt x="1586496" y="342900"/>
                  </a:lnTo>
                  <a:close/>
                </a:path>
                <a:path w="2454275" h="2825750">
                  <a:moveTo>
                    <a:pt x="1589544" y="0"/>
                  </a:moveTo>
                  <a:lnTo>
                    <a:pt x="1574304" y="0"/>
                  </a:lnTo>
                  <a:lnTo>
                    <a:pt x="1574304" y="15240"/>
                  </a:lnTo>
                  <a:lnTo>
                    <a:pt x="1589544" y="15240"/>
                  </a:lnTo>
                  <a:lnTo>
                    <a:pt x="1589544" y="0"/>
                  </a:lnTo>
                  <a:close/>
                </a:path>
                <a:path w="2454275" h="2825750">
                  <a:moveTo>
                    <a:pt x="1595640" y="821436"/>
                  </a:moveTo>
                  <a:lnTo>
                    <a:pt x="1580400" y="821436"/>
                  </a:lnTo>
                  <a:lnTo>
                    <a:pt x="1580400" y="836676"/>
                  </a:lnTo>
                  <a:lnTo>
                    <a:pt x="1595640" y="836676"/>
                  </a:lnTo>
                  <a:lnTo>
                    <a:pt x="1595640" y="821436"/>
                  </a:lnTo>
                  <a:close/>
                </a:path>
                <a:path w="2454275" h="2825750">
                  <a:moveTo>
                    <a:pt x="1598688" y="1234440"/>
                  </a:moveTo>
                  <a:lnTo>
                    <a:pt x="1581924" y="1234440"/>
                  </a:lnTo>
                  <a:lnTo>
                    <a:pt x="1581924" y="1249680"/>
                  </a:lnTo>
                  <a:lnTo>
                    <a:pt x="1598688" y="1249680"/>
                  </a:lnTo>
                  <a:lnTo>
                    <a:pt x="1598688" y="1234440"/>
                  </a:lnTo>
                  <a:close/>
                </a:path>
                <a:path w="2454275" h="2825750">
                  <a:moveTo>
                    <a:pt x="1601736" y="754380"/>
                  </a:moveTo>
                  <a:lnTo>
                    <a:pt x="1584972" y="754380"/>
                  </a:lnTo>
                  <a:lnTo>
                    <a:pt x="1584972" y="769620"/>
                  </a:lnTo>
                  <a:lnTo>
                    <a:pt x="1601736" y="769620"/>
                  </a:lnTo>
                  <a:lnTo>
                    <a:pt x="1601736" y="754380"/>
                  </a:lnTo>
                  <a:close/>
                </a:path>
                <a:path w="2454275" h="2825750">
                  <a:moveTo>
                    <a:pt x="1604784" y="411480"/>
                  </a:moveTo>
                  <a:lnTo>
                    <a:pt x="1589544" y="411480"/>
                  </a:lnTo>
                  <a:lnTo>
                    <a:pt x="1589544" y="426720"/>
                  </a:lnTo>
                  <a:lnTo>
                    <a:pt x="1604784" y="426720"/>
                  </a:lnTo>
                  <a:lnTo>
                    <a:pt x="1604784" y="411480"/>
                  </a:lnTo>
                  <a:close/>
                </a:path>
                <a:path w="2454275" h="2825750">
                  <a:moveTo>
                    <a:pt x="1609356" y="1575816"/>
                  </a:moveTo>
                  <a:lnTo>
                    <a:pt x="1594116" y="1575816"/>
                  </a:lnTo>
                  <a:lnTo>
                    <a:pt x="1594116" y="1591056"/>
                  </a:lnTo>
                  <a:lnTo>
                    <a:pt x="1609356" y="1591056"/>
                  </a:lnTo>
                  <a:lnTo>
                    <a:pt x="1609356" y="1575816"/>
                  </a:lnTo>
                  <a:close/>
                </a:path>
                <a:path w="2454275" h="2825750">
                  <a:moveTo>
                    <a:pt x="1610880" y="1164336"/>
                  </a:moveTo>
                  <a:lnTo>
                    <a:pt x="1595640" y="1164336"/>
                  </a:lnTo>
                  <a:lnTo>
                    <a:pt x="1595640" y="1181100"/>
                  </a:lnTo>
                  <a:lnTo>
                    <a:pt x="1610880" y="1181100"/>
                  </a:lnTo>
                  <a:lnTo>
                    <a:pt x="1610880" y="1164336"/>
                  </a:lnTo>
                  <a:close/>
                </a:path>
                <a:path w="2454275" h="2825750">
                  <a:moveTo>
                    <a:pt x="1616976" y="342900"/>
                  </a:moveTo>
                  <a:lnTo>
                    <a:pt x="1601736" y="342900"/>
                  </a:lnTo>
                  <a:lnTo>
                    <a:pt x="1601736" y="358140"/>
                  </a:lnTo>
                  <a:lnTo>
                    <a:pt x="1616976" y="358140"/>
                  </a:lnTo>
                  <a:lnTo>
                    <a:pt x="1616976" y="342900"/>
                  </a:lnTo>
                  <a:close/>
                </a:path>
                <a:path w="2454275" h="2825750">
                  <a:moveTo>
                    <a:pt x="1620024" y="0"/>
                  </a:moveTo>
                  <a:lnTo>
                    <a:pt x="1604784" y="0"/>
                  </a:lnTo>
                  <a:lnTo>
                    <a:pt x="1604784" y="15240"/>
                  </a:lnTo>
                  <a:lnTo>
                    <a:pt x="1620024" y="15240"/>
                  </a:lnTo>
                  <a:lnTo>
                    <a:pt x="1620024" y="0"/>
                  </a:lnTo>
                  <a:close/>
                </a:path>
                <a:path w="2454275" h="2825750">
                  <a:moveTo>
                    <a:pt x="1626120" y="821436"/>
                  </a:moveTo>
                  <a:lnTo>
                    <a:pt x="1610880" y="821436"/>
                  </a:lnTo>
                  <a:lnTo>
                    <a:pt x="1610880" y="836676"/>
                  </a:lnTo>
                  <a:lnTo>
                    <a:pt x="1626120" y="836676"/>
                  </a:lnTo>
                  <a:lnTo>
                    <a:pt x="1626120" y="821436"/>
                  </a:lnTo>
                  <a:close/>
                </a:path>
                <a:path w="2454275" h="2825750">
                  <a:moveTo>
                    <a:pt x="1629168" y="1234440"/>
                  </a:moveTo>
                  <a:lnTo>
                    <a:pt x="1613928" y="1234440"/>
                  </a:lnTo>
                  <a:lnTo>
                    <a:pt x="1613928" y="1249680"/>
                  </a:lnTo>
                  <a:lnTo>
                    <a:pt x="1629168" y="1249680"/>
                  </a:lnTo>
                  <a:lnTo>
                    <a:pt x="1629168" y="1234440"/>
                  </a:lnTo>
                  <a:close/>
                </a:path>
                <a:path w="2454275" h="2825750">
                  <a:moveTo>
                    <a:pt x="1632216" y="754380"/>
                  </a:moveTo>
                  <a:lnTo>
                    <a:pt x="1616976" y="754380"/>
                  </a:lnTo>
                  <a:lnTo>
                    <a:pt x="1616976" y="769620"/>
                  </a:lnTo>
                  <a:lnTo>
                    <a:pt x="1632216" y="769620"/>
                  </a:lnTo>
                  <a:lnTo>
                    <a:pt x="1632216" y="754380"/>
                  </a:lnTo>
                  <a:close/>
                </a:path>
                <a:path w="2454275" h="2825750">
                  <a:moveTo>
                    <a:pt x="1636788" y="411480"/>
                  </a:moveTo>
                  <a:lnTo>
                    <a:pt x="1621548" y="411480"/>
                  </a:lnTo>
                  <a:lnTo>
                    <a:pt x="1621548" y="426720"/>
                  </a:lnTo>
                  <a:lnTo>
                    <a:pt x="1636788" y="426720"/>
                  </a:lnTo>
                  <a:lnTo>
                    <a:pt x="1636788" y="411480"/>
                  </a:lnTo>
                  <a:close/>
                </a:path>
                <a:path w="2454275" h="2825750">
                  <a:moveTo>
                    <a:pt x="1641360" y="1575816"/>
                  </a:moveTo>
                  <a:lnTo>
                    <a:pt x="1624596" y="1575816"/>
                  </a:lnTo>
                  <a:lnTo>
                    <a:pt x="1624596" y="1591056"/>
                  </a:lnTo>
                  <a:lnTo>
                    <a:pt x="1641360" y="1591056"/>
                  </a:lnTo>
                  <a:lnTo>
                    <a:pt x="1641360" y="1575816"/>
                  </a:lnTo>
                  <a:close/>
                </a:path>
                <a:path w="2454275" h="2825750">
                  <a:moveTo>
                    <a:pt x="1641360" y="1164336"/>
                  </a:moveTo>
                  <a:lnTo>
                    <a:pt x="1626120" y="1164336"/>
                  </a:lnTo>
                  <a:lnTo>
                    <a:pt x="1626120" y="1181100"/>
                  </a:lnTo>
                  <a:lnTo>
                    <a:pt x="1641360" y="1181100"/>
                  </a:lnTo>
                  <a:lnTo>
                    <a:pt x="1641360" y="1164336"/>
                  </a:lnTo>
                  <a:close/>
                </a:path>
                <a:path w="2454275" h="2825750">
                  <a:moveTo>
                    <a:pt x="1647456" y="342900"/>
                  </a:moveTo>
                  <a:lnTo>
                    <a:pt x="1632216" y="342900"/>
                  </a:lnTo>
                  <a:lnTo>
                    <a:pt x="1632216" y="358140"/>
                  </a:lnTo>
                  <a:lnTo>
                    <a:pt x="1647456" y="358140"/>
                  </a:lnTo>
                  <a:lnTo>
                    <a:pt x="1647456" y="342900"/>
                  </a:lnTo>
                  <a:close/>
                </a:path>
                <a:path w="2454275" h="2825750">
                  <a:moveTo>
                    <a:pt x="1650504" y="0"/>
                  </a:moveTo>
                  <a:lnTo>
                    <a:pt x="1635264" y="0"/>
                  </a:lnTo>
                  <a:lnTo>
                    <a:pt x="1635264" y="15240"/>
                  </a:lnTo>
                  <a:lnTo>
                    <a:pt x="1650504" y="15240"/>
                  </a:lnTo>
                  <a:lnTo>
                    <a:pt x="1650504" y="0"/>
                  </a:lnTo>
                  <a:close/>
                </a:path>
                <a:path w="2454275" h="2825750">
                  <a:moveTo>
                    <a:pt x="1656600" y="821436"/>
                  </a:moveTo>
                  <a:lnTo>
                    <a:pt x="1641360" y="821436"/>
                  </a:lnTo>
                  <a:lnTo>
                    <a:pt x="1641360" y="836676"/>
                  </a:lnTo>
                  <a:lnTo>
                    <a:pt x="1656600" y="836676"/>
                  </a:lnTo>
                  <a:lnTo>
                    <a:pt x="1656600" y="821436"/>
                  </a:lnTo>
                  <a:close/>
                </a:path>
                <a:path w="2454275" h="2825750">
                  <a:moveTo>
                    <a:pt x="1659648" y="1234440"/>
                  </a:moveTo>
                  <a:lnTo>
                    <a:pt x="1644408" y="1234440"/>
                  </a:lnTo>
                  <a:lnTo>
                    <a:pt x="1644408" y="1249680"/>
                  </a:lnTo>
                  <a:lnTo>
                    <a:pt x="1659648" y="1249680"/>
                  </a:lnTo>
                  <a:lnTo>
                    <a:pt x="1659648" y="1234440"/>
                  </a:lnTo>
                  <a:close/>
                </a:path>
                <a:path w="2454275" h="2825750">
                  <a:moveTo>
                    <a:pt x="1662696" y="754380"/>
                  </a:moveTo>
                  <a:lnTo>
                    <a:pt x="1647456" y="754380"/>
                  </a:lnTo>
                  <a:lnTo>
                    <a:pt x="1647456" y="769620"/>
                  </a:lnTo>
                  <a:lnTo>
                    <a:pt x="1662696" y="769620"/>
                  </a:lnTo>
                  <a:lnTo>
                    <a:pt x="1662696" y="754380"/>
                  </a:lnTo>
                  <a:close/>
                </a:path>
                <a:path w="2454275" h="2825750">
                  <a:moveTo>
                    <a:pt x="1667268" y="411480"/>
                  </a:moveTo>
                  <a:lnTo>
                    <a:pt x="1652028" y="411480"/>
                  </a:lnTo>
                  <a:lnTo>
                    <a:pt x="1652028" y="426720"/>
                  </a:lnTo>
                  <a:lnTo>
                    <a:pt x="1667268" y="426720"/>
                  </a:lnTo>
                  <a:lnTo>
                    <a:pt x="1667268" y="411480"/>
                  </a:lnTo>
                  <a:close/>
                </a:path>
                <a:path w="2454275" h="2825750">
                  <a:moveTo>
                    <a:pt x="1671840" y="1575816"/>
                  </a:moveTo>
                  <a:lnTo>
                    <a:pt x="1656600" y="1575816"/>
                  </a:lnTo>
                  <a:lnTo>
                    <a:pt x="1656600" y="1591056"/>
                  </a:lnTo>
                  <a:lnTo>
                    <a:pt x="1671840" y="1591056"/>
                  </a:lnTo>
                  <a:lnTo>
                    <a:pt x="1671840" y="1575816"/>
                  </a:lnTo>
                  <a:close/>
                </a:path>
                <a:path w="2454275" h="2825750">
                  <a:moveTo>
                    <a:pt x="1673364" y="1164336"/>
                  </a:moveTo>
                  <a:lnTo>
                    <a:pt x="1656600" y="1164336"/>
                  </a:lnTo>
                  <a:lnTo>
                    <a:pt x="1656600" y="1181100"/>
                  </a:lnTo>
                  <a:lnTo>
                    <a:pt x="1673364" y="1181100"/>
                  </a:lnTo>
                  <a:lnTo>
                    <a:pt x="1673364" y="1164336"/>
                  </a:lnTo>
                  <a:close/>
                </a:path>
                <a:path w="2454275" h="2825750">
                  <a:moveTo>
                    <a:pt x="1679460" y="342900"/>
                  </a:moveTo>
                  <a:lnTo>
                    <a:pt x="1662696" y="342900"/>
                  </a:lnTo>
                  <a:lnTo>
                    <a:pt x="1662696" y="358140"/>
                  </a:lnTo>
                  <a:lnTo>
                    <a:pt x="1679460" y="358140"/>
                  </a:lnTo>
                  <a:lnTo>
                    <a:pt x="1679460" y="342900"/>
                  </a:lnTo>
                  <a:close/>
                </a:path>
                <a:path w="2454275" h="2825750">
                  <a:moveTo>
                    <a:pt x="1682508" y="0"/>
                  </a:moveTo>
                  <a:lnTo>
                    <a:pt x="1667268" y="0"/>
                  </a:lnTo>
                  <a:lnTo>
                    <a:pt x="1667268" y="15240"/>
                  </a:lnTo>
                  <a:lnTo>
                    <a:pt x="1682508" y="15240"/>
                  </a:lnTo>
                  <a:lnTo>
                    <a:pt x="1682508" y="0"/>
                  </a:lnTo>
                  <a:close/>
                </a:path>
                <a:path w="2454275" h="2825750">
                  <a:moveTo>
                    <a:pt x="1688604" y="821436"/>
                  </a:moveTo>
                  <a:lnTo>
                    <a:pt x="1673364" y="821436"/>
                  </a:lnTo>
                  <a:lnTo>
                    <a:pt x="1673364" y="836676"/>
                  </a:lnTo>
                  <a:lnTo>
                    <a:pt x="1688604" y="836676"/>
                  </a:lnTo>
                  <a:lnTo>
                    <a:pt x="1688604" y="821436"/>
                  </a:lnTo>
                  <a:close/>
                </a:path>
                <a:path w="2454275" h="2825750">
                  <a:moveTo>
                    <a:pt x="1690128" y="1234440"/>
                  </a:moveTo>
                  <a:lnTo>
                    <a:pt x="1674888" y="1234440"/>
                  </a:lnTo>
                  <a:lnTo>
                    <a:pt x="1674888" y="1249680"/>
                  </a:lnTo>
                  <a:lnTo>
                    <a:pt x="1690128" y="1249680"/>
                  </a:lnTo>
                  <a:lnTo>
                    <a:pt x="1690128" y="1234440"/>
                  </a:lnTo>
                  <a:close/>
                </a:path>
                <a:path w="2454275" h="2825750">
                  <a:moveTo>
                    <a:pt x="1693176" y="754380"/>
                  </a:moveTo>
                  <a:lnTo>
                    <a:pt x="1677936" y="754380"/>
                  </a:lnTo>
                  <a:lnTo>
                    <a:pt x="1677936" y="769620"/>
                  </a:lnTo>
                  <a:lnTo>
                    <a:pt x="1693176" y="769620"/>
                  </a:lnTo>
                  <a:lnTo>
                    <a:pt x="1693176" y="754380"/>
                  </a:lnTo>
                  <a:close/>
                </a:path>
                <a:path w="2454275" h="2825750">
                  <a:moveTo>
                    <a:pt x="1697748" y="411480"/>
                  </a:moveTo>
                  <a:lnTo>
                    <a:pt x="1682508" y="411480"/>
                  </a:lnTo>
                  <a:lnTo>
                    <a:pt x="1682508" y="426720"/>
                  </a:lnTo>
                  <a:lnTo>
                    <a:pt x="1697748" y="426720"/>
                  </a:lnTo>
                  <a:lnTo>
                    <a:pt x="1697748" y="411480"/>
                  </a:lnTo>
                  <a:close/>
                </a:path>
                <a:path w="2454275" h="2825750">
                  <a:moveTo>
                    <a:pt x="1702320" y="1575816"/>
                  </a:moveTo>
                  <a:lnTo>
                    <a:pt x="1687080" y="1575816"/>
                  </a:lnTo>
                  <a:lnTo>
                    <a:pt x="1687080" y="1591056"/>
                  </a:lnTo>
                  <a:lnTo>
                    <a:pt x="1702320" y="1591056"/>
                  </a:lnTo>
                  <a:lnTo>
                    <a:pt x="1702320" y="1575816"/>
                  </a:lnTo>
                  <a:close/>
                </a:path>
                <a:path w="2454275" h="2825750">
                  <a:moveTo>
                    <a:pt x="1703844" y="1164336"/>
                  </a:moveTo>
                  <a:lnTo>
                    <a:pt x="1688604" y="1164336"/>
                  </a:lnTo>
                  <a:lnTo>
                    <a:pt x="1688604" y="1181100"/>
                  </a:lnTo>
                  <a:lnTo>
                    <a:pt x="1703844" y="1181100"/>
                  </a:lnTo>
                  <a:lnTo>
                    <a:pt x="1703844" y="1164336"/>
                  </a:lnTo>
                  <a:close/>
                </a:path>
                <a:path w="2454275" h="2825750">
                  <a:moveTo>
                    <a:pt x="1709940" y="342900"/>
                  </a:moveTo>
                  <a:lnTo>
                    <a:pt x="1694700" y="342900"/>
                  </a:lnTo>
                  <a:lnTo>
                    <a:pt x="1694700" y="358140"/>
                  </a:lnTo>
                  <a:lnTo>
                    <a:pt x="1709940" y="358140"/>
                  </a:lnTo>
                  <a:lnTo>
                    <a:pt x="1709940" y="342900"/>
                  </a:lnTo>
                  <a:close/>
                </a:path>
                <a:path w="2454275" h="2825750">
                  <a:moveTo>
                    <a:pt x="1712988" y="0"/>
                  </a:moveTo>
                  <a:lnTo>
                    <a:pt x="1697748" y="0"/>
                  </a:lnTo>
                  <a:lnTo>
                    <a:pt x="1697748" y="15240"/>
                  </a:lnTo>
                  <a:lnTo>
                    <a:pt x="1712988" y="15240"/>
                  </a:lnTo>
                  <a:lnTo>
                    <a:pt x="1712988" y="0"/>
                  </a:lnTo>
                  <a:close/>
                </a:path>
                <a:path w="2454275" h="2825750">
                  <a:moveTo>
                    <a:pt x="1719084" y="821436"/>
                  </a:moveTo>
                  <a:lnTo>
                    <a:pt x="1703844" y="821436"/>
                  </a:lnTo>
                  <a:lnTo>
                    <a:pt x="1703844" y="836676"/>
                  </a:lnTo>
                  <a:lnTo>
                    <a:pt x="1719084" y="836676"/>
                  </a:lnTo>
                  <a:lnTo>
                    <a:pt x="1719084" y="821436"/>
                  </a:lnTo>
                  <a:close/>
                </a:path>
                <a:path w="2454275" h="2825750">
                  <a:moveTo>
                    <a:pt x="1722132" y="1234440"/>
                  </a:moveTo>
                  <a:lnTo>
                    <a:pt x="1705368" y="1234440"/>
                  </a:lnTo>
                  <a:lnTo>
                    <a:pt x="1705368" y="1249680"/>
                  </a:lnTo>
                  <a:lnTo>
                    <a:pt x="1722132" y="1249680"/>
                  </a:lnTo>
                  <a:lnTo>
                    <a:pt x="1722132" y="1234440"/>
                  </a:lnTo>
                  <a:close/>
                </a:path>
                <a:path w="2454275" h="2825750">
                  <a:moveTo>
                    <a:pt x="1728228" y="757428"/>
                  </a:moveTo>
                  <a:lnTo>
                    <a:pt x="1717560" y="757428"/>
                  </a:lnTo>
                  <a:lnTo>
                    <a:pt x="1720608" y="754380"/>
                  </a:lnTo>
                  <a:lnTo>
                    <a:pt x="1708416" y="754380"/>
                  </a:lnTo>
                  <a:lnTo>
                    <a:pt x="1708416" y="769620"/>
                  </a:lnTo>
                  <a:lnTo>
                    <a:pt x="1725180" y="769620"/>
                  </a:lnTo>
                  <a:lnTo>
                    <a:pt x="1728228" y="766572"/>
                  </a:lnTo>
                  <a:lnTo>
                    <a:pt x="1728228" y="762000"/>
                  </a:lnTo>
                  <a:lnTo>
                    <a:pt x="1728228" y="757428"/>
                  </a:lnTo>
                  <a:close/>
                </a:path>
                <a:path w="2454275" h="2825750">
                  <a:moveTo>
                    <a:pt x="1728228" y="726948"/>
                  </a:moveTo>
                  <a:lnTo>
                    <a:pt x="1712988" y="726948"/>
                  </a:lnTo>
                  <a:lnTo>
                    <a:pt x="1712988" y="742188"/>
                  </a:lnTo>
                  <a:lnTo>
                    <a:pt x="1728228" y="742188"/>
                  </a:lnTo>
                  <a:lnTo>
                    <a:pt x="1728228" y="726948"/>
                  </a:lnTo>
                  <a:close/>
                </a:path>
                <a:path w="2454275" h="2825750">
                  <a:moveTo>
                    <a:pt x="1728228" y="696468"/>
                  </a:moveTo>
                  <a:lnTo>
                    <a:pt x="1712988" y="696468"/>
                  </a:lnTo>
                  <a:lnTo>
                    <a:pt x="1712988" y="711708"/>
                  </a:lnTo>
                  <a:lnTo>
                    <a:pt x="1728228" y="711708"/>
                  </a:lnTo>
                  <a:lnTo>
                    <a:pt x="1728228" y="696468"/>
                  </a:lnTo>
                  <a:close/>
                </a:path>
                <a:path w="2454275" h="2825750">
                  <a:moveTo>
                    <a:pt x="1728228" y="665988"/>
                  </a:moveTo>
                  <a:lnTo>
                    <a:pt x="1712988" y="665988"/>
                  </a:lnTo>
                  <a:lnTo>
                    <a:pt x="1712988" y="681228"/>
                  </a:lnTo>
                  <a:lnTo>
                    <a:pt x="1728228" y="681228"/>
                  </a:lnTo>
                  <a:lnTo>
                    <a:pt x="1728228" y="665988"/>
                  </a:lnTo>
                  <a:close/>
                </a:path>
                <a:path w="2454275" h="2825750">
                  <a:moveTo>
                    <a:pt x="1728228" y="633984"/>
                  </a:moveTo>
                  <a:lnTo>
                    <a:pt x="1712988" y="633984"/>
                  </a:lnTo>
                  <a:lnTo>
                    <a:pt x="1712988" y="649224"/>
                  </a:lnTo>
                  <a:lnTo>
                    <a:pt x="1728228" y="649224"/>
                  </a:lnTo>
                  <a:lnTo>
                    <a:pt x="1728228" y="633984"/>
                  </a:lnTo>
                  <a:close/>
                </a:path>
                <a:path w="2454275" h="2825750">
                  <a:moveTo>
                    <a:pt x="1728228" y="603504"/>
                  </a:moveTo>
                  <a:lnTo>
                    <a:pt x="1712988" y="603504"/>
                  </a:lnTo>
                  <a:lnTo>
                    <a:pt x="1712988" y="618744"/>
                  </a:lnTo>
                  <a:lnTo>
                    <a:pt x="1728228" y="618744"/>
                  </a:lnTo>
                  <a:lnTo>
                    <a:pt x="1728228" y="603504"/>
                  </a:lnTo>
                  <a:close/>
                </a:path>
                <a:path w="2454275" h="2825750">
                  <a:moveTo>
                    <a:pt x="1728228" y="573024"/>
                  </a:moveTo>
                  <a:lnTo>
                    <a:pt x="1712988" y="573024"/>
                  </a:lnTo>
                  <a:lnTo>
                    <a:pt x="1712988" y="588264"/>
                  </a:lnTo>
                  <a:lnTo>
                    <a:pt x="1728228" y="588264"/>
                  </a:lnTo>
                  <a:lnTo>
                    <a:pt x="1728228" y="573024"/>
                  </a:lnTo>
                  <a:close/>
                </a:path>
                <a:path w="2454275" h="2825750">
                  <a:moveTo>
                    <a:pt x="1728228" y="542544"/>
                  </a:moveTo>
                  <a:lnTo>
                    <a:pt x="1712988" y="542544"/>
                  </a:lnTo>
                  <a:lnTo>
                    <a:pt x="1712988" y="557784"/>
                  </a:lnTo>
                  <a:lnTo>
                    <a:pt x="1728228" y="557784"/>
                  </a:lnTo>
                  <a:lnTo>
                    <a:pt x="1728228" y="542544"/>
                  </a:lnTo>
                  <a:close/>
                </a:path>
                <a:path w="2454275" h="2825750">
                  <a:moveTo>
                    <a:pt x="1728228" y="510540"/>
                  </a:moveTo>
                  <a:lnTo>
                    <a:pt x="1712988" y="510540"/>
                  </a:lnTo>
                  <a:lnTo>
                    <a:pt x="1712988" y="525780"/>
                  </a:lnTo>
                  <a:lnTo>
                    <a:pt x="1728228" y="525780"/>
                  </a:lnTo>
                  <a:lnTo>
                    <a:pt x="1728228" y="510540"/>
                  </a:lnTo>
                  <a:close/>
                </a:path>
                <a:path w="2454275" h="2825750">
                  <a:moveTo>
                    <a:pt x="1728228" y="480060"/>
                  </a:moveTo>
                  <a:lnTo>
                    <a:pt x="1712988" y="480060"/>
                  </a:lnTo>
                  <a:lnTo>
                    <a:pt x="1712988" y="495300"/>
                  </a:lnTo>
                  <a:lnTo>
                    <a:pt x="1728228" y="495300"/>
                  </a:lnTo>
                  <a:lnTo>
                    <a:pt x="1728228" y="480060"/>
                  </a:lnTo>
                  <a:close/>
                </a:path>
                <a:path w="2454275" h="2825750">
                  <a:moveTo>
                    <a:pt x="1728228" y="449580"/>
                  </a:moveTo>
                  <a:lnTo>
                    <a:pt x="1712988" y="449580"/>
                  </a:lnTo>
                  <a:lnTo>
                    <a:pt x="1712988" y="464820"/>
                  </a:lnTo>
                  <a:lnTo>
                    <a:pt x="1728228" y="464820"/>
                  </a:lnTo>
                  <a:lnTo>
                    <a:pt x="1728228" y="449580"/>
                  </a:lnTo>
                  <a:close/>
                </a:path>
                <a:path w="2454275" h="2825750">
                  <a:moveTo>
                    <a:pt x="1728228" y="419100"/>
                  </a:moveTo>
                  <a:lnTo>
                    <a:pt x="1720608" y="419100"/>
                  </a:lnTo>
                  <a:lnTo>
                    <a:pt x="1720608" y="411480"/>
                  </a:lnTo>
                  <a:lnTo>
                    <a:pt x="1712988" y="411480"/>
                  </a:lnTo>
                  <a:lnTo>
                    <a:pt x="1712988" y="434340"/>
                  </a:lnTo>
                  <a:lnTo>
                    <a:pt x="1728228" y="434340"/>
                  </a:lnTo>
                  <a:lnTo>
                    <a:pt x="1728228" y="426720"/>
                  </a:lnTo>
                  <a:lnTo>
                    <a:pt x="1728228" y="419100"/>
                  </a:lnTo>
                  <a:close/>
                </a:path>
                <a:path w="2454275" h="2825750">
                  <a:moveTo>
                    <a:pt x="1738896" y="1581912"/>
                  </a:moveTo>
                  <a:lnTo>
                    <a:pt x="1725180" y="1581912"/>
                  </a:lnTo>
                  <a:lnTo>
                    <a:pt x="1731276" y="1575816"/>
                  </a:lnTo>
                  <a:lnTo>
                    <a:pt x="1717560" y="1575816"/>
                  </a:lnTo>
                  <a:lnTo>
                    <a:pt x="1717560" y="1591056"/>
                  </a:lnTo>
                  <a:lnTo>
                    <a:pt x="1734324" y="1591056"/>
                  </a:lnTo>
                  <a:lnTo>
                    <a:pt x="1738896" y="1588008"/>
                  </a:lnTo>
                  <a:lnTo>
                    <a:pt x="1738896" y="1583436"/>
                  </a:lnTo>
                  <a:lnTo>
                    <a:pt x="1738896" y="1581912"/>
                  </a:lnTo>
                  <a:close/>
                </a:path>
                <a:path w="2454275" h="2825750">
                  <a:moveTo>
                    <a:pt x="1738896" y="1549908"/>
                  </a:moveTo>
                  <a:lnTo>
                    <a:pt x="1723656" y="1549908"/>
                  </a:lnTo>
                  <a:lnTo>
                    <a:pt x="1723656" y="1566672"/>
                  </a:lnTo>
                  <a:lnTo>
                    <a:pt x="1738896" y="1566672"/>
                  </a:lnTo>
                  <a:lnTo>
                    <a:pt x="1738896" y="1549908"/>
                  </a:lnTo>
                  <a:close/>
                </a:path>
                <a:path w="2454275" h="2825750">
                  <a:moveTo>
                    <a:pt x="1738896" y="1519428"/>
                  </a:moveTo>
                  <a:lnTo>
                    <a:pt x="1723656" y="1519428"/>
                  </a:lnTo>
                  <a:lnTo>
                    <a:pt x="1723656" y="1534668"/>
                  </a:lnTo>
                  <a:lnTo>
                    <a:pt x="1738896" y="1534668"/>
                  </a:lnTo>
                  <a:lnTo>
                    <a:pt x="1738896" y="1519428"/>
                  </a:lnTo>
                  <a:close/>
                </a:path>
                <a:path w="2454275" h="2825750">
                  <a:moveTo>
                    <a:pt x="1738896" y="1488948"/>
                  </a:moveTo>
                  <a:lnTo>
                    <a:pt x="1723656" y="1488948"/>
                  </a:lnTo>
                  <a:lnTo>
                    <a:pt x="1723656" y="1504188"/>
                  </a:lnTo>
                  <a:lnTo>
                    <a:pt x="1738896" y="1504188"/>
                  </a:lnTo>
                  <a:lnTo>
                    <a:pt x="1738896" y="1488948"/>
                  </a:lnTo>
                  <a:close/>
                </a:path>
                <a:path w="2454275" h="2825750">
                  <a:moveTo>
                    <a:pt x="1738896" y="1458468"/>
                  </a:moveTo>
                  <a:lnTo>
                    <a:pt x="1723656" y="1458468"/>
                  </a:lnTo>
                  <a:lnTo>
                    <a:pt x="1723656" y="1473708"/>
                  </a:lnTo>
                  <a:lnTo>
                    <a:pt x="1738896" y="1473708"/>
                  </a:lnTo>
                  <a:lnTo>
                    <a:pt x="1738896" y="1458468"/>
                  </a:lnTo>
                  <a:close/>
                </a:path>
                <a:path w="2454275" h="2825750">
                  <a:moveTo>
                    <a:pt x="1738896" y="1426464"/>
                  </a:moveTo>
                  <a:lnTo>
                    <a:pt x="1723656" y="1426464"/>
                  </a:lnTo>
                  <a:lnTo>
                    <a:pt x="1723656" y="1443228"/>
                  </a:lnTo>
                  <a:lnTo>
                    <a:pt x="1738896" y="1443228"/>
                  </a:lnTo>
                  <a:lnTo>
                    <a:pt x="1738896" y="1426464"/>
                  </a:lnTo>
                  <a:close/>
                </a:path>
                <a:path w="2454275" h="2825750">
                  <a:moveTo>
                    <a:pt x="1738896" y="1395984"/>
                  </a:moveTo>
                  <a:lnTo>
                    <a:pt x="1723656" y="1395984"/>
                  </a:lnTo>
                  <a:lnTo>
                    <a:pt x="1723656" y="1411224"/>
                  </a:lnTo>
                  <a:lnTo>
                    <a:pt x="1738896" y="1411224"/>
                  </a:lnTo>
                  <a:lnTo>
                    <a:pt x="1738896" y="1395984"/>
                  </a:lnTo>
                  <a:close/>
                </a:path>
                <a:path w="2454275" h="2825750">
                  <a:moveTo>
                    <a:pt x="1738896" y="1365504"/>
                  </a:moveTo>
                  <a:lnTo>
                    <a:pt x="1723656" y="1365504"/>
                  </a:lnTo>
                  <a:lnTo>
                    <a:pt x="1723656" y="1380744"/>
                  </a:lnTo>
                  <a:lnTo>
                    <a:pt x="1738896" y="1380744"/>
                  </a:lnTo>
                  <a:lnTo>
                    <a:pt x="1738896" y="1365504"/>
                  </a:lnTo>
                  <a:close/>
                </a:path>
                <a:path w="2454275" h="2825750">
                  <a:moveTo>
                    <a:pt x="1738896" y="1335024"/>
                  </a:moveTo>
                  <a:lnTo>
                    <a:pt x="1723656" y="1335024"/>
                  </a:lnTo>
                  <a:lnTo>
                    <a:pt x="1723656" y="1350264"/>
                  </a:lnTo>
                  <a:lnTo>
                    <a:pt x="1738896" y="1350264"/>
                  </a:lnTo>
                  <a:lnTo>
                    <a:pt x="1738896" y="1335024"/>
                  </a:lnTo>
                  <a:close/>
                </a:path>
                <a:path w="2454275" h="2825750">
                  <a:moveTo>
                    <a:pt x="1738896" y="1303020"/>
                  </a:moveTo>
                  <a:lnTo>
                    <a:pt x="1723656" y="1303020"/>
                  </a:lnTo>
                  <a:lnTo>
                    <a:pt x="1723656" y="1319784"/>
                  </a:lnTo>
                  <a:lnTo>
                    <a:pt x="1738896" y="1319784"/>
                  </a:lnTo>
                  <a:lnTo>
                    <a:pt x="1738896" y="1303020"/>
                  </a:lnTo>
                  <a:close/>
                </a:path>
                <a:path w="2454275" h="2825750">
                  <a:moveTo>
                    <a:pt x="1738896" y="1272540"/>
                  </a:moveTo>
                  <a:lnTo>
                    <a:pt x="1723656" y="1272540"/>
                  </a:lnTo>
                  <a:lnTo>
                    <a:pt x="1723656" y="1287780"/>
                  </a:lnTo>
                  <a:lnTo>
                    <a:pt x="1738896" y="1287780"/>
                  </a:lnTo>
                  <a:lnTo>
                    <a:pt x="1738896" y="1272540"/>
                  </a:lnTo>
                  <a:close/>
                </a:path>
                <a:path w="2454275" h="2825750">
                  <a:moveTo>
                    <a:pt x="1738896" y="1242060"/>
                  </a:moveTo>
                  <a:lnTo>
                    <a:pt x="1723656" y="1242060"/>
                  </a:lnTo>
                  <a:lnTo>
                    <a:pt x="1723656" y="1257300"/>
                  </a:lnTo>
                  <a:lnTo>
                    <a:pt x="1738896" y="1257300"/>
                  </a:lnTo>
                  <a:lnTo>
                    <a:pt x="1738896" y="1242060"/>
                  </a:lnTo>
                  <a:close/>
                </a:path>
                <a:path w="2454275" h="2825750">
                  <a:moveTo>
                    <a:pt x="1738896" y="1168908"/>
                  </a:moveTo>
                  <a:lnTo>
                    <a:pt x="1727466" y="1168908"/>
                  </a:lnTo>
                  <a:lnTo>
                    <a:pt x="1731276" y="1164336"/>
                  </a:lnTo>
                  <a:lnTo>
                    <a:pt x="1719084" y="1164336"/>
                  </a:lnTo>
                  <a:lnTo>
                    <a:pt x="1719084" y="1181100"/>
                  </a:lnTo>
                  <a:lnTo>
                    <a:pt x="1734324" y="1181100"/>
                  </a:lnTo>
                  <a:lnTo>
                    <a:pt x="1738896" y="1176528"/>
                  </a:lnTo>
                  <a:lnTo>
                    <a:pt x="1738896" y="1173480"/>
                  </a:lnTo>
                  <a:lnTo>
                    <a:pt x="1738896" y="1168908"/>
                  </a:lnTo>
                  <a:close/>
                </a:path>
                <a:path w="2454275" h="2825750">
                  <a:moveTo>
                    <a:pt x="1738896" y="1138428"/>
                  </a:moveTo>
                  <a:lnTo>
                    <a:pt x="1723656" y="1138428"/>
                  </a:lnTo>
                  <a:lnTo>
                    <a:pt x="1723656" y="1153668"/>
                  </a:lnTo>
                  <a:lnTo>
                    <a:pt x="1738896" y="1153668"/>
                  </a:lnTo>
                  <a:lnTo>
                    <a:pt x="1738896" y="1138428"/>
                  </a:lnTo>
                  <a:close/>
                </a:path>
                <a:path w="2454275" h="2825750">
                  <a:moveTo>
                    <a:pt x="1738896" y="1107948"/>
                  </a:moveTo>
                  <a:lnTo>
                    <a:pt x="1723656" y="1107948"/>
                  </a:lnTo>
                  <a:lnTo>
                    <a:pt x="1723656" y="1123188"/>
                  </a:lnTo>
                  <a:lnTo>
                    <a:pt x="1738896" y="1123188"/>
                  </a:lnTo>
                  <a:lnTo>
                    <a:pt x="1738896" y="1107948"/>
                  </a:lnTo>
                  <a:close/>
                </a:path>
                <a:path w="2454275" h="2825750">
                  <a:moveTo>
                    <a:pt x="1738896" y="1075944"/>
                  </a:moveTo>
                  <a:lnTo>
                    <a:pt x="1723656" y="1075944"/>
                  </a:lnTo>
                  <a:lnTo>
                    <a:pt x="1723656" y="1091184"/>
                  </a:lnTo>
                  <a:lnTo>
                    <a:pt x="1738896" y="1091184"/>
                  </a:lnTo>
                  <a:lnTo>
                    <a:pt x="1738896" y="1075944"/>
                  </a:lnTo>
                  <a:close/>
                </a:path>
                <a:path w="2454275" h="2825750">
                  <a:moveTo>
                    <a:pt x="1738896" y="1045464"/>
                  </a:moveTo>
                  <a:lnTo>
                    <a:pt x="1723656" y="1045464"/>
                  </a:lnTo>
                  <a:lnTo>
                    <a:pt x="1723656" y="1060704"/>
                  </a:lnTo>
                  <a:lnTo>
                    <a:pt x="1738896" y="1060704"/>
                  </a:lnTo>
                  <a:lnTo>
                    <a:pt x="1738896" y="1045464"/>
                  </a:lnTo>
                  <a:close/>
                </a:path>
                <a:path w="2454275" h="2825750">
                  <a:moveTo>
                    <a:pt x="1738896" y="1014984"/>
                  </a:moveTo>
                  <a:lnTo>
                    <a:pt x="1723656" y="1014984"/>
                  </a:lnTo>
                  <a:lnTo>
                    <a:pt x="1723656" y="1030224"/>
                  </a:lnTo>
                  <a:lnTo>
                    <a:pt x="1738896" y="1030224"/>
                  </a:lnTo>
                  <a:lnTo>
                    <a:pt x="1738896" y="1014984"/>
                  </a:lnTo>
                  <a:close/>
                </a:path>
                <a:path w="2454275" h="2825750">
                  <a:moveTo>
                    <a:pt x="1738896" y="984504"/>
                  </a:moveTo>
                  <a:lnTo>
                    <a:pt x="1723656" y="984504"/>
                  </a:lnTo>
                  <a:lnTo>
                    <a:pt x="1723656" y="999744"/>
                  </a:lnTo>
                  <a:lnTo>
                    <a:pt x="1738896" y="999744"/>
                  </a:lnTo>
                  <a:lnTo>
                    <a:pt x="1738896" y="984504"/>
                  </a:lnTo>
                  <a:close/>
                </a:path>
                <a:path w="2454275" h="2825750">
                  <a:moveTo>
                    <a:pt x="1738896" y="952500"/>
                  </a:moveTo>
                  <a:lnTo>
                    <a:pt x="1723656" y="952500"/>
                  </a:lnTo>
                  <a:lnTo>
                    <a:pt x="1723656" y="967740"/>
                  </a:lnTo>
                  <a:lnTo>
                    <a:pt x="1738896" y="967740"/>
                  </a:lnTo>
                  <a:lnTo>
                    <a:pt x="1738896" y="952500"/>
                  </a:lnTo>
                  <a:close/>
                </a:path>
                <a:path w="2454275" h="2825750">
                  <a:moveTo>
                    <a:pt x="1738896" y="922020"/>
                  </a:moveTo>
                  <a:lnTo>
                    <a:pt x="1723656" y="922020"/>
                  </a:lnTo>
                  <a:lnTo>
                    <a:pt x="1723656" y="937260"/>
                  </a:lnTo>
                  <a:lnTo>
                    <a:pt x="1738896" y="937260"/>
                  </a:lnTo>
                  <a:lnTo>
                    <a:pt x="1738896" y="922020"/>
                  </a:lnTo>
                  <a:close/>
                </a:path>
                <a:path w="2454275" h="2825750">
                  <a:moveTo>
                    <a:pt x="1738896" y="891540"/>
                  </a:moveTo>
                  <a:lnTo>
                    <a:pt x="1723656" y="891540"/>
                  </a:lnTo>
                  <a:lnTo>
                    <a:pt x="1723656" y="906780"/>
                  </a:lnTo>
                  <a:lnTo>
                    <a:pt x="1738896" y="906780"/>
                  </a:lnTo>
                  <a:lnTo>
                    <a:pt x="1738896" y="891540"/>
                  </a:lnTo>
                  <a:close/>
                </a:path>
                <a:path w="2454275" h="2825750">
                  <a:moveTo>
                    <a:pt x="1738896" y="861060"/>
                  </a:moveTo>
                  <a:lnTo>
                    <a:pt x="1723656" y="861060"/>
                  </a:lnTo>
                  <a:lnTo>
                    <a:pt x="1723656" y="876300"/>
                  </a:lnTo>
                  <a:lnTo>
                    <a:pt x="1738896" y="876300"/>
                  </a:lnTo>
                  <a:lnTo>
                    <a:pt x="1738896" y="861060"/>
                  </a:lnTo>
                  <a:close/>
                </a:path>
                <a:path w="2454275" h="2825750">
                  <a:moveTo>
                    <a:pt x="1738896" y="829056"/>
                  </a:moveTo>
                  <a:lnTo>
                    <a:pt x="1723656" y="829056"/>
                  </a:lnTo>
                  <a:lnTo>
                    <a:pt x="1723656" y="844296"/>
                  </a:lnTo>
                  <a:lnTo>
                    <a:pt x="1738896" y="844296"/>
                  </a:lnTo>
                  <a:lnTo>
                    <a:pt x="1738896" y="829056"/>
                  </a:lnTo>
                  <a:close/>
                </a:path>
                <a:path w="2454275" h="2825750">
                  <a:moveTo>
                    <a:pt x="1740420" y="342900"/>
                  </a:moveTo>
                  <a:lnTo>
                    <a:pt x="1725180" y="342900"/>
                  </a:lnTo>
                  <a:lnTo>
                    <a:pt x="1725180" y="358140"/>
                  </a:lnTo>
                  <a:lnTo>
                    <a:pt x="1740420" y="358140"/>
                  </a:lnTo>
                  <a:lnTo>
                    <a:pt x="1740420" y="342900"/>
                  </a:lnTo>
                  <a:close/>
                </a:path>
                <a:path w="2454275" h="2825750">
                  <a:moveTo>
                    <a:pt x="1743468" y="0"/>
                  </a:moveTo>
                  <a:lnTo>
                    <a:pt x="1728228" y="0"/>
                  </a:lnTo>
                  <a:lnTo>
                    <a:pt x="1728228" y="15240"/>
                  </a:lnTo>
                  <a:lnTo>
                    <a:pt x="1743468" y="15240"/>
                  </a:lnTo>
                  <a:lnTo>
                    <a:pt x="1743468" y="0"/>
                  </a:lnTo>
                  <a:close/>
                </a:path>
                <a:path w="2454275" h="2825750">
                  <a:moveTo>
                    <a:pt x="1770900" y="342900"/>
                  </a:moveTo>
                  <a:lnTo>
                    <a:pt x="1755660" y="342900"/>
                  </a:lnTo>
                  <a:lnTo>
                    <a:pt x="1755660" y="358140"/>
                  </a:lnTo>
                  <a:lnTo>
                    <a:pt x="1770900" y="358140"/>
                  </a:lnTo>
                  <a:lnTo>
                    <a:pt x="1770900" y="342900"/>
                  </a:lnTo>
                  <a:close/>
                </a:path>
                <a:path w="2454275" h="2825750">
                  <a:moveTo>
                    <a:pt x="1773948" y="0"/>
                  </a:moveTo>
                  <a:lnTo>
                    <a:pt x="1758708" y="0"/>
                  </a:lnTo>
                  <a:lnTo>
                    <a:pt x="1758708" y="15240"/>
                  </a:lnTo>
                  <a:lnTo>
                    <a:pt x="1773948" y="15240"/>
                  </a:lnTo>
                  <a:lnTo>
                    <a:pt x="1773948" y="0"/>
                  </a:lnTo>
                  <a:close/>
                </a:path>
                <a:path w="2454275" h="2825750">
                  <a:moveTo>
                    <a:pt x="1802904" y="342900"/>
                  </a:moveTo>
                  <a:lnTo>
                    <a:pt x="1786140" y="342900"/>
                  </a:lnTo>
                  <a:lnTo>
                    <a:pt x="1786140" y="358140"/>
                  </a:lnTo>
                  <a:lnTo>
                    <a:pt x="1802904" y="358140"/>
                  </a:lnTo>
                  <a:lnTo>
                    <a:pt x="1802904" y="342900"/>
                  </a:lnTo>
                  <a:close/>
                </a:path>
                <a:path w="2454275" h="2825750">
                  <a:moveTo>
                    <a:pt x="1805952" y="0"/>
                  </a:moveTo>
                  <a:lnTo>
                    <a:pt x="1790712" y="0"/>
                  </a:lnTo>
                  <a:lnTo>
                    <a:pt x="1790712" y="15240"/>
                  </a:lnTo>
                  <a:lnTo>
                    <a:pt x="1805952" y="15240"/>
                  </a:lnTo>
                  <a:lnTo>
                    <a:pt x="1805952" y="0"/>
                  </a:lnTo>
                  <a:close/>
                </a:path>
                <a:path w="2454275" h="2825750">
                  <a:moveTo>
                    <a:pt x="1833384" y="342900"/>
                  </a:moveTo>
                  <a:lnTo>
                    <a:pt x="1818144" y="342900"/>
                  </a:lnTo>
                  <a:lnTo>
                    <a:pt x="1818144" y="358140"/>
                  </a:lnTo>
                  <a:lnTo>
                    <a:pt x="1833384" y="358140"/>
                  </a:lnTo>
                  <a:lnTo>
                    <a:pt x="1833384" y="342900"/>
                  </a:lnTo>
                  <a:close/>
                </a:path>
                <a:path w="2454275" h="2825750">
                  <a:moveTo>
                    <a:pt x="1836432" y="0"/>
                  </a:moveTo>
                  <a:lnTo>
                    <a:pt x="1821192" y="0"/>
                  </a:lnTo>
                  <a:lnTo>
                    <a:pt x="1821192" y="15240"/>
                  </a:lnTo>
                  <a:lnTo>
                    <a:pt x="1836432" y="15240"/>
                  </a:lnTo>
                  <a:lnTo>
                    <a:pt x="1836432" y="0"/>
                  </a:lnTo>
                  <a:close/>
                </a:path>
                <a:path w="2454275" h="2825750">
                  <a:moveTo>
                    <a:pt x="1863864" y="342900"/>
                  </a:moveTo>
                  <a:lnTo>
                    <a:pt x="1848624" y="342900"/>
                  </a:lnTo>
                  <a:lnTo>
                    <a:pt x="1848624" y="358140"/>
                  </a:lnTo>
                  <a:lnTo>
                    <a:pt x="1863864" y="358140"/>
                  </a:lnTo>
                  <a:lnTo>
                    <a:pt x="1863864" y="342900"/>
                  </a:lnTo>
                  <a:close/>
                </a:path>
                <a:path w="2454275" h="2825750">
                  <a:moveTo>
                    <a:pt x="1866912" y="0"/>
                  </a:moveTo>
                  <a:lnTo>
                    <a:pt x="1851672" y="0"/>
                  </a:lnTo>
                  <a:lnTo>
                    <a:pt x="1851672" y="15240"/>
                  </a:lnTo>
                  <a:lnTo>
                    <a:pt x="1866912" y="15240"/>
                  </a:lnTo>
                  <a:lnTo>
                    <a:pt x="1866912" y="0"/>
                  </a:lnTo>
                  <a:close/>
                </a:path>
                <a:path w="2454275" h="2825750">
                  <a:moveTo>
                    <a:pt x="1894344" y="342900"/>
                  </a:moveTo>
                  <a:lnTo>
                    <a:pt x="1879104" y="342900"/>
                  </a:lnTo>
                  <a:lnTo>
                    <a:pt x="1879104" y="358140"/>
                  </a:lnTo>
                  <a:lnTo>
                    <a:pt x="1894344" y="358140"/>
                  </a:lnTo>
                  <a:lnTo>
                    <a:pt x="1894344" y="342900"/>
                  </a:lnTo>
                  <a:close/>
                </a:path>
                <a:path w="2454275" h="2825750">
                  <a:moveTo>
                    <a:pt x="1897392" y="0"/>
                  </a:moveTo>
                  <a:lnTo>
                    <a:pt x="1882152" y="0"/>
                  </a:lnTo>
                  <a:lnTo>
                    <a:pt x="1882152" y="15240"/>
                  </a:lnTo>
                  <a:lnTo>
                    <a:pt x="1897392" y="15240"/>
                  </a:lnTo>
                  <a:lnTo>
                    <a:pt x="1897392" y="0"/>
                  </a:lnTo>
                  <a:close/>
                </a:path>
                <a:path w="2454275" h="2825750">
                  <a:moveTo>
                    <a:pt x="1926348" y="342900"/>
                  </a:moveTo>
                  <a:lnTo>
                    <a:pt x="1909584" y="342900"/>
                  </a:lnTo>
                  <a:lnTo>
                    <a:pt x="1909584" y="358140"/>
                  </a:lnTo>
                  <a:lnTo>
                    <a:pt x="1926348" y="358140"/>
                  </a:lnTo>
                  <a:lnTo>
                    <a:pt x="1926348" y="342900"/>
                  </a:lnTo>
                  <a:close/>
                </a:path>
                <a:path w="2454275" h="2825750">
                  <a:moveTo>
                    <a:pt x="1929396" y="0"/>
                  </a:moveTo>
                  <a:lnTo>
                    <a:pt x="1914156" y="0"/>
                  </a:lnTo>
                  <a:lnTo>
                    <a:pt x="1914156" y="15240"/>
                  </a:lnTo>
                  <a:lnTo>
                    <a:pt x="1929396" y="15240"/>
                  </a:lnTo>
                  <a:lnTo>
                    <a:pt x="1929396" y="0"/>
                  </a:lnTo>
                  <a:close/>
                </a:path>
                <a:path w="2454275" h="2825750">
                  <a:moveTo>
                    <a:pt x="1956828" y="342900"/>
                  </a:moveTo>
                  <a:lnTo>
                    <a:pt x="1941588" y="342900"/>
                  </a:lnTo>
                  <a:lnTo>
                    <a:pt x="1941588" y="358140"/>
                  </a:lnTo>
                  <a:lnTo>
                    <a:pt x="1956828" y="358140"/>
                  </a:lnTo>
                  <a:lnTo>
                    <a:pt x="1956828" y="342900"/>
                  </a:lnTo>
                  <a:close/>
                </a:path>
                <a:path w="2454275" h="2825750">
                  <a:moveTo>
                    <a:pt x="1959876" y="0"/>
                  </a:moveTo>
                  <a:lnTo>
                    <a:pt x="1944636" y="0"/>
                  </a:lnTo>
                  <a:lnTo>
                    <a:pt x="1944636" y="15240"/>
                  </a:lnTo>
                  <a:lnTo>
                    <a:pt x="1959876" y="15240"/>
                  </a:lnTo>
                  <a:lnTo>
                    <a:pt x="1959876" y="0"/>
                  </a:lnTo>
                  <a:close/>
                </a:path>
                <a:path w="2454275" h="2825750">
                  <a:moveTo>
                    <a:pt x="1987308" y="342900"/>
                  </a:moveTo>
                  <a:lnTo>
                    <a:pt x="1972068" y="342900"/>
                  </a:lnTo>
                  <a:lnTo>
                    <a:pt x="1972068" y="358140"/>
                  </a:lnTo>
                  <a:lnTo>
                    <a:pt x="1987308" y="358140"/>
                  </a:lnTo>
                  <a:lnTo>
                    <a:pt x="1987308" y="342900"/>
                  </a:lnTo>
                  <a:close/>
                </a:path>
                <a:path w="2454275" h="2825750">
                  <a:moveTo>
                    <a:pt x="1990356" y="0"/>
                  </a:moveTo>
                  <a:lnTo>
                    <a:pt x="1975116" y="0"/>
                  </a:lnTo>
                  <a:lnTo>
                    <a:pt x="1975116" y="15240"/>
                  </a:lnTo>
                  <a:lnTo>
                    <a:pt x="1990356" y="15240"/>
                  </a:lnTo>
                  <a:lnTo>
                    <a:pt x="1990356" y="0"/>
                  </a:lnTo>
                  <a:close/>
                </a:path>
                <a:path w="2454275" h="2825750">
                  <a:moveTo>
                    <a:pt x="2017788" y="342900"/>
                  </a:moveTo>
                  <a:lnTo>
                    <a:pt x="2002548" y="342900"/>
                  </a:lnTo>
                  <a:lnTo>
                    <a:pt x="2002548" y="358140"/>
                  </a:lnTo>
                  <a:lnTo>
                    <a:pt x="2017788" y="358140"/>
                  </a:lnTo>
                  <a:lnTo>
                    <a:pt x="2017788" y="342900"/>
                  </a:lnTo>
                  <a:close/>
                </a:path>
                <a:path w="2454275" h="2825750">
                  <a:moveTo>
                    <a:pt x="2020836" y="0"/>
                  </a:moveTo>
                  <a:lnTo>
                    <a:pt x="2005596" y="0"/>
                  </a:lnTo>
                  <a:lnTo>
                    <a:pt x="2005596" y="15240"/>
                  </a:lnTo>
                  <a:lnTo>
                    <a:pt x="2020836" y="15240"/>
                  </a:lnTo>
                  <a:lnTo>
                    <a:pt x="2020836" y="0"/>
                  </a:lnTo>
                  <a:close/>
                </a:path>
                <a:path w="2454275" h="2825750">
                  <a:moveTo>
                    <a:pt x="2049792" y="342900"/>
                  </a:moveTo>
                  <a:lnTo>
                    <a:pt x="2033028" y="342900"/>
                  </a:lnTo>
                  <a:lnTo>
                    <a:pt x="2033028" y="358140"/>
                  </a:lnTo>
                  <a:lnTo>
                    <a:pt x="2049792" y="358140"/>
                  </a:lnTo>
                  <a:lnTo>
                    <a:pt x="2049792" y="342900"/>
                  </a:lnTo>
                  <a:close/>
                </a:path>
                <a:path w="2454275" h="2825750">
                  <a:moveTo>
                    <a:pt x="2052840" y="0"/>
                  </a:moveTo>
                  <a:lnTo>
                    <a:pt x="2037600" y="0"/>
                  </a:lnTo>
                  <a:lnTo>
                    <a:pt x="2037600" y="15240"/>
                  </a:lnTo>
                  <a:lnTo>
                    <a:pt x="2052840" y="15240"/>
                  </a:lnTo>
                  <a:lnTo>
                    <a:pt x="2052840" y="0"/>
                  </a:lnTo>
                  <a:close/>
                </a:path>
                <a:path w="2454275" h="2825750">
                  <a:moveTo>
                    <a:pt x="2080272" y="342900"/>
                  </a:moveTo>
                  <a:lnTo>
                    <a:pt x="2065032" y="342900"/>
                  </a:lnTo>
                  <a:lnTo>
                    <a:pt x="2065032" y="358140"/>
                  </a:lnTo>
                  <a:lnTo>
                    <a:pt x="2080272" y="358140"/>
                  </a:lnTo>
                  <a:lnTo>
                    <a:pt x="2080272" y="342900"/>
                  </a:lnTo>
                  <a:close/>
                </a:path>
                <a:path w="2454275" h="2825750">
                  <a:moveTo>
                    <a:pt x="2083320" y="0"/>
                  </a:moveTo>
                  <a:lnTo>
                    <a:pt x="2068080" y="0"/>
                  </a:lnTo>
                  <a:lnTo>
                    <a:pt x="2068080" y="15240"/>
                  </a:lnTo>
                  <a:lnTo>
                    <a:pt x="2083320" y="15240"/>
                  </a:lnTo>
                  <a:lnTo>
                    <a:pt x="2083320" y="0"/>
                  </a:lnTo>
                  <a:close/>
                </a:path>
                <a:path w="2454275" h="2825750">
                  <a:moveTo>
                    <a:pt x="2110752" y="342900"/>
                  </a:moveTo>
                  <a:lnTo>
                    <a:pt x="2095512" y="342900"/>
                  </a:lnTo>
                  <a:lnTo>
                    <a:pt x="2095512" y="358140"/>
                  </a:lnTo>
                  <a:lnTo>
                    <a:pt x="2110752" y="358140"/>
                  </a:lnTo>
                  <a:lnTo>
                    <a:pt x="2110752" y="342900"/>
                  </a:lnTo>
                  <a:close/>
                </a:path>
                <a:path w="2454275" h="2825750">
                  <a:moveTo>
                    <a:pt x="2113800" y="0"/>
                  </a:moveTo>
                  <a:lnTo>
                    <a:pt x="2098560" y="0"/>
                  </a:lnTo>
                  <a:lnTo>
                    <a:pt x="2098560" y="15240"/>
                  </a:lnTo>
                  <a:lnTo>
                    <a:pt x="2113800" y="15240"/>
                  </a:lnTo>
                  <a:lnTo>
                    <a:pt x="2113800" y="0"/>
                  </a:lnTo>
                  <a:close/>
                </a:path>
                <a:path w="2454275" h="2825750">
                  <a:moveTo>
                    <a:pt x="2141232" y="342900"/>
                  </a:moveTo>
                  <a:lnTo>
                    <a:pt x="2125992" y="342900"/>
                  </a:lnTo>
                  <a:lnTo>
                    <a:pt x="2125992" y="358140"/>
                  </a:lnTo>
                  <a:lnTo>
                    <a:pt x="2141232" y="358140"/>
                  </a:lnTo>
                  <a:lnTo>
                    <a:pt x="2141232" y="342900"/>
                  </a:lnTo>
                  <a:close/>
                </a:path>
                <a:path w="2454275" h="2825750">
                  <a:moveTo>
                    <a:pt x="2144280" y="0"/>
                  </a:moveTo>
                  <a:lnTo>
                    <a:pt x="2129040" y="0"/>
                  </a:lnTo>
                  <a:lnTo>
                    <a:pt x="2129040" y="15240"/>
                  </a:lnTo>
                  <a:lnTo>
                    <a:pt x="2144280" y="15240"/>
                  </a:lnTo>
                  <a:lnTo>
                    <a:pt x="2144280" y="0"/>
                  </a:lnTo>
                  <a:close/>
                </a:path>
                <a:path w="2454275" h="2825750">
                  <a:moveTo>
                    <a:pt x="2173236" y="342900"/>
                  </a:moveTo>
                  <a:lnTo>
                    <a:pt x="2156472" y="342900"/>
                  </a:lnTo>
                  <a:lnTo>
                    <a:pt x="2156472" y="358140"/>
                  </a:lnTo>
                  <a:lnTo>
                    <a:pt x="2173236" y="358140"/>
                  </a:lnTo>
                  <a:lnTo>
                    <a:pt x="2173236" y="342900"/>
                  </a:lnTo>
                  <a:close/>
                </a:path>
                <a:path w="2454275" h="2825750">
                  <a:moveTo>
                    <a:pt x="2176284" y="0"/>
                  </a:moveTo>
                  <a:lnTo>
                    <a:pt x="2161044" y="0"/>
                  </a:lnTo>
                  <a:lnTo>
                    <a:pt x="2161044" y="15240"/>
                  </a:lnTo>
                  <a:lnTo>
                    <a:pt x="2176284" y="15240"/>
                  </a:lnTo>
                  <a:lnTo>
                    <a:pt x="2176284" y="0"/>
                  </a:lnTo>
                  <a:close/>
                </a:path>
                <a:path w="2454275" h="2825750">
                  <a:moveTo>
                    <a:pt x="2203716" y="342900"/>
                  </a:moveTo>
                  <a:lnTo>
                    <a:pt x="2188476" y="342900"/>
                  </a:lnTo>
                  <a:lnTo>
                    <a:pt x="2188476" y="358140"/>
                  </a:lnTo>
                  <a:lnTo>
                    <a:pt x="2203716" y="358140"/>
                  </a:lnTo>
                  <a:lnTo>
                    <a:pt x="2203716" y="342900"/>
                  </a:lnTo>
                  <a:close/>
                </a:path>
                <a:path w="2454275" h="2825750">
                  <a:moveTo>
                    <a:pt x="2206764" y="0"/>
                  </a:moveTo>
                  <a:lnTo>
                    <a:pt x="2191524" y="0"/>
                  </a:lnTo>
                  <a:lnTo>
                    <a:pt x="2191524" y="15240"/>
                  </a:lnTo>
                  <a:lnTo>
                    <a:pt x="2206764" y="15240"/>
                  </a:lnTo>
                  <a:lnTo>
                    <a:pt x="2206764" y="0"/>
                  </a:lnTo>
                  <a:close/>
                </a:path>
                <a:path w="2454275" h="2825750">
                  <a:moveTo>
                    <a:pt x="2234196" y="342900"/>
                  </a:moveTo>
                  <a:lnTo>
                    <a:pt x="2218956" y="342900"/>
                  </a:lnTo>
                  <a:lnTo>
                    <a:pt x="2218956" y="358140"/>
                  </a:lnTo>
                  <a:lnTo>
                    <a:pt x="2234196" y="358140"/>
                  </a:lnTo>
                  <a:lnTo>
                    <a:pt x="2234196" y="342900"/>
                  </a:lnTo>
                  <a:close/>
                </a:path>
                <a:path w="2454275" h="2825750">
                  <a:moveTo>
                    <a:pt x="2237244" y="0"/>
                  </a:moveTo>
                  <a:lnTo>
                    <a:pt x="2222004" y="0"/>
                  </a:lnTo>
                  <a:lnTo>
                    <a:pt x="2222004" y="15240"/>
                  </a:lnTo>
                  <a:lnTo>
                    <a:pt x="2237244" y="15240"/>
                  </a:lnTo>
                  <a:lnTo>
                    <a:pt x="2237244" y="0"/>
                  </a:lnTo>
                  <a:close/>
                </a:path>
                <a:path w="2454275" h="2825750">
                  <a:moveTo>
                    <a:pt x="2264676" y="342900"/>
                  </a:moveTo>
                  <a:lnTo>
                    <a:pt x="2249436" y="342900"/>
                  </a:lnTo>
                  <a:lnTo>
                    <a:pt x="2249436" y="358140"/>
                  </a:lnTo>
                  <a:lnTo>
                    <a:pt x="2264676" y="358140"/>
                  </a:lnTo>
                  <a:lnTo>
                    <a:pt x="2264676" y="342900"/>
                  </a:lnTo>
                  <a:close/>
                </a:path>
                <a:path w="2454275" h="2825750">
                  <a:moveTo>
                    <a:pt x="2267724" y="0"/>
                  </a:moveTo>
                  <a:lnTo>
                    <a:pt x="2252484" y="0"/>
                  </a:lnTo>
                  <a:lnTo>
                    <a:pt x="2252484" y="15240"/>
                  </a:lnTo>
                  <a:lnTo>
                    <a:pt x="2267724" y="15240"/>
                  </a:lnTo>
                  <a:lnTo>
                    <a:pt x="2267724" y="0"/>
                  </a:lnTo>
                  <a:close/>
                </a:path>
                <a:path w="2454275" h="2825750">
                  <a:moveTo>
                    <a:pt x="2296680" y="342900"/>
                  </a:moveTo>
                  <a:lnTo>
                    <a:pt x="2279916" y="342900"/>
                  </a:lnTo>
                  <a:lnTo>
                    <a:pt x="2279916" y="358140"/>
                  </a:lnTo>
                  <a:lnTo>
                    <a:pt x="2296680" y="358140"/>
                  </a:lnTo>
                  <a:lnTo>
                    <a:pt x="2296680" y="342900"/>
                  </a:lnTo>
                  <a:close/>
                </a:path>
                <a:path w="2454275" h="2825750">
                  <a:moveTo>
                    <a:pt x="2299728" y="0"/>
                  </a:moveTo>
                  <a:lnTo>
                    <a:pt x="2284488" y="0"/>
                  </a:lnTo>
                  <a:lnTo>
                    <a:pt x="2284488" y="15240"/>
                  </a:lnTo>
                  <a:lnTo>
                    <a:pt x="2299728" y="15240"/>
                  </a:lnTo>
                  <a:lnTo>
                    <a:pt x="2299728" y="0"/>
                  </a:lnTo>
                  <a:close/>
                </a:path>
                <a:path w="2454275" h="2825750">
                  <a:moveTo>
                    <a:pt x="2327160" y="342900"/>
                  </a:moveTo>
                  <a:lnTo>
                    <a:pt x="2311920" y="342900"/>
                  </a:lnTo>
                  <a:lnTo>
                    <a:pt x="2311920" y="358140"/>
                  </a:lnTo>
                  <a:lnTo>
                    <a:pt x="2327160" y="358140"/>
                  </a:lnTo>
                  <a:lnTo>
                    <a:pt x="2327160" y="342900"/>
                  </a:lnTo>
                  <a:close/>
                </a:path>
                <a:path w="2454275" h="2825750">
                  <a:moveTo>
                    <a:pt x="2330208" y="0"/>
                  </a:moveTo>
                  <a:lnTo>
                    <a:pt x="2314968" y="0"/>
                  </a:lnTo>
                  <a:lnTo>
                    <a:pt x="2314968" y="15240"/>
                  </a:lnTo>
                  <a:lnTo>
                    <a:pt x="2330208" y="15240"/>
                  </a:lnTo>
                  <a:lnTo>
                    <a:pt x="2330208" y="0"/>
                  </a:lnTo>
                  <a:close/>
                </a:path>
                <a:path w="2454275" h="2825750">
                  <a:moveTo>
                    <a:pt x="2357640" y="342900"/>
                  </a:moveTo>
                  <a:lnTo>
                    <a:pt x="2342400" y="342900"/>
                  </a:lnTo>
                  <a:lnTo>
                    <a:pt x="2342400" y="358140"/>
                  </a:lnTo>
                  <a:lnTo>
                    <a:pt x="2357640" y="358140"/>
                  </a:lnTo>
                  <a:lnTo>
                    <a:pt x="2357640" y="342900"/>
                  </a:lnTo>
                  <a:close/>
                </a:path>
                <a:path w="2454275" h="2825750">
                  <a:moveTo>
                    <a:pt x="2360688" y="0"/>
                  </a:moveTo>
                  <a:lnTo>
                    <a:pt x="2345448" y="0"/>
                  </a:lnTo>
                  <a:lnTo>
                    <a:pt x="2345448" y="15240"/>
                  </a:lnTo>
                  <a:lnTo>
                    <a:pt x="2360688" y="15240"/>
                  </a:lnTo>
                  <a:lnTo>
                    <a:pt x="2360688" y="0"/>
                  </a:lnTo>
                  <a:close/>
                </a:path>
                <a:path w="2454275" h="2825750">
                  <a:moveTo>
                    <a:pt x="2388120" y="342900"/>
                  </a:moveTo>
                  <a:lnTo>
                    <a:pt x="2372880" y="342900"/>
                  </a:lnTo>
                  <a:lnTo>
                    <a:pt x="2372880" y="358140"/>
                  </a:lnTo>
                  <a:lnTo>
                    <a:pt x="2388120" y="358140"/>
                  </a:lnTo>
                  <a:lnTo>
                    <a:pt x="2388120" y="342900"/>
                  </a:lnTo>
                  <a:close/>
                </a:path>
                <a:path w="2454275" h="2825750">
                  <a:moveTo>
                    <a:pt x="2391168" y="0"/>
                  </a:moveTo>
                  <a:lnTo>
                    <a:pt x="2375928" y="0"/>
                  </a:lnTo>
                  <a:lnTo>
                    <a:pt x="2375928" y="15240"/>
                  </a:lnTo>
                  <a:lnTo>
                    <a:pt x="2391168" y="15240"/>
                  </a:lnTo>
                  <a:lnTo>
                    <a:pt x="2391168" y="0"/>
                  </a:lnTo>
                  <a:close/>
                </a:path>
                <a:path w="2454275" h="2825750">
                  <a:moveTo>
                    <a:pt x="2420124" y="342900"/>
                  </a:moveTo>
                  <a:lnTo>
                    <a:pt x="2403360" y="342900"/>
                  </a:lnTo>
                  <a:lnTo>
                    <a:pt x="2403360" y="358140"/>
                  </a:lnTo>
                  <a:lnTo>
                    <a:pt x="2420124" y="358140"/>
                  </a:lnTo>
                  <a:lnTo>
                    <a:pt x="2420124" y="342900"/>
                  </a:lnTo>
                  <a:close/>
                </a:path>
                <a:path w="2454275" h="2825750">
                  <a:moveTo>
                    <a:pt x="2423172" y="0"/>
                  </a:moveTo>
                  <a:lnTo>
                    <a:pt x="2407932" y="0"/>
                  </a:lnTo>
                  <a:lnTo>
                    <a:pt x="2407932" y="15240"/>
                  </a:lnTo>
                  <a:lnTo>
                    <a:pt x="2423172" y="15240"/>
                  </a:lnTo>
                  <a:lnTo>
                    <a:pt x="2423172" y="0"/>
                  </a:lnTo>
                  <a:close/>
                </a:path>
                <a:path w="2454275" h="2825750">
                  <a:moveTo>
                    <a:pt x="2453652" y="347472"/>
                  </a:moveTo>
                  <a:lnTo>
                    <a:pt x="2441460" y="347472"/>
                  </a:lnTo>
                  <a:lnTo>
                    <a:pt x="2446032" y="342900"/>
                  </a:lnTo>
                  <a:lnTo>
                    <a:pt x="2435364" y="342900"/>
                  </a:lnTo>
                  <a:lnTo>
                    <a:pt x="2435364" y="358140"/>
                  </a:lnTo>
                  <a:lnTo>
                    <a:pt x="2450604" y="358140"/>
                  </a:lnTo>
                  <a:lnTo>
                    <a:pt x="2453652" y="355092"/>
                  </a:lnTo>
                  <a:lnTo>
                    <a:pt x="2453652" y="350520"/>
                  </a:lnTo>
                  <a:lnTo>
                    <a:pt x="2453652" y="347472"/>
                  </a:lnTo>
                  <a:close/>
                </a:path>
                <a:path w="2454275" h="2825750">
                  <a:moveTo>
                    <a:pt x="2453652" y="315468"/>
                  </a:moveTo>
                  <a:lnTo>
                    <a:pt x="2438412" y="315468"/>
                  </a:lnTo>
                  <a:lnTo>
                    <a:pt x="2438412" y="332232"/>
                  </a:lnTo>
                  <a:lnTo>
                    <a:pt x="2453652" y="332232"/>
                  </a:lnTo>
                  <a:lnTo>
                    <a:pt x="2453652" y="315468"/>
                  </a:lnTo>
                  <a:close/>
                </a:path>
                <a:path w="2454275" h="2825750">
                  <a:moveTo>
                    <a:pt x="2453652" y="284988"/>
                  </a:moveTo>
                  <a:lnTo>
                    <a:pt x="2438412" y="284988"/>
                  </a:lnTo>
                  <a:lnTo>
                    <a:pt x="2438412" y="300228"/>
                  </a:lnTo>
                  <a:lnTo>
                    <a:pt x="2453652" y="300228"/>
                  </a:lnTo>
                  <a:lnTo>
                    <a:pt x="2453652" y="284988"/>
                  </a:lnTo>
                  <a:close/>
                </a:path>
                <a:path w="2454275" h="2825750">
                  <a:moveTo>
                    <a:pt x="2453652" y="254508"/>
                  </a:moveTo>
                  <a:lnTo>
                    <a:pt x="2438412" y="254508"/>
                  </a:lnTo>
                  <a:lnTo>
                    <a:pt x="2438412" y="269748"/>
                  </a:lnTo>
                  <a:lnTo>
                    <a:pt x="2453652" y="269748"/>
                  </a:lnTo>
                  <a:lnTo>
                    <a:pt x="2453652" y="254508"/>
                  </a:lnTo>
                  <a:close/>
                </a:path>
                <a:path w="2454275" h="2825750">
                  <a:moveTo>
                    <a:pt x="2453652" y="224028"/>
                  </a:moveTo>
                  <a:lnTo>
                    <a:pt x="2438412" y="224028"/>
                  </a:lnTo>
                  <a:lnTo>
                    <a:pt x="2438412" y="239268"/>
                  </a:lnTo>
                  <a:lnTo>
                    <a:pt x="2453652" y="239268"/>
                  </a:lnTo>
                  <a:lnTo>
                    <a:pt x="2453652" y="224028"/>
                  </a:lnTo>
                  <a:close/>
                </a:path>
                <a:path w="2454275" h="2825750">
                  <a:moveTo>
                    <a:pt x="2453652" y="192024"/>
                  </a:moveTo>
                  <a:lnTo>
                    <a:pt x="2438412" y="192024"/>
                  </a:lnTo>
                  <a:lnTo>
                    <a:pt x="2438412" y="208788"/>
                  </a:lnTo>
                  <a:lnTo>
                    <a:pt x="2453652" y="208788"/>
                  </a:lnTo>
                  <a:lnTo>
                    <a:pt x="2453652" y="192024"/>
                  </a:lnTo>
                  <a:close/>
                </a:path>
                <a:path w="2454275" h="2825750">
                  <a:moveTo>
                    <a:pt x="2453652" y="161544"/>
                  </a:moveTo>
                  <a:lnTo>
                    <a:pt x="2438412" y="161544"/>
                  </a:lnTo>
                  <a:lnTo>
                    <a:pt x="2438412" y="176784"/>
                  </a:lnTo>
                  <a:lnTo>
                    <a:pt x="2453652" y="176784"/>
                  </a:lnTo>
                  <a:lnTo>
                    <a:pt x="2453652" y="161544"/>
                  </a:lnTo>
                  <a:close/>
                </a:path>
                <a:path w="2454275" h="2825750">
                  <a:moveTo>
                    <a:pt x="2453652" y="131064"/>
                  </a:moveTo>
                  <a:lnTo>
                    <a:pt x="2438412" y="131064"/>
                  </a:lnTo>
                  <a:lnTo>
                    <a:pt x="2438412" y="146304"/>
                  </a:lnTo>
                  <a:lnTo>
                    <a:pt x="2453652" y="146304"/>
                  </a:lnTo>
                  <a:lnTo>
                    <a:pt x="2453652" y="131064"/>
                  </a:lnTo>
                  <a:close/>
                </a:path>
                <a:path w="2454275" h="2825750">
                  <a:moveTo>
                    <a:pt x="2453652" y="100584"/>
                  </a:moveTo>
                  <a:lnTo>
                    <a:pt x="2438412" y="100584"/>
                  </a:lnTo>
                  <a:lnTo>
                    <a:pt x="2438412" y="115824"/>
                  </a:lnTo>
                  <a:lnTo>
                    <a:pt x="2453652" y="115824"/>
                  </a:lnTo>
                  <a:lnTo>
                    <a:pt x="2453652" y="100584"/>
                  </a:lnTo>
                  <a:close/>
                </a:path>
                <a:path w="2454275" h="2825750">
                  <a:moveTo>
                    <a:pt x="2453652" y="68580"/>
                  </a:moveTo>
                  <a:lnTo>
                    <a:pt x="2438412" y="68580"/>
                  </a:lnTo>
                  <a:lnTo>
                    <a:pt x="2438412" y="85344"/>
                  </a:lnTo>
                  <a:lnTo>
                    <a:pt x="2453652" y="85344"/>
                  </a:lnTo>
                  <a:lnTo>
                    <a:pt x="2453652" y="68580"/>
                  </a:lnTo>
                  <a:close/>
                </a:path>
                <a:path w="2454275" h="2825750">
                  <a:moveTo>
                    <a:pt x="2453652" y="38100"/>
                  </a:moveTo>
                  <a:lnTo>
                    <a:pt x="2438412" y="38100"/>
                  </a:lnTo>
                  <a:lnTo>
                    <a:pt x="2438412" y="53340"/>
                  </a:lnTo>
                  <a:lnTo>
                    <a:pt x="2453652" y="53340"/>
                  </a:lnTo>
                  <a:lnTo>
                    <a:pt x="2453652" y="38100"/>
                  </a:lnTo>
                  <a:close/>
                </a:path>
                <a:path w="2454275" h="2825750">
                  <a:moveTo>
                    <a:pt x="2453652" y="7620"/>
                  </a:moveTo>
                  <a:lnTo>
                    <a:pt x="2446032" y="7620"/>
                  </a:lnTo>
                  <a:lnTo>
                    <a:pt x="2446032" y="0"/>
                  </a:lnTo>
                  <a:lnTo>
                    <a:pt x="2438412" y="0"/>
                  </a:lnTo>
                  <a:lnTo>
                    <a:pt x="2438412" y="22860"/>
                  </a:lnTo>
                  <a:lnTo>
                    <a:pt x="2453652" y="22860"/>
                  </a:lnTo>
                  <a:lnTo>
                    <a:pt x="2453652" y="15240"/>
                  </a:lnTo>
                  <a:lnTo>
                    <a:pt x="2453652" y="762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4955494" y="1394396"/>
              <a:ext cx="0" cy="2880360"/>
            </a:xfrm>
            <a:custGeom>
              <a:avLst/>
              <a:gdLst/>
              <a:ahLst/>
              <a:cxnLst/>
              <a:rect l="l" t="t" r="r" b="b"/>
              <a:pathLst>
                <a:path w="0" h="2880360">
                  <a:moveTo>
                    <a:pt x="0" y="2880360"/>
                  </a:moveTo>
                  <a:lnTo>
                    <a:pt x="0" y="0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 descr=""/>
          <p:cNvSpPr txBox="1"/>
          <p:nvPr/>
        </p:nvSpPr>
        <p:spPr>
          <a:xfrm>
            <a:off x="4674484" y="3145413"/>
            <a:ext cx="23241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4%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4536394" y="2663888"/>
            <a:ext cx="419100" cy="341630"/>
          </a:xfrm>
          <a:prstGeom prst="rect">
            <a:avLst/>
          </a:prstGeom>
          <a:solidFill>
            <a:srgbClr val="CA904D"/>
          </a:solidFill>
        </p:spPr>
        <p:txBody>
          <a:bodyPr wrap="square" lIns="0" tIns="87630" rIns="0" bIns="0" rtlCol="0" vert="horz">
            <a:spAutoFit/>
          </a:bodyPr>
          <a:lstStyle/>
          <a:p>
            <a:pPr marL="69850">
              <a:lnSpc>
                <a:spcPct val="100000"/>
              </a:lnSpc>
              <a:spcBef>
                <a:spcPts val="690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15%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4403806" y="2250884"/>
            <a:ext cx="551815" cy="344805"/>
          </a:xfrm>
          <a:prstGeom prst="rect">
            <a:avLst/>
          </a:prstGeom>
          <a:solidFill>
            <a:srgbClr val="CA904D"/>
          </a:solidFill>
        </p:spPr>
        <p:txBody>
          <a:bodyPr wrap="square" lIns="0" tIns="88900" rIns="0" bIns="0" rtlCol="0" vert="horz">
            <a:spAutoFit/>
          </a:bodyPr>
          <a:lstStyle/>
          <a:p>
            <a:pPr marL="202565">
              <a:lnSpc>
                <a:spcPct val="100000"/>
              </a:lnSpc>
              <a:spcBef>
                <a:spcPts val="700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19%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4472386" y="1840928"/>
            <a:ext cx="483234" cy="342900"/>
          </a:xfrm>
          <a:prstGeom prst="rect">
            <a:avLst/>
          </a:prstGeom>
          <a:solidFill>
            <a:srgbClr val="CA904D"/>
          </a:solidFill>
        </p:spPr>
        <p:txBody>
          <a:bodyPr wrap="square" lIns="0" tIns="87630" rIns="0" bIns="0" rtlCol="0" vert="horz">
            <a:spAutoFit/>
          </a:bodyPr>
          <a:lstStyle/>
          <a:p>
            <a:pPr marL="133985">
              <a:lnSpc>
                <a:spcPct val="100000"/>
              </a:lnSpc>
              <a:spcBef>
                <a:spcPts val="690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17%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4593749" y="1501322"/>
            <a:ext cx="31305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45%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4674484" y="3968252"/>
            <a:ext cx="560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0%</a:t>
            </a:r>
            <a:r>
              <a:rPr dirty="0" sz="1100" spc="195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4674484" y="3556824"/>
            <a:ext cx="560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1%</a:t>
            </a:r>
            <a:r>
              <a:rPr dirty="0" sz="1100" spc="195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1%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4959304" y="3075368"/>
            <a:ext cx="141605" cy="341630"/>
          </a:xfrm>
          <a:prstGeom prst="rect">
            <a:avLst/>
          </a:prstGeom>
          <a:solidFill>
            <a:srgbClr val="13425D"/>
          </a:solidFill>
        </p:spPr>
        <p:txBody>
          <a:bodyPr wrap="square" lIns="0" tIns="86995" rIns="0" bIns="0" rtlCol="0" vert="horz">
            <a:spAutoFit/>
          </a:bodyPr>
          <a:lstStyle/>
          <a:p>
            <a:pPr marL="55244">
              <a:lnSpc>
                <a:spcPct val="100000"/>
              </a:lnSpc>
              <a:spcBef>
                <a:spcPts val="685"/>
              </a:spcBef>
            </a:pPr>
            <a:r>
              <a:rPr dirty="0" sz="1100" spc="20" b="1">
                <a:solidFill>
                  <a:srgbClr val="538235"/>
                </a:solidFill>
                <a:latin typeface="Century Gothic"/>
                <a:cs typeface="Century Gothic"/>
              </a:rPr>
              <a:t>5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5084447" y="3145412"/>
            <a:ext cx="14986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30" b="1">
                <a:solidFill>
                  <a:srgbClr val="538235"/>
                </a:solidFill>
                <a:latin typeface="Century Gothic"/>
                <a:cs typeface="Century Gothic"/>
              </a:rPr>
              <a:t>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4959304" y="2663888"/>
            <a:ext cx="584835" cy="341630"/>
          </a:xfrm>
          <a:prstGeom prst="rect">
            <a:avLst/>
          </a:prstGeom>
          <a:solidFill>
            <a:srgbClr val="13425D"/>
          </a:solidFill>
        </p:spPr>
        <p:txBody>
          <a:bodyPr wrap="square" lIns="0" tIns="87630" rIns="0" bIns="0" rtlCol="0" vert="horz">
            <a:spAutoFit/>
          </a:bodyPr>
          <a:lstStyle/>
          <a:p>
            <a:pPr marL="55244">
              <a:lnSpc>
                <a:spcPct val="100000"/>
              </a:lnSpc>
              <a:spcBef>
                <a:spcPts val="690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20%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4959304" y="2250884"/>
            <a:ext cx="501015" cy="344805"/>
          </a:xfrm>
          <a:prstGeom prst="rect">
            <a:avLst/>
          </a:prstGeom>
          <a:solidFill>
            <a:srgbClr val="13425D"/>
          </a:solidFill>
        </p:spPr>
        <p:txBody>
          <a:bodyPr wrap="square" lIns="0" tIns="88900" rIns="0" bIns="0" rtlCol="0" vert="horz">
            <a:spAutoFit/>
          </a:bodyPr>
          <a:lstStyle/>
          <a:p>
            <a:pPr marL="55244">
              <a:lnSpc>
                <a:spcPct val="100000"/>
              </a:lnSpc>
              <a:spcBef>
                <a:spcPts val="700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16%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4959304" y="1840928"/>
            <a:ext cx="501015" cy="342900"/>
          </a:xfrm>
          <a:prstGeom prst="rect">
            <a:avLst/>
          </a:prstGeom>
          <a:solidFill>
            <a:srgbClr val="13425D"/>
          </a:solidFill>
        </p:spPr>
        <p:txBody>
          <a:bodyPr wrap="square" lIns="0" tIns="87630" rIns="0" bIns="0" rtlCol="0" vert="horz">
            <a:spAutoFit/>
          </a:bodyPr>
          <a:lstStyle/>
          <a:p>
            <a:pPr marL="55244">
              <a:lnSpc>
                <a:spcPct val="100000"/>
              </a:lnSpc>
              <a:spcBef>
                <a:spcPts val="690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18%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4959304" y="1429448"/>
            <a:ext cx="1151890" cy="342900"/>
          </a:xfrm>
          <a:prstGeom prst="rect">
            <a:avLst/>
          </a:prstGeom>
          <a:solidFill>
            <a:srgbClr val="13425D"/>
          </a:solidFill>
        </p:spPr>
        <p:txBody>
          <a:bodyPr wrap="square" lIns="0" tIns="88900" rIns="0" bIns="0" rtlCol="0" vert="horz">
            <a:spAutoFit/>
          </a:bodyPr>
          <a:lstStyle/>
          <a:p>
            <a:pPr marL="55244">
              <a:lnSpc>
                <a:spcPct val="100000"/>
              </a:lnSpc>
              <a:spcBef>
                <a:spcPts val="700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40%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1265879" y="3959085"/>
            <a:ext cx="6997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DIVERSOS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1387791" y="3547656"/>
            <a:ext cx="57721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ELOGIO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1206509" y="3136316"/>
            <a:ext cx="75946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SUGESTÃO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1192759" y="2724888"/>
            <a:ext cx="77343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DENÚNCIA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977914" y="2313460"/>
            <a:ext cx="98742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SOLICITAÇÃO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930672" y="1902031"/>
            <a:ext cx="103505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INFORMAÇÃO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897180" y="1490674"/>
            <a:ext cx="1068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RECLAMAÇÃO</a:t>
            </a:r>
            <a:endParaRPr sz="1100">
              <a:latin typeface="Century Gothic"/>
              <a:cs typeface="Century Gothic"/>
            </a:endParaRPr>
          </a:p>
        </p:txBody>
      </p:sp>
      <p:pic>
        <p:nvPicPr>
          <p:cNvPr id="31" name="object 31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34058" y="4803584"/>
            <a:ext cx="803147" cy="598157"/>
          </a:xfrm>
          <a:prstGeom prst="rect">
            <a:avLst/>
          </a:prstGeom>
        </p:spPr>
      </p:pic>
      <p:pic>
        <p:nvPicPr>
          <p:cNvPr id="32" name="object 32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86558" y="4733480"/>
            <a:ext cx="806195" cy="668261"/>
          </a:xfrm>
          <a:prstGeom prst="rect">
            <a:avLst/>
          </a:prstGeom>
        </p:spPr>
      </p:pic>
      <p:sp>
        <p:nvSpPr>
          <p:cNvPr id="33" name="object 33" descr=""/>
          <p:cNvSpPr txBox="1"/>
          <p:nvPr/>
        </p:nvSpPr>
        <p:spPr>
          <a:xfrm>
            <a:off x="2795532" y="4995436"/>
            <a:ext cx="1156335" cy="3397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50" spc="-10" b="1">
                <a:solidFill>
                  <a:srgbClr val="7E7E7E"/>
                </a:solidFill>
                <a:latin typeface="Century Gothic"/>
                <a:cs typeface="Century Gothic"/>
              </a:rPr>
              <a:t>CAPITAIS</a:t>
            </a:r>
            <a:endParaRPr sz="2050">
              <a:latin typeface="Century Gothic"/>
              <a:cs typeface="Century Gothic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6114657" y="4995436"/>
            <a:ext cx="1132840" cy="3397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50" spc="-10" b="1">
                <a:solidFill>
                  <a:srgbClr val="7E7E7E"/>
                </a:solidFill>
                <a:latin typeface="Century Gothic"/>
                <a:cs typeface="Century Gothic"/>
              </a:rPr>
              <a:t>INTERIOR</a:t>
            </a:r>
            <a:endParaRPr sz="2050">
              <a:latin typeface="Century Gothic"/>
              <a:cs typeface="Century Gothic"/>
            </a:endParaRPr>
          </a:p>
        </p:txBody>
      </p:sp>
      <p:grpSp>
        <p:nvGrpSpPr>
          <p:cNvPr id="35" name="object 35" descr=""/>
          <p:cNvGrpSpPr/>
          <p:nvPr/>
        </p:nvGrpSpPr>
        <p:grpSpPr>
          <a:xfrm>
            <a:off x="8116365" y="4140120"/>
            <a:ext cx="1096645" cy="1096645"/>
            <a:chOff x="8116365" y="4140120"/>
            <a:chExt cx="1096645" cy="1096645"/>
          </a:xfrm>
        </p:grpSpPr>
        <p:sp>
          <p:nvSpPr>
            <p:cNvPr id="36" name="object 36" descr=""/>
            <p:cNvSpPr/>
            <p:nvPr/>
          </p:nvSpPr>
          <p:spPr>
            <a:xfrm>
              <a:off x="8116365" y="4149788"/>
              <a:ext cx="548640" cy="1013460"/>
            </a:xfrm>
            <a:custGeom>
              <a:avLst/>
              <a:gdLst/>
              <a:ahLst/>
              <a:cxnLst/>
              <a:rect l="l" t="t" r="r" b="b"/>
              <a:pathLst>
                <a:path w="548640" h="1013460">
                  <a:moveTo>
                    <a:pt x="274225" y="1013460"/>
                  </a:moveTo>
                  <a:lnTo>
                    <a:pt x="234277" y="988142"/>
                  </a:lnTo>
                  <a:lnTo>
                    <a:pt x="197252" y="959985"/>
                  </a:lnTo>
                  <a:lnTo>
                    <a:pt x="163209" y="929214"/>
                  </a:lnTo>
                  <a:lnTo>
                    <a:pt x="132208" y="896054"/>
                  </a:lnTo>
                  <a:lnTo>
                    <a:pt x="104310" y="860730"/>
                  </a:lnTo>
                  <a:lnTo>
                    <a:pt x="79573" y="823467"/>
                  </a:lnTo>
                  <a:lnTo>
                    <a:pt x="58059" y="784492"/>
                  </a:lnTo>
                  <a:lnTo>
                    <a:pt x="39827" y="744029"/>
                  </a:lnTo>
                  <a:lnTo>
                    <a:pt x="24937" y="702303"/>
                  </a:lnTo>
                  <a:lnTo>
                    <a:pt x="13450" y="659540"/>
                  </a:lnTo>
                  <a:lnTo>
                    <a:pt x="5424" y="615965"/>
                  </a:lnTo>
                  <a:lnTo>
                    <a:pt x="921" y="571804"/>
                  </a:lnTo>
                  <a:lnTo>
                    <a:pt x="0" y="527281"/>
                  </a:lnTo>
                  <a:lnTo>
                    <a:pt x="2720" y="482623"/>
                  </a:lnTo>
                  <a:lnTo>
                    <a:pt x="9143" y="438053"/>
                  </a:lnTo>
                  <a:lnTo>
                    <a:pt x="19329" y="393799"/>
                  </a:lnTo>
                  <a:lnTo>
                    <a:pt x="33336" y="350084"/>
                  </a:lnTo>
                  <a:lnTo>
                    <a:pt x="51225" y="307134"/>
                  </a:lnTo>
                  <a:lnTo>
                    <a:pt x="73057" y="265176"/>
                  </a:lnTo>
                  <a:lnTo>
                    <a:pt x="98488" y="224873"/>
                  </a:lnTo>
                  <a:lnTo>
                    <a:pt x="127092" y="187269"/>
                  </a:lnTo>
                  <a:lnTo>
                    <a:pt x="158658" y="152499"/>
                  </a:lnTo>
                  <a:lnTo>
                    <a:pt x="192977" y="120700"/>
                  </a:lnTo>
                  <a:lnTo>
                    <a:pt x="229838" y="92011"/>
                  </a:lnTo>
                  <a:lnTo>
                    <a:pt x="269031" y="66568"/>
                  </a:lnTo>
                  <a:lnTo>
                    <a:pt x="310345" y="44508"/>
                  </a:lnTo>
                  <a:lnTo>
                    <a:pt x="353570" y="25968"/>
                  </a:lnTo>
                  <a:lnTo>
                    <a:pt x="398496" y="11087"/>
                  </a:lnTo>
                  <a:lnTo>
                    <a:pt x="444913" y="0"/>
                  </a:lnTo>
                  <a:lnTo>
                    <a:pt x="548545" y="539496"/>
                  </a:lnTo>
                  <a:lnTo>
                    <a:pt x="274225" y="1013460"/>
                  </a:lnTo>
                  <a:close/>
                </a:path>
              </a:pathLst>
            </a:custGeom>
            <a:solidFill>
              <a:srgbClr val="CA904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 descr=""/>
            <p:cNvSpPr/>
            <p:nvPr/>
          </p:nvSpPr>
          <p:spPr>
            <a:xfrm>
              <a:off x="8390590" y="4140120"/>
              <a:ext cx="822325" cy="1096645"/>
            </a:xfrm>
            <a:custGeom>
              <a:avLst/>
              <a:gdLst/>
              <a:ahLst/>
              <a:cxnLst/>
              <a:rect l="l" t="t" r="r" b="b"/>
              <a:pathLst>
                <a:path w="822325" h="1096645">
                  <a:moveTo>
                    <a:pt x="280320" y="1096636"/>
                  </a:moveTo>
                  <a:lnTo>
                    <a:pt x="231576" y="1094877"/>
                  </a:lnTo>
                  <a:lnTo>
                    <a:pt x="183261" y="1088849"/>
                  </a:lnTo>
                  <a:lnTo>
                    <a:pt x="135659" y="1078607"/>
                  </a:lnTo>
                  <a:lnTo>
                    <a:pt x="89058" y="1064204"/>
                  </a:lnTo>
                  <a:lnTo>
                    <a:pt x="43743" y="1045692"/>
                  </a:lnTo>
                  <a:lnTo>
                    <a:pt x="0" y="1023127"/>
                  </a:lnTo>
                  <a:lnTo>
                    <a:pt x="274320" y="549163"/>
                  </a:lnTo>
                  <a:lnTo>
                    <a:pt x="170688" y="9667"/>
                  </a:lnTo>
                  <a:lnTo>
                    <a:pt x="217490" y="2820"/>
                  </a:lnTo>
                  <a:lnTo>
                    <a:pt x="263925" y="0"/>
                  </a:lnTo>
                  <a:lnTo>
                    <a:pt x="309801" y="1080"/>
                  </a:lnTo>
                  <a:lnTo>
                    <a:pt x="354928" y="5935"/>
                  </a:lnTo>
                  <a:lnTo>
                    <a:pt x="399115" y="14437"/>
                  </a:lnTo>
                  <a:lnTo>
                    <a:pt x="442172" y="26461"/>
                  </a:lnTo>
                  <a:lnTo>
                    <a:pt x="483907" y="41878"/>
                  </a:lnTo>
                  <a:lnTo>
                    <a:pt x="524131" y="60563"/>
                  </a:lnTo>
                  <a:lnTo>
                    <a:pt x="562652" y="82388"/>
                  </a:lnTo>
                  <a:lnTo>
                    <a:pt x="599281" y="107228"/>
                  </a:lnTo>
                  <a:lnTo>
                    <a:pt x="633825" y="134956"/>
                  </a:lnTo>
                  <a:lnTo>
                    <a:pt x="666095" y="165444"/>
                  </a:lnTo>
                  <a:lnTo>
                    <a:pt x="695900" y="198567"/>
                  </a:lnTo>
                  <a:lnTo>
                    <a:pt x="723050" y="234197"/>
                  </a:lnTo>
                  <a:lnTo>
                    <a:pt x="747353" y="272209"/>
                  </a:lnTo>
                  <a:lnTo>
                    <a:pt x="768620" y="312474"/>
                  </a:lnTo>
                  <a:lnTo>
                    <a:pt x="786659" y="354868"/>
                  </a:lnTo>
                  <a:lnTo>
                    <a:pt x="801280" y="399262"/>
                  </a:lnTo>
                  <a:lnTo>
                    <a:pt x="812292" y="445531"/>
                  </a:lnTo>
                  <a:lnTo>
                    <a:pt x="819139" y="492334"/>
                  </a:lnTo>
                  <a:lnTo>
                    <a:pt x="821961" y="538768"/>
                  </a:lnTo>
                  <a:lnTo>
                    <a:pt x="820884" y="584645"/>
                  </a:lnTo>
                  <a:lnTo>
                    <a:pt x="816038" y="629772"/>
                  </a:lnTo>
                  <a:lnTo>
                    <a:pt x="807549" y="673959"/>
                  </a:lnTo>
                  <a:lnTo>
                    <a:pt x="795546" y="717015"/>
                  </a:lnTo>
                  <a:lnTo>
                    <a:pt x="780157" y="758751"/>
                  </a:lnTo>
                  <a:lnTo>
                    <a:pt x="761510" y="798975"/>
                  </a:lnTo>
                  <a:lnTo>
                    <a:pt x="739732" y="837496"/>
                  </a:lnTo>
                  <a:lnTo>
                    <a:pt x="714952" y="874124"/>
                  </a:lnTo>
                  <a:lnTo>
                    <a:pt x="687298" y="908669"/>
                  </a:lnTo>
                  <a:lnTo>
                    <a:pt x="656898" y="940939"/>
                  </a:lnTo>
                  <a:lnTo>
                    <a:pt x="623880" y="970744"/>
                  </a:lnTo>
                  <a:lnTo>
                    <a:pt x="588371" y="997894"/>
                  </a:lnTo>
                  <a:lnTo>
                    <a:pt x="550500" y="1022197"/>
                  </a:lnTo>
                  <a:lnTo>
                    <a:pt x="510394" y="1043463"/>
                  </a:lnTo>
                  <a:lnTo>
                    <a:pt x="468182" y="1061502"/>
                  </a:lnTo>
                  <a:lnTo>
                    <a:pt x="423992" y="1076123"/>
                  </a:lnTo>
                  <a:lnTo>
                    <a:pt x="377952" y="1087135"/>
                  </a:lnTo>
                  <a:lnTo>
                    <a:pt x="329207" y="1094073"/>
                  </a:lnTo>
                  <a:lnTo>
                    <a:pt x="280320" y="1096636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8" name="object 38" descr=""/>
          <p:cNvSpPr txBox="1"/>
          <p:nvPr/>
        </p:nvSpPr>
        <p:spPr>
          <a:xfrm>
            <a:off x="8198049" y="4518833"/>
            <a:ext cx="391795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 spc="-25" b="1">
                <a:solidFill>
                  <a:srgbClr val="525252"/>
                </a:solidFill>
                <a:latin typeface="Century Gothic"/>
                <a:cs typeface="Century Gothic"/>
              </a:rPr>
              <a:t>39%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39" name="object 39" descr=""/>
          <p:cNvSpPr txBox="1"/>
          <p:nvPr/>
        </p:nvSpPr>
        <p:spPr>
          <a:xfrm>
            <a:off x="8737598" y="4610252"/>
            <a:ext cx="391795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 spc="-25" b="1">
                <a:solidFill>
                  <a:srgbClr val="538235"/>
                </a:solidFill>
                <a:latin typeface="Century Gothic"/>
                <a:cs typeface="Century Gothic"/>
              </a:rPr>
              <a:t>61%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40" name="object 40"/>
          <p:cNvSpPr txBox="1">
            <a:spLocks noGrp="1"/>
          </p:cNvSpPr>
          <p:nvPr>
            <p:ph type="title"/>
          </p:nvPr>
        </p:nvSpPr>
        <p:spPr>
          <a:xfrm>
            <a:off x="512537" y="296934"/>
            <a:ext cx="5317490" cy="597535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2245"/>
              </a:lnSpc>
              <a:spcBef>
                <a:spcPts val="110"/>
              </a:spcBef>
            </a:pPr>
            <a:r>
              <a:rPr dirty="0">
                <a:solidFill>
                  <a:srgbClr val="2E3D46"/>
                </a:solidFill>
              </a:rPr>
              <a:t>TIPO DE</a:t>
            </a:r>
            <a:r>
              <a:rPr dirty="0" spc="-15">
                <a:solidFill>
                  <a:srgbClr val="2E3D46"/>
                </a:solidFill>
              </a:rPr>
              <a:t> </a:t>
            </a:r>
            <a:r>
              <a:rPr dirty="0">
                <a:solidFill>
                  <a:srgbClr val="2E3D46"/>
                </a:solidFill>
              </a:rPr>
              <a:t>PROTOCOLOS</a:t>
            </a:r>
            <a:r>
              <a:rPr dirty="0" spc="30">
                <a:solidFill>
                  <a:srgbClr val="2E3D46"/>
                </a:solidFill>
              </a:rPr>
              <a:t> </a:t>
            </a:r>
            <a:r>
              <a:rPr dirty="0">
                <a:solidFill>
                  <a:srgbClr val="2E3D46"/>
                </a:solidFill>
              </a:rPr>
              <a:t>POR</a:t>
            </a:r>
            <a:r>
              <a:rPr dirty="0" spc="5">
                <a:solidFill>
                  <a:srgbClr val="2E3D46"/>
                </a:solidFill>
              </a:rPr>
              <a:t> </a:t>
            </a:r>
            <a:r>
              <a:rPr dirty="0" spc="-10">
                <a:solidFill>
                  <a:srgbClr val="2E3D46"/>
                </a:solidFill>
              </a:rPr>
              <a:t>LOCALIZAÇÃO</a:t>
            </a:r>
          </a:p>
          <a:p>
            <a:pPr marL="12700">
              <a:lnSpc>
                <a:spcPts val="2245"/>
              </a:lnSpc>
            </a:pPr>
            <a:r>
              <a:rPr dirty="0">
                <a:solidFill>
                  <a:srgbClr val="2E3D46"/>
                </a:solidFill>
              </a:rPr>
              <a:t>(pessoa física</a:t>
            </a:r>
            <a:r>
              <a:rPr dirty="0" spc="10">
                <a:solidFill>
                  <a:srgbClr val="2E3D46"/>
                </a:solidFill>
              </a:rPr>
              <a:t> </a:t>
            </a:r>
            <a:r>
              <a:rPr dirty="0">
                <a:solidFill>
                  <a:srgbClr val="2E3D46"/>
                </a:solidFill>
              </a:rPr>
              <a:t>+</a:t>
            </a:r>
            <a:r>
              <a:rPr dirty="0" spc="-30">
                <a:solidFill>
                  <a:srgbClr val="2E3D46"/>
                </a:solidFill>
              </a:rPr>
              <a:t> </a:t>
            </a:r>
            <a:r>
              <a:rPr dirty="0">
                <a:solidFill>
                  <a:srgbClr val="2E3D46"/>
                </a:solidFill>
              </a:rPr>
              <a:t>pessoa</a:t>
            </a:r>
            <a:r>
              <a:rPr dirty="0" spc="30">
                <a:solidFill>
                  <a:srgbClr val="2E3D46"/>
                </a:solidFill>
              </a:rPr>
              <a:t> </a:t>
            </a:r>
            <a:r>
              <a:rPr dirty="0" spc="-10">
                <a:solidFill>
                  <a:srgbClr val="2E3D46"/>
                </a:solidFill>
              </a:rPr>
              <a:t>jurídica)</a:t>
            </a:r>
          </a:p>
        </p:txBody>
      </p:sp>
      <p:sp>
        <p:nvSpPr>
          <p:cNvPr id="41" name="object 41" descr=""/>
          <p:cNvSpPr/>
          <p:nvPr/>
        </p:nvSpPr>
        <p:spPr>
          <a:xfrm>
            <a:off x="275290" y="335216"/>
            <a:ext cx="0" cy="1297305"/>
          </a:xfrm>
          <a:custGeom>
            <a:avLst/>
            <a:gdLst/>
            <a:ahLst/>
            <a:cxnLst/>
            <a:rect l="l" t="t" r="r" b="b"/>
            <a:pathLst>
              <a:path w="0" h="1297305">
                <a:moveTo>
                  <a:pt x="0" y="0"/>
                </a:moveTo>
                <a:lnTo>
                  <a:pt x="0" y="1296924"/>
                </a:lnTo>
              </a:path>
            </a:pathLst>
          </a:custGeom>
          <a:ln w="45719">
            <a:solidFill>
              <a:srgbClr val="173B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 descr=""/>
          <p:cNvSpPr txBox="1"/>
          <p:nvPr/>
        </p:nvSpPr>
        <p:spPr>
          <a:xfrm>
            <a:off x="512504" y="924408"/>
            <a:ext cx="845819" cy="2051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50" b="1">
                <a:solidFill>
                  <a:srgbClr val="173B46"/>
                </a:solidFill>
                <a:latin typeface="Century Gothic"/>
                <a:cs typeface="Century Gothic"/>
              </a:rPr>
              <a:t>JAN-DEZ</a:t>
            </a:r>
            <a:r>
              <a:rPr dirty="0" sz="1150" spc="80" b="1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1150" spc="-25" b="1">
                <a:solidFill>
                  <a:srgbClr val="173B46"/>
                </a:solidFill>
                <a:latin typeface="Century Gothic"/>
                <a:cs typeface="Century Gothic"/>
              </a:rPr>
              <a:t>22</a:t>
            </a:r>
            <a:endParaRPr sz="1150">
              <a:latin typeface="Century Gothic"/>
              <a:cs typeface="Century Gothic"/>
            </a:endParaRPr>
          </a:p>
        </p:txBody>
      </p:sp>
      <p:pic>
        <p:nvPicPr>
          <p:cNvPr id="43" name="object 43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797754" y="1447736"/>
            <a:ext cx="309371" cy="286512"/>
          </a:xfrm>
          <a:prstGeom prst="rect">
            <a:avLst/>
          </a:prstGeom>
        </p:spPr>
      </p:pic>
      <p:pic>
        <p:nvPicPr>
          <p:cNvPr id="44" name="object 44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797754" y="2276792"/>
            <a:ext cx="309371" cy="286512"/>
          </a:xfrm>
          <a:prstGeom prst="rect">
            <a:avLst/>
          </a:prstGeom>
        </p:spPr>
      </p:pic>
      <p:pic>
        <p:nvPicPr>
          <p:cNvPr id="45" name="object 45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797754" y="2689796"/>
            <a:ext cx="309371" cy="286512"/>
          </a:xfrm>
          <a:prstGeom prst="rect">
            <a:avLst/>
          </a:prstGeom>
        </p:spPr>
      </p:pic>
      <p:pic>
        <p:nvPicPr>
          <p:cNvPr id="46" name="object 46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797754" y="3104324"/>
            <a:ext cx="309371" cy="286512"/>
          </a:xfrm>
          <a:prstGeom prst="rect">
            <a:avLst/>
          </a:prstGeom>
        </p:spPr>
      </p:pic>
      <p:grpSp>
        <p:nvGrpSpPr>
          <p:cNvPr id="47" name="object 47" descr=""/>
          <p:cNvGrpSpPr/>
          <p:nvPr/>
        </p:nvGrpSpPr>
        <p:grpSpPr>
          <a:xfrm>
            <a:off x="7797754" y="3518852"/>
            <a:ext cx="309880" cy="699770"/>
            <a:chOff x="7797754" y="3518852"/>
            <a:chExt cx="309880" cy="699770"/>
          </a:xfrm>
        </p:grpSpPr>
        <p:pic>
          <p:nvPicPr>
            <p:cNvPr id="48" name="object 48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797754" y="3931856"/>
              <a:ext cx="309371" cy="286512"/>
            </a:xfrm>
            <a:prstGeom prst="rect">
              <a:avLst/>
            </a:prstGeom>
          </p:spPr>
        </p:pic>
        <p:pic>
          <p:nvPicPr>
            <p:cNvPr id="49" name="object 49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797754" y="3518852"/>
              <a:ext cx="309371" cy="286512"/>
            </a:xfrm>
            <a:prstGeom prst="rect">
              <a:avLst/>
            </a:prstGeom>
          </p:spPr>
        </p:pic>
      </p:grpSp>
      <p:pic>
        <p:nvPicPr>
          <p:cNvPr id="50" name="object 50" descr="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219914" y="2276792"/>
            <a:ext cx="309371" cy="286512"/>
          </a:xfrm>
          <a:prstGeom prst="rect">
            <a:avLst/>
          </a:prstGeom>
        </p:spPr>
      </p:pic>
      <p:pic>
        <p:nvPicPr>
          <p:cNvPr id="51" name="object 51" descr="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219914" y="1447736"/>
            <a:ext cx="309371" cy="288036"/>
          </a:xfrm>
          <a:prstGeom prst="rect">
            <a:avLst/>
          </a:prstGeom>
        </p:spPr>
      </p:pic>
      <p:pic>
        <p:nvPicPr>
          <p:cNvPr id="52" name="object 52" descr="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2219914" y="1862264"/>
            <a:ext cx="309371" cy="286512"/>
          </a:xfrm>
          <a:prstGeom prst="rect">
            <a:avLst/>
          </a:prstGeom>
        </p:spPr>
      </p:pic>
      <p:pic>
        <p:nvPicPr>
          <p:cNvPr id="53" name="object 53" descr="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2219914" y="3105848"/>
            <a:ext cx="309371" cy="286512"/>
          </a:xfrm>
          <a:prstGeom prst="rect">
            <a:avLst/>
          </a:prstGeom>
        </p:spPr>
      </p:pic>
      <p:pic>
        <p:nvPicPr>
          <p:cNvPr id="54" name="object 54" descr="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2219914" y="3518852"/>
            <a:ext cx="309371" cy="286512"/>
          </a:xfrm>
          <a:prstGeom prst="rect">
            <a:avLst/>
          </a:prstGeom>
        </p:spPr>
      </p:pic>
      <p:pic>
        <p:nvPicPr>
          <p:cNvPr id="55" name="object 55" descr="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2219914" y="3931856"/>
            <a:ext cx="309371" cy="286512"/>
          </a:xfrm>
          <a:prstGeom prst="rect">
            <a:avLst/>
          </a:prstGeom>
        </p:spPr>
      </p:pic>
      <p:grpSp>
        <p:nvGrpSpPr>
          <p:cNvPr id="56" name="object 56" descr=""/>
          <p:cNvGrpSpPr/>
          <p:nvPr/>
        </p:nvGrpSpPr>
        <p:grpSpPr>
          <a:xfrm>
            <a:off x="2219914" y="2691320"/>
            <a:ext cx="309880" cy="287020"/>
            <a:chOff x="2219914" y="2691320"/>
            <a:chExt cx="309880" cy="287020"/>
          </a:xfrm>
        </p:grpSpPr>
        <p:pic>
          <p:nvPicPr>
            <p:cNvPr id="57" name="object 57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219914" y="2691320"/>
              <a:ext cx="309371" cy="286512"/>
            </a:xfrm>
            <a:prstGeom prst="rect">
              <a:avLst/>
            </a:prstGeom>
          </p:spPr>
        </p:pic>
        <p:sp>
          <p:nvSpPr>
            <p:cNvPr id="58" name="object 58" descr=""/>
            <p:cNvSpPr/>
            <p:nvPr/>
          </p:nvSpPr>
          <p:spPr>
            <a:xfrm>
              <a:off x="2224486" y="2691320"/>
              <a:ext cx="300355" cy="281940"/>
            </a:xfrm>
            <a:custGeom>
              <a:avLst/>
              <a:gdLst/>
              <a:ahLst/>
              <a:cxnLst/>
              <a:rect l="l" t="t" r="r" b="b"/>
              <a:pathLst>
                <a:path w="300355" h="281939">
                  <a:moveTo>
                    <a:pt x="300228" y="281940"/>
                  </a:moveTo>
                  <a:lnTo>
                    <a:pt x="0" y="281940"/>
                  </a:lnTo>
                  <a:lnTo>
                    <a:pt x="0" y="0"/>
                  </a:lnTo>
                  <a:lnTo>
                    <a:pt x="300228" y="0"/>
                  </a:lnTo>
                  <a:lnTo>
                    <a:pt x="300228" y="281940"/>
                  </a:lnTo>
                  <a:close/>
                </a:path>
              </a:pathLst>
            </a:custGeom>
            <a:solidFill>
              <a:srgbClr val="DDE1DA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59" name="object 59" descr=""/>
          <p:cNvGrpSpPr/>
          <p:nvPr/>
        </p:nvGrpSpPr>
        <p:grpSpPr>
          <a:xfrm>
            <a:off x="7796230" y="1862264"/>
            <a:ext cx="311150" cy="287020"/>
            <a:chOff x="7796230" y="1862264"/>
            <a:chExt cx="311150" cy="287020"/>
          </a:xfrm>
        </p:grpSpPr>
        <p:pic>
          <p:nvPicPr>
            <p:cNvPr id="60" name="object 60" descr="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7797754" y="1862264"/>
              <a:ext cx="309371" cy="286512"/>
            </a:xfrm>
            <a:prstGeom prst="rect">
              <a:avLst/>
            </a:prstGeom>
          </p:spPr>
        </p:pic>
        <p:sp>
          <p:nvSpPr>
            <p:cNvPr id="61" name="object 61" descr=""/>
            <p:cNvSpPr/>
            <p:nvPr/>
          </p:nvSpPr>
          <p:spPr>
            <a:xfrm>
              <a:off x="7796230" y="1869884"/>
              <a:ext cx="307975" cy="274320"/>
            </a:xfrm>
            <a:custGeom>
              <a:avLst/>
              <a:gdLst/>
              <a:ahLst/>
              <a:cxnLst/>
              <a:rect l="l" t="t" r="r" b="b"/>
              <a:pathLst>
                <a:path w="307975" h="274319">
                  <a:moveTo>
                    <a:pt x="307848" y="274320"/>
                  </a:moveTo>
                  <a:lnTo>
                    <a:pt x="0" y="274320"/>
                  </a:lnTo>
                  <a:lnTo>
                    <a:pt x="0" y="0"/>
                  </a:lnTo>
                  <a:lnTo>
                    <a:pt x="307848" y="0"/>
                  </a:lnTo>
                  <a:lnTo>
                    <a:pt x="307848" y="274320"/>
                  </a:lnTo>
                  <a:close/>
                </a:path>
              </a:pathLst>
            </a:custGeom>
            <a:solidFill>
              <a:srgbClr val="DDE1D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2" name="object 62" descr=""/>
          <p:cNvSpPr txBox="1"/>
          <p:nvPr/>
        </p:nvSpPr>
        <p:spPr>
          <a:xfrm>
            <a:off x="7697919" y="2484222"/>
            <a:ext cx="1501775" cy="1046480"/>
          </a:xfrm>
          <a:prstGeom prst="rect">
            <a:avLst/>
          </a:prstGeom>
        </p:spPr>
        <p:txBody>
          <a:bodyPr wrap="square" lIns="0" tIns="44450" rIns="0" bIns="0" rtlCol="0" vert="horz">
            <a:spAutoFit/>
          </a:bodyPr>
          <a:lstStyle/>
          <a:p>
            <a:pPr algn="r" marL="12700" marR="5080" indent="688340">
              <a:lnSpc>
                <a:spcPts val="1110"/>
              </a:lnSpc>
              <a:spcBef>
                <a:spcPts val="350"/>
              </a:spcBef>
            </a:pPr>
            <a:r>
              <a:rPr dirty="0" sz="1100">
                <a:solidFill>
                  <a:srgbClr val="173B46"/>
                </a:solidFill>
                <a:latin typeface="Century Gothic"/>
                <a:cs typeface="Century Gothic"/>
              </a:rPr>
              <a:t>Não</a:t>
            </a:r>
            <a:r>
              <a:rPr dirty="0" sz="1100" spc="6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1100" spc="-20">
                <a:solidFill>
                  <a:srgbClr val="173B46"/>
                </a:solidFill>
                <a:latin typeface="Century Gothic"/>
                <a:cs typeface="Century Gothic"/>
              </a:rPr>
              <a:t>houve </a:t>
            </a: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diferenças </a:t>
            </a:r>
            <a:r>
              <a:rPr dirty="0" sz="1100">
                <a:solidFill>
                  <a:srgbClr val="173B46"/>
                </a:solidFill>
                <a:latin typeface="Century Gothic"/>
                <a:cs typeface="Century Gothic"/>
              </a:rPr>
              <a:t>significativas</a:t>
            </a:r>
            <a:r>
              <a:rPr dirty="0" sz="1100" spc="9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173B46"/>
                </a:solidFill>
                <a:latin typeface="Century Gothic"/>
                <a:cs typeface="Century Gothic"/>
              </a:rPr>
              <a:t>entre</a:t>
            </a:r>
            <a:r>
              <a:rPr dirty="0" sz="1100" spc="14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1100" spc="-25">
                <a:solidFill>
                  <a:srgbClr val="173B46"/>
                </a:solidFill>
                <a:latin typeface="Century Gothic"/>
                <a:cs typeface="Century Gothic"/>
              </a:rPr>
              <a:t>os</a:t>
            </a:r>
            <a:endParaRPr sz="1100">
              <a:latin typeface="Century Gothic"/>
              <a:cs typeface="Century Gothic"/>
            </a:endParaRPr>
          </a:p>
          <a:p>
            <a:pPr algn="r" marL="135890" marR="5080" indent="375920">
              <a:lnSpc>
                <a:spcPts val="1110"/>
              </a:lnSpc>
              <a:spcBef>
                <a:spcPts val="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atendimentos </a:t>
            </a:r>
            <a:r>
              <a:rPr dirty="0" sz="1100">
                <a:solidFill>
                  <a:srgbClr val="173B46"/>
                </a:solidFill>
                <a:latin typeface="Century Gothic"/>
                <a:cs typeface="Century Gothic"/>
              </a:rPr>
              <a:t>provenientes</a:t>
            </a:r>
            <a:r>
              <a:rPr dirty="0" sz="1100" spc="16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1100" spc="-25">
                <a:solidFill>
                  <a:srgbClr val="173B46"/>
                </a:solidFill>
                <a:latin typeface="Century Gothic"/>
                <a:cs typeface="Century Gothic"/>
              </a:rPr>
              <a:t>das </a:t>
            </a:r>
            <a:r>
              <a:rPr dirty="0" sz="1100">
                <a:solidFill>
                  <a:srgbClr val="173B46"/>
                </a:solidFill>
                <a:latin typeface="Century Gothic"/>
                <a:cs typeface="Century Gothic"/>
              </a:rPr>
              <a:t>capitais</a:t>
            </a:r>
            <a:r>
              <a:rPr dirty="0" sz="1100" spc="4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173B46"/>
                </a:solidFill>
                <a:latin typeface="Century Gothic"/>
                <a:cs typeface="Century Gothic"/>
              </a:rPr>
              <a:t>e</a:t>
            </a:r>
            <a:r>
              <a:rPr dirty="0" sz="1100" spc="8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1100" spc="-25">
                <a:solidFill>
                  <a:srgbClr val="173B46"/>
                </a:solidFill>
                <a:latin typeface="Century Gothic"/>
                <a:cs typeface="Century Gothic"/>
              </a:rPr>
              <a:t>das </a:t>
            </a:r>
            <a:r>
              <a:rPr dirty="0" sz="1100">
                <a:solidFill>
                  <a:srgbClr val="173B46"/>
                </a:solidFill>
                <a:latin typeface="Century Gothic"/>
                <a:cs typeface="Century Gothic"/>
              </a:rPr>
              <a:t>cidades</a:t>
            </a:r>
            <a:r>
              <a:rPr dirty="0" sz="1100" spc="6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173B46"/>
                </a:solidFill>
                <a:latin typeface="Century Gothic"/>
                <a:cs typeface="Century Gothic"/>
              </a:rPr>
              <a:t>do</a:t>
            </a:r>
            <a:r>
              <a:rPr dirty="0" sz="1100" spc="8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interior.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63" name="object 63" descr=""/>
          <p:cNvSpPr/>
          <p:nvPr/>
        </p:nvSpPr>
        <p:spPr>
          <a:xfrm>
            <a:off x="7854143" y="3604196"/>
            <a:ext cx="612775" cy="704215"/>
          </a:xfrm>
          <a:custGeom>
            <a:avLst/>
            <a:gdLst/>
            <a:ahLst/>
            <a:cxnLst/>
            <a:rect l="l" t="t" r="r" b="b"/>
            <a:pathLst>
              <a:path w="612775" h="704214">
                <a:moveTo>
                  <a:pt x="612648" y="0"/>
                </a:moveTo>
                <a:lnTo>
                  <a:pt x="4572" y="0"/>
                </a:lnTo>
                <a:lnTo>
                  <a:pt x="4572" y="414528"/>
                </a:lnTo>
                <a:lnTo>
                  <a:pt x="0" y="414528"/>
                </a:lnTo>
                <a:lnTo>
                  <a:pt x="0" y="704088"/>
                </a:lnTo>
                <a:lnTo>
                  <a:pt x="300228" y="704088"/>
                </a:lnTo>
                <a:lnTo>
                  <a:pt x="300228" y="548640"/>
                </a:lnTo>
                <a:lnTo>
                  <a:pt x="612648" y="548640"/>
                </a:lnTo>
                <a:lnTo>
                  <a:pt x="612648" y="0"/>
                </a:lnTo>
                <a:close/>
              </a:path>
            </a:pathLst>
          </a:custGeom>
          <a:solidFill>
            <a:srgbClr val="DDE1DA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78975" cy="5401945"/>
          </a:xfrm>
          <a:custGeom>
            <a:avLst/>
            <a:gdLst/>
            <a:ahLst/>
            <a:cxnLst/>
            <a:rect l="l" t="t" r="r" b="b"/>
            <a:pathLst>
              <a:path w="9578975" h="5401945">
                <a:moveTo>
                  <a:pt x="9578599" y="5401742"/>
                </a:moveTo>
                <a:lnTo>
                  <a:pt x="0" y="5401742"/>
                </a:lnTo>
                <a:lnTo>
                  <a:pt x="0" y="0"/>
                </a:lnTo>
                <a:lnTo>
                  <a:pt x="9578599" y="0"/>
                </a:lnTo>
                <a:lnTo>
                  <a:pt x="9578599" y="5401742"/>
                </a:lnTo>
                <a:close/>
              </a:path>
            </a:pathLst>
          </a:custGeom>
          <a:solidFill>
            <a:srgbClr val="DDE1DA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67814" y="4707572"/>
            <a:ext cx="1437131" cy="694169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3002799" y="5009237"/>
            <a:ext cx="1122045" cy="3397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50" spc="-10" b="1">
                <a:solidFill>
                  <a:srgbClr val="7E7E7E"/>
                </a:solidFill>
                <a:latin typeface="Century Gothic"/>
                <a:cs typeface="Century Gothic"/>
              </a:rPr>
              <a:t>HOMENS</a:t>
            </a:r>
            <a:endParaRPr sz="2050">
              <a:latin typeface="Century Gothic"/>
              <a:cs typeface="Century Gothic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6180573" y="5009237"/>
            <a:ext cx="1282065" cy="3397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50" spc="-10" b="1">
                <a:solidFill>
                  <a:srgbClr val="7E7E7E"/>
                </a:solidFill>
                <a:latin typeface="Century Gothic"/>
                <a:cs typeface="Century Gothic"/>
              </a:rPr>
              <a:t>MULHERES</a:t>
            </a:r>
            <a:endParaRPr sz="2050">
              <a:latin typeface="Century Gothic"/>
              <a:cs typeface="Century Gothic"/>
            </a:endParaRPr>
          </a:p>
        </p:txBody>
      </p:sp>
      <p:grpSp>
        <p:nvGrpSpPr>
          <p:cNvPr id="6" name="object 6" descr=""/>
          <p:cNvGrpSpPr/>
          <p:nvPr/>
        </p:nvGrpSpPr>
        <p:grpSpPr>
          <a:xfrm>
            <a:off x="3545794" y="1537652"/>
            <a:ext cx="2908300" cy="2595880"/>
            <a:chOff x="3545794" y="1537652"/>
            <a:chExt cx="2908300" cy="2595880"/>
          </a:xfrm>
        </p:grpSpPr>
        <p:sp>
          <p:nvSpPr>
            <p:cNvPr id="7" name="object 7" descr=""/>
            <p:cNvSpPr/>
            <p:nvPr/>
          </p:nvSpPr>
          <p:spPr>
            <a:xfrm>
              <a:off x="4803082" y="3052508"/>
              <a:ext cx="152400" cy="678180"/>
            </a:xfrm>
            <a:custGeom>
              <a:avLst/>
              <a:gdLst/>
              <a:ahLst/>
              <a:cxnLst/>
              <a:rect l="l" t="t" r="r" b="b"/>
              <a:pathLst>
                <a:path w="152400" h="678179">
                  <a:moveTo>
                    <a:pt x="152400" y="370332"/>
                  </a:moveTo>
                  <a:lnTo>
                    <a:pt x="0" y="370332"/>
                  </a:lnTo>
                  <a:lnTo>
                    <a:pt x="0" y="678180"/>
                  </a:lnTo>
                  <a:lnTo>
                    <a:pt x="152400" y="678180"/>
                  </a:lnTo>
                  <a:lnTo>
                    <a:pt x="152400" y="370332"/>
                  </a:lnTo>
                  <a:close/>
                </a:path>
                <a:path w="152400" h="678179">
                  <a:moveTo>
                    <a:pt x="152400" y="0"/>
                  </a:moveTo>
                  <a:lnTo>
                    <a:pt x="129540" y="0"/>
                  </a:lnTo>
                  <a:lnTo>
                    <a:pt x="129540" y="307848"/>
                  </a:lnTo>
                  <a:lnTo>
                    <a:pt x="152400" y="307848"/>
                  </a:lnTo>
                  <a:lnTo>
                    <a:pt x="152400" y="0"/>
                  </a:lnTo>
                  <a:close/>
                </a:path>
              </a:pathLst>
            </a:custGeom>
            <a:solidFill>
              <a:srgbClr val="CA904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4955494" y="3052508"/>
              <a:ext cx="36830" cy="307975"/>
            </a:xfrm>
            <a:custGeom>
              <a:avLst/>
              <a:gdLst/>
              <a:ahLst/>
              <a:cxnLst/>
              <a:rect l="l" t="t" r="r" b="b"/>
              <a:pathLst>
                <a:path w="36829" h="307975">
                  <a:moveTo>
                    <a:pt x="36576" y="307848"/>
                  </a:moveTo>
                  <a:lnTo>
                    <a:pt x="0" y="307848"/>
                  </a:lnTo>
                  <a:lnTo>
                    <a:pt x="0" y="0"/>
                  </a:lnTo>
                  <a:lnTo>
                    <a:pt x="36576" y="0"/>
                  </a:lnTo>
                  <a:lnTo>
                    <a:pt x="36576" y="307848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4696414" y="2680652"/>
              <a:ext cx="259079" cy="309880"/>
            </a:xfrm>
            <a:custGeom>
              <a:avLst/>
              <a:gdLst/>
              <a:ahLst/>
              <a:cxnLst/>
              <a:rect l="l" t="t" r="r" b="b"/>
              <a:pathLst>
                <a:path w="259079" h="309880">
                  <a:moveTo>
                    <a:pt x="259080" y="309372"/>
                  </a:moveTo>
                  <a:lnTo>
                    <a:pt x="0" y="309372"/>
                  </a:lnTo>
                  <a:lnTo>
                    <a:pt x="0" y="0"/>
                  </a:lnTo>
                  <a:lnTo>
                    <a:pt x="259080" y="0"/>
                  </a:lnTo>
                  <a:lnTo>
                    <a:pt x="259080" y="309372"/>
                  </a:lnTo>
                  <a:close/>
                </a:path>
              </a:pathLst>
            </a:custGeom>
            <a:solidFill>
              <a:srgbClr val="CA904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4955494" y="1568132"/>
              <a:ext cx="1498600" cy="2534920"/>
            </a:xfrm>
            <a:custGeom>
              <a:avLst/>
              <a:gdLst/>
              <a:ahLst/>
              <a:cxnLst/>
              <a:rect l="l" t="t" r="r" b="b"/>
              <a:pathLst>
                <a:path w="1498600" h="2534920">
                  <a:moveTo>
                    <a:pt x="9144" y="2225052"/>
                  </a:moveTo>
                  <a:lnTo>
                    <a:pt x="0" y="2225052"/>
                  </a:lnTo>
                  <a:lnTo>
                    <a:pt x="0" y="2534424"/>
                  </a:lnTo>
                  <a:lnTo>
                    <a:pt x="9144" y="2534424"/>
                  </a:lnTo>
                  <a:lnTo>
                    <a:pt x="9144" y="2225052"/>
                  </a:lnTo>
                  <a:close/>
                </a:path>
                <a:path w="1498600" h="2534920">
                  <a:moveTo>
                    <a:pt x="1498092" y="0"/>
                  </a:moveTo>
                  <a:lnTo>
                    <a:pt x="0" y="0"/>
                  </a:lnTo>
                  <a:lnTo>
                    <a:pt x="0" y="309372"/>
                  </a:lnTo>
                  <a:lnTo>
                    <a:pt x="1498092" y="309372"/>
                  </a:lnTo>
                  <a:lnTo>
                    <a:pt x="1498092" y="0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3545781" y="1560512"/>
              <a:ext cx="2820035" cy="2550160"/>
            </a:xfrm>
            <a:custGeom>
              <a:avLst/>
              <a:gdLst/>
              <a:ahLst/>
              <a:cxnLst/>
              <a:rect l="l" t="t" r="r" b="b"/>
              <a:pathLst>
                <a:path w="2820035" h="2550160">
                  <a:moveTo>
                    <a:pt x="15240" y="284988"/>
                  </a:moveTo>
                  <a:lnTo>
                    <a:pt x="0" y="284988"/>
                  </a:lnTo>
                  <a:lnTo>
                    <a:pt x="0" y="300228"/>
                  </a:lnTo>
                  <a:lnTo>
                    <a:pt x="15240" y="300228"/>
                  </a:lnTo>
                  <a:lnTo>
                    <a:pt x="15240" y="284988"/>
                  </a:lnTo>
                  <a:close/>
                </a:path>
                <a:path w="2820035" h="2550160">
                  <a:moveTo>
                    <a:pt x="15240" y="254508"/>
                  </a:moveTo>
                  <a:lnTo>
                    <a:pt x="0" y="254508"/>
                  </a:lnTo>
                  <a:lnTo>
                    <a:pt x="0" y="269748"/>
                  </a:lnTo>
                  <a:lnTo>
                    <a:pt x="15240" y="269748"/>
                  </a:lnTo>
                  <a:lnTo>
                    <a:pt x="15240" y="254508"/>
                  </a:lnTo>
                  <a:close/>
                </a:path>
                <a:path w="2820035" h="2550160">
                  <a:moveTo>
                    <a:pt x="15240" y="224028"/>
                  </a:moveTo>
                  <a:lnTo>
                    <a:pt x="0" y="224028"/>
                  </a:lnTo>
                  <a:lnTo>
                    <a:pt x="0" y="239268"/>
                  </a:lnTo>
                  <a:lnTo>
                    <a:pt x="15240" y="239268"/>
                  </a:lnTo>
                  <a:lnTo>
                    <a:pt x="15240" y="224028"/>
                  </a:lnTo>
                  <a:close/>
                </a:path>
                <a:path w="2820035" h="2550160">
                  <a:moveTo>
                    <a:pt x="15240" y="193548"/>
                  </a:moveTo>
                  <a:lnTo>
                    <a:pt x="0" y="193548"/>
                  </a:lnTo>
                  <a:lnTo>
                    <a:pt x="0" y="208788"/>
                  </a:lnTo>
                  <a:lnTo>
                    <a:pt x="15240" y="208788"/>
                  </a:lnTo>
                  <a:lnTo>
                    <a:pt x="15240" y="193548"/>
                  </a:lnTo>
                  <a:close/>
                </a:path>
                <a:path w="2820035" h="2550160">
                  <a:moveTo>
                    <a:pt x="15240" y="161544"/>
                  </a:moveTo>
                  <a:lnTo>
                    <a:pt x="0" y="161544"/>
                  </a:lnTo>
                  <a:lnTo>
                    <a:pt x="0" y="176784"/>
                  </a:lnTo>
                  <a:lnTo>
                    <a:pt x="15240" y="176784"/>
                  </a:lnTo>
                  <a:lnTo>
                    <a:pt x="15240" y="161544"/>
                  </a:lnTo>
                  <a:close/>
                </a:path>
                <a:path w="2820035" h="2550160">
                  <a:moveTo>
                    <a:pt x="15240" y="131064"/>
                  </a:moveTo>
                  <a:lnTo>
                    <a:pt x="0" y="131064"/>
                  </a:lnTo>
                  <a:lnTo>
                    <a:pt x="0" y="146304"/>
                  </a:lnTo>
                  <a:lnTo>
                    <a:pt x="15240" y="146304"/>
                  </a:lnTo>
                  <a:lnTo>
                    <a:pt x="15240" y="131064"/>
                  </a:lnTo>
                  <a:close/>
                </a:path>
                <a:path w="2820035" h="2550160">
                  <a:moveTo>
                    <a:pt x="15240" y="100584"/>
                  </a:moveTo>
                  <a:lnTo>
                    <a:pt x="0" y="100584"/>
                  </a:lnTo>
                  <a:lnTo>
                    <a:pt x="0" y="115824"/>
                  </a:lnTo>
                  <a:lnTo>
                    <a:pt x="15240" y="115824"/>
                  </a:lnTo>
                  <a:lnTo>
                    <a:pt x="15240" y="100584"/>
                  </a:lnTo>
                  <a:close/>
                </a:path>
                <a:path w="2820035" h="2550160">
                  <a:moveTo>
                    <a:pt x="15240" y="70104"/>
                  </a:moveTo>
                  <a:lnTo>
                    <a:pt x="0" y="70104"/>
                  </a:lnTo>
                  <a:lnTo>
                    <a:pt x="0" y="85344"/>
                  </a:lnTo>
                  <a:lnTo>
                    <a:pt x="15240" y="85344"/>
                  </a:lnTo>
                  <a:lnTo>
                    <a:pt x="15240" y="70104"/>
                  </a:lnTo>
                  <a:close/>
                </a:path>
                <a:path w="2820035" h="2550160">
                  <a:moveTo>
                    <a:pt x="15240" y="38100"/>
                  </a:moveTo>
                  <a:lnTo>
                    <a:pt x="0" y="38100"/>
                  </a:lnTo>
                  <a:lnTo>
                    <a:pt x="0" y="53340"/>
                  </a:lnTo>
                  <a:lnTo>
                    <a:pt x="15240" y="53340"/>
                  </a:lnTo>
                  <a:lnTo>
                    <a:pt x="15240" y="38100"/>
                  </a:lnTo>
                  <a:close/>
                </a:path>
                <a:path w="2820035" h="2550160">
                  <a:moveTo>
                    <a:pt x="15240" y="7620"/>
                  </a:moveTo>
                  <a:lnTo>
                    <a:pt x="0" y="7620"/>
                  </a:lnTo>
                  <a:lnTo>
                    <a:pt x="0" y="22860"/>
                  </a:lnTo>
                  <a:lnTo>
                    <a:pt x="15240" y="22860"/>
                  </a:lnTo>
                  <a:lnTo>
                    <a:pt x="15240" y="7620"/>
                  </a:lnTo>
                  <a:close/>
                </a:path>
                <a:path w="2820035" h="2550160">
                  <a:moveTo>
                    <a:pt x="21336" y="309372"/>
                  </a:moveTo>
                  <a:lnTo>
                    <a:pt x="7620" y="309372"/>
                  </a:lnTo>
                  <a:lnTo>
                    <a:pt x="15240" y="316992"/>
                  </a:lnTo>
                  <a:lnTo>
                    <a:pt x="0" y="316992"/>
                  </a:lnTo>
                  <a:lnTo>
                    <a:pt x="0" y="321564"/>
                  </a:lnTo>
                  <a:lnTo>
                    <a:pt x="3048" y="324612"/>
                  </a:lnTo>
                  <a:lnTo>
                    <a:pt x="21336" y="324612"/>
                  </a:lnTo>
                  <a:lnTo>
                    <a:pt x="21336" y="309372"/>
                  </a:lnTo>
                  <a:close/>
                </a:path>
                <a:path w="2820035" h="2550160">
                  <a:moveTo>
                    <a:pt x="36576" y="0"/>
                  </a:moveTo>
                  <a:lnTo>
                    <a:pt x="21336" y="0"/>
                  </a:lnTo>
                  <a:lnTo>
                    <a:pt x="21336" y="15240"/>
                  </a:lnTo>
                  <a:lnTo>
                    <a:pt x="36576" y="15240"/>
                  </a:lnTo>
                  <a:lnTo>
                    <a:pt x="36576" y="0"/>
                  </a:lnTo>
                  <a:close/>
                </a:path>
                <a:path w="2820035" h="2550160">
                  <a:moveTo>
                    <a:pt x="53340" y="309372"/>
                  </a:moveTo>
                  <a:lnTo>
                    <a:pt x="36576" y="309372"/>
                  </a:lnTo>
                  <a:lnTo>
                    <a:pt x="36576" y="324612"/>
                  </a:lnTo>
                  <a:lnTo>
                    <a:pt x="53340" y="324612"/>
                  </a:lnTo>
                  <a:lnTo>
                    <a:pt x="53340" y="309372"/>
                  </a:lnTo>
                  <a:close/>
                </a:path>
                <a:path w="2820035" h="2550160">
                  <a:moveTo>
                    <a:pt x="68580" y="0"/>
                  </a:moveTo>
                  <a:lnTo>
                    <a:pt x="53340" y="0"/>
                  </a:lnTo>
                  <a:lnTo>
                    <a:pt x="53340" y="15240"/>
                  </a:lnTo>
                  <a:lnTo>
                    <a:pt x="68580" y="15240"/>
                  </a:lnTo>
                  <a:lnTo>
                    <a:pt x="68580" y="0"/>
                  </a:lnTo>
                  <a:close/>
                </a:path>
                <a:path w="2820035" h="2550160">
                  <a:moveTo>
                    <a:pt x="83820" y="309372"/>
                  </a:moveTo>
                  <a:lnTo>
                    <a:pt x="68580" y="309372"/>
                  </a:lnTo>
                  <a:lnTo>
                    <a:pt x="68580" y="324612"/>
                  </a:lnTo>
                  <a:lnTo>
                    <a:pt x="83820" y="324612"/>
                  </a:lnTo>
                  <a:lnTo>
                    <a:pt x="83820" y="309372"/>
                  </a:lnTo>
                  <a:close/>
                </a:path>
                <a:path w="2820035" h="2550160">
                  <a:moveTo>
                    <a:pt x="99060" y="0"/>
                  </a:moveTo>
                  <a:lnTo>
                    <a:pt x="83820" y="0"/>
                  </a:lnTo>
                  <a:lnTo>
                    <a:pt x="83820" y="15240"/>
                  </a:lnTo>
                  <a:lnTo>
                    <a:pt x="99060" y="15240"/>
                  </a:lnTo>
                  <a:lnTo>
                    <a:pt x="99060" y="0"/>
                  </a:lnTo>
                  <a:close/>
                </a:path>
                <a:path w="2820035" h="2550160">
                  <a:moveTo>
                    <a:pt x="114300" y="309372"/>
                  </a:moveTo>
                  <a:lnTo>
                    <a:pt x="99060" y="309372"/>
                  </a:lnTo>
                  <a:lnTo>
                    <a:pt x="99060" y="324612"/>
                  </a:lnTo>
                  <a:lnTo>
                    <a:pt x="114300" y="324612"/>
                  </a:lnTo>
                  <a:lnTo>
                    <a:pt x="114300" y="309372"/>
                  </a:lnTo>
                  <a:close/>
                </a:path>
                <a:path w="2820035" h="2550160">
                  <a:moveTo>
                    <a:pt x="129540" y="0"/>
                  </a:moveTo>
                  <a:lnTo>
                    <a:pt x="114300" y="0"/>
                  </a:lnTo>
                  <a:lnTo>
                    <a:pt x="114300" y="15240"/>
                  </a:lnTo>
                  <a:lnTo>
                    <a:pt x="129540" y="15240"/>
                  </a:lnTo>
                  <a:lnTo>
                    <a:pt x="129540" y="0"/>
                  </a:lnTo>
                  <a:close/>
                </a:path>
                <a:path w="2820035" h="2550160">
                  <a:moveTo>
                    <a:pt x="144780" y="309372"/>
                  </a:moveTo>
                  <a:lnTo>
                    <a:pt x="129540" y="309372"/>
                  </a:lnTo>
                  <a:lnTo>
                    <a:pt x="129540" y="324612"/>
                  </a:lnTo>
                  <a:lnTo>
                    <a:pt x="144780" y="324612"/>
                  </a:lnTo>
                  <a:lnTo>
                    <a:pt x="144780" y="309372"/>
                  </a:lnTo>
                  <a:close/>
                </a:path>
                <a:path w="2820035" h="2550160">
                  <a:moveTo>
                    <a:pt x="160020" y="0"/>
                  </a:moveTo>
                  <a:lnTo>
                    <a:pt x="144780" y="0"/>
                  </a:lnTo>
                  <a:lnTo>
                    <a:pt x="144780" y="15240"/>
                  </a:lnTo>
                  <a:lnTo>
                    <a:pt x="160020" y="15240"/>
                  </a:lnTo>
                  <a:lnTo>
                    <a:pt x="160020" y="0"/>
                  </a:lnTo>
                  <a:close/>
                </a:path>
                <a:path w="2820035" h="2550160">
                  <a:moveTo>
                    <a:pt x="176784" y="309372"/>
                  </a:moveTo>
                  <a:lnTo>
                    <a:pt x="160020" y="309372"/>
                  </a:lnTo>
                  <a:lnTo>
                    <a:pt x="160020" y="324612"/>
                  </a:lnTo>
                  <a:lnTo>
                    <a:pt x="176784" y="324612"/>
                  </a:lnTo>
                  <a:lnTo>
                    <a:pt x="176784" y="309372"/>
                  </a:lnTo>
                  <a:close/>
                </a:path>
                <a:path w="2820035" h="2550160">
                  <a:moveTo>
                    <a:pt x="192024" y="0"/>
                  </a:moveTo>
                  <a:lnTo>
                    <a:pt x="176784" y="0"/>
                  </a:lnTo>
                  <a:lnTo>
                    <a:pt x="176784" y="15240"/>
                  </a:lnTo>
                  <a:lnTo>
                    <a:pt x="192024" y="15240"/>
                  </a:lnTo>
                  <a:lnTo>
                    <a:pt x="192024" y="0"/>
                  </a:lnTo>
                  <a:close/>
                </a:path>
                <a:path w="2820035" h="2550160">
                  <a:moveTo>
                    <a:pt x="207264" y="309372"/>
                  </a:moveTo>
                  <a:lnTo>
                    <a:pt x="192024" y="309372"/>
                  </a:lnTo>
                  <a:lnTo>
                    <a:pt x="192024" y="324612"/>
                  </a:lnTo>
                  <a:lnTo>
                    <a:pt x="207264" y="324612"/>
                  </a:lnTo>
                  <a:lnTo>
                    <a:pt x="207264" y="309372"/>
                  </a:lnTo>
                  <a:close/>
                </a:path>
                <a:path w="2820035" h="2550160">
                  <a:moveTo>
                    <a:pt x="222504" y="0"/>
                  </a:moveTo>
                  <a:lnTo>
                    <a:pt x="207264" y="0"/>
                  </a:lnTo>
                  <a:lnTo>
                    <a:pt x="207264" y="15240"/>
                  </a:lnTo>
                  <a:lnTo>
                    <a:pt x="222504" y="15240"/>
                  </a:lnTo>
                  <a:lnTo>
                    <a:pt x="222504" y="0"/>
                  </a:lnTo>
                  <a:close/>
                </a:path>
                <a:path w="2820035" h="2550160">
                  <a:moveTo>
                    <a:pt x="237744" y="309372"/>
                  </a:moveTo>
                  <a:lnTo>
                    <a:pt x="222504" y="309372"/>
                  </a:lnTo>
                  <a:lnTo>
                    <a:pt x="222504" y="324612"/>
                  </a:lnTo>
                  <a:lnTo>
                    <a:pt x="237744" y="324612"/>
                  </a:lnTo>
                  <a:lnTo>
                    <a:pt x="237744" y="309372"/>
                  </a:lnTo>
                  <a:close/>
                </a:path>
                <a:path w="2820035" h="2550160">
                  <a:moveTo>
                    <a:pt x="252984" y="0"/>
                  </a:moveTo>
                  <a:lnTo>
                    <a:pt x="237744" y="0"/>
                  </a:lnTo>
                  <a:lnTo>
                    <a:pt x="237744" y="15240"/>
                  </a:lnTo>
                  <a:lnTo>
                    <a:pt x="252984" y="15240"/>
                  </a:lnTo>
                  <a:lnTo>
                    <a:pt x="252984" y="0"/>
                  </a:lnTo>
                  <a:close/>
                </a:path>
                <a:path w="2820035" h="2550160">
                  <a:moveTo>
                    <a:pt x="268224" y="309372"/>
                  </a:moveTo>
                  <a:lnTo>
                    <a:pt x="252984" y="309372"/>
                  </a:lnTo>
                  <a:lnTo>
                    <a:pt x="252984" y="324612"/>
                  </a:lnTo>
                  <a:lnTo>
                    <a:pt x="268224" y="324612"/>
                  </a:lnTo>
                  <a:lnTo>
                    <a:pt x="268224" y="309372"/>
                  </a:lnTo>
                  <a:close/>
                </a:path>
                <a:path w="2820035" h="2550160">
                  <a:moveTo>
                    <a:pt x="283464" y="0"/>
                  </a:moveTo>
                  <a:lnTo>
                    <a:pt x="268224" y="0"/>
                  </a:lnTo>
                  <a:lnTo>
                    <a:pt x="268224" y="15240"/>
                  </a:lnTo>
                  <a:lnTo>
                    <a:pt x="283464" y="15240"/>
                  </a:lnTo>
                  <a:lnTo>
                    <a:pt x="283464" y="0"/>
                  </a:lnTo>
                  <a:close/>
                </a:path>
                <a:path w="2820035" h="2550160">
                  <a:moveTo>
                    <a:pt x="300228" y="309372"/>
                  </a:moveTo>
                  <a:lnTo>
                    <a:pt x="283464" y="309372"/>
                  </a:lnTo>
                  <a:lnTo>
                    <a:pt x="283464" y="324612"/>
                  </a:lnTo>
                  <a:lnTo>
                    <a:pt x="300228" y="324612"/>
                  </a:lnTo>
                  <a:lnTo>
                    <a:pt x="300228" y="309372"/>
                  </a:lnTo>
                  <a:close/>
                </a:path>
                <a:path w="2820035" h="2550160">
                  <a:moveTo>
                    <a:pt x="315468" y="0"/>
                  </a:moveTo>
                  <a:lnTo>
                    <a:pt x="300228" y="0"/>
                  </a:lnTo>
                  <a:lnTo>
                    <a:pt x="300228" y="15240"/>
                  </a:lnTo>
                  <a:lnTo>
                    <a:pt x="315468" y="15240"/>
                  </a:lnTo>
                  <a:lnTo>
                    <a:pt x="315468" y="0"/>
                  </a:lnTo>
                  <a:close/>
                </a:path>
                <a:path w="2820035" h="2550160">
                  <a:moveTo>
                    <a:pt x="330708" y="309372"/>
                  </a:moveTo>
                  <a:lnTo>
                    <a:pt x="315468" y="309372"/>
                  </a:lnTo>
                  <a:lnTo>
                    <a:pt x="315468" y="324612"/>
                  </a:lnTo>
                  <a:lnTo>
                    <a:pt x="330708" y="324612"/>
                  </a:lnTo>
                  <a:lnTo>
                    <a:pt x="330708" y="309372"/>
                  </a:lnTo>
                  <a:close/>
                </a:path>
                <a:path w="2820035" h="2550160">
                  <a:moveTo>
                    <a:pt x="345948" y="0"/>
                  </a:moveTo>
                  <a:lnTo>
                    <a:pt x="330708" y="0"/>
                  </a:lnTo>
                  <a:lnTo>
                    <a:pt x="330708" y="15240"/>
                  </a:lnTo>
                  <a:lnTo>
                    <a:pt x="345948" y="15240"/>
                  </a:lnTo>
                  <a:lnTo>
                    <a:pt x="345948" y="0"/>
                  </a:lnTo>
                  <a:close/>
                </a:path>
                <a:path w="2820035" h="2550160">
                  <a:moveTo>
                    <a:pt x="361188" y="309372"/>
                  </a:moveTo>
                  <a:lnTo>
                    <a:pt x="345948" y="309372"/>
                  </a:lnTo>
                  <a:lnTo>
                    <a:pt x="345948" y="324612"/>
                  </a:lnTo>
                  <a:lnTo>
                    <a:pt x="361188" y="324612"/>
                  </a:lnTo>
                  <a:lnTo>
                    <a:pt x="361188" y="309372"/>
                  </a:lnTo>
                  <a:close/>
                </a:path>
                <a:path w="2820035" h="2550160">
                  <a:moveTo>
                    <a:pt x="376428" y="0"/>
                  </a:moveTo>
                  <a:lnTo>
                    <a:pt x="361188" y="0"/>
                  </a:lnTo>
                  <a:lnTo>
                    <a:pt x="361188" y="15240"/>
                  </a:lnTo>
                  <a:lnTo>
                    <a:pt x="376428" y="15240"/>
                  </a:lnTo>
                  <a:lnTo>
                    <a:pt x="376428" y="0"/>
                  </a:lnTo>
                  <a:close/>
                </a:path>
                <a:path w="2820035" h="2550160">
                  <a:moveTo>
                    <a:pt x="391668" y="309372"/>
                  </a:moveTo>
                  <a:lnTo>
                    <a:pt x="376428" y="309372"/>
                  </a:lnTo>
                  <a:lnTo>
                    <a:pt x="376428" y="324612"/>
                  </a:lnTo>
                  <a:lnTo>
                    <a:pt x="391668" y="324612"/>
                  </a:lnTo>
                  <a:lnTo>
                    <a:pt x="391668" y="309372"/>
                  </a:lnTo>
                  <a:close/>
                </a:path>
                <a:path w="2820035" h="2550160">
                  <a:moveTo>
                    <a:pt x="406908" y="0"/>
                  </a:moveTo>
                  <a:lnTo>
                    <a:pt x="391668" y="0"/>
                  </a:lnTo>
                  <a:lnTo>
                    <a:pt x="391668" y="15240"/>
                  </a:lnTo>
                  <a:lnTo>
                    <a:pt x="406908" y="15240"/>
                  </a:lnTo>
                  <a:lnTo>
                    <a:pt x="406908" y="0"/>
                  </a:lnTo>
                  <a:close/>
                </a:path>
                <a:path w="2820035" h="2550160">
                  <a:moveTo>
                    <a:pt x="423672" y="309372"/>
                  </a:moveTo>
                  <a:lnTo>
                    <a:pt x="406908" y="309372"/>
                  </a:lnTo>
                  <a:lnTo>
                    <a:pt x="406908" y="324612"/>
                  </a:lnTo>
                  <a:lnTo>
                    <a:pt x="423672" y="324612"/>
                  </a:lnTo>
                  <a:lnTo>
                    <a:pt x="423672" y="309372"/>
                  </a:lnTo>
                  <a:close/>
                </a:path>
                <a:path w="2820035" h="2550160">
                  <a:moveTo>
                    <a:pt x="438912" y="0"/>
                  </a:moveTo>
                  <a:lnTo>
                    <a:pt x="423672" y="0"/>
                  </a:lnTo>
                  <a:lnTo>
                    <a:pt x="423672" y="15240"/>
                  </a:lnTo>
                  <a:lnTo>
                    <a:pt x="438912" y="15240"/>
                  </a:lnTo>
                  <a:lnTo>
                    <a:pt x="438912" y="0"/>
                  </a:lnTo>
                  <a:close/>
                </a:path>
                <a:path w="2820035" h="2550160">
                  <a:moveTo>
                    <a:pt x="454152" y="309372"/>
                  </a:moveTo>
                  <a:lnTo>
                    <a:pt x="438912" y="309372"/>
                  </a:lnTo>
                  <a:lnTo>
                    <a:pt x="438912" y="324612"/>
                  </a:lnTo>
                  <a:lnTo>
                    <a:pt x="454152" y="324612"/>
                  </a:lnTo>
                  <a:lnTo>
                    <a:pt x="454152" y="309372"/>
                  </a:lnTo>
                  <a:close/>
                </a:path>
                <a:path w="2820035" h="2550160">
                  <a:moveTo>
                    <a:pt x="469392" y="0"/>
                  </a:moveTo>
                  <a:lnTo>
                    <a:pt x="454152" y="0"/>
                  </a:lnTo>
                  <a:lnTo>
                    <a:pt x="454152" y="15240"/>
                  </a:lnTo>
                  <a:lnTo>
                    <a:pt x="469392" y="15240"/>
                  </a:lnTo>
                  <a:lnTo>
                    <a:pt x="469392" y="0"/>
                  </a:lnTo>
                  <a:close/>
                </a:path>
                <a:path w="2820035" h="2550160">
                  <a:moveTo>
                    <a:pt x="484632" y="309372"/>
                  </a:moveTo>
                  <a:lnTo>
                    <a:pt x="469392" y="309372"/>
                  </a:lnTo>
                  <a:lnTo>
                    <a:pt x="469392" y="324612"/>
                  </a:lnTo>
                  <a:lnTo>
                    <a:pt x="484632" y="324612"/>
                  </a:lnTo>
                  <a:lnTo>
                    <a:pt x="484632" y="309372"/>
                  </a:lnTo>
                  <a:close/>
                </a:path>
                <a:path w="2820035" h="2550160">
                  <a:moveTo>
                    <a:pt x="499872" y="0"/>
                  </a:moveTo>
                  <a:lnTo>
                    <a:pt x="484632" y="0"/>
                  </a:lnTo>
                  <a:lnTo>
                    <a:pt x="484632" y="15240"/>
                  </a:lnTo>
                  <a:lnTo>
                    <a:pt x="499872" y="15240"/>
                  </a:lnTo>
                  <a:lnTo>
                    <a:pt x="499872" y="0"/>
                  </a:lnTo>
                  <a:close/>
                </a:path>
                <a:path w="2820035" h="2550160">
                  <a:moveTo>
                    <a:pt x="515112" y="309372"/>
                  </a:moveTo>
                  <a:lnTo>
                    <a:pt x="499872" y="309372"/>
                  </a:lnTo>
                  <a:lnTo>
                    <a:pt x="499872" y="324612"/>
                  </a:lnTo>
                  <a:lnTo>
                    <a:pt x="515112" y="324612"/>
                  </a:lnTo>
                  <a:lnTo>
                    <a:pt x="515112" y="309372"/>
                  </a:lnTo>
                  <a:close/>
                </a:path>
                <a:path w="2820035" h="2550160">
                  <a:moveTo>
                    <a:pt x="530352" y="0"/>
                  </a:moveTo>
                  <a:lnTo>
                    <a:pt x="515112" y="0"/>
                  </a:lnTo>
                  <a:lnTo>
                    <a:pt x="515112" y="15240"/>
                  </a:lnTo>
                  <a:lnTo>
                    <a:pt x="530352" y="15240"/>
                  </a:lnTo>
                  <a:lnTo>
                    <a:pt x="530352" y="0"/>
                  </a:lnTo>
                  <a:close/>
                </a:path>
                <a:path w="2820035" h="2550160">
                  <a:moveTo>
                    <a:pt x="547116" y="309372"/>
                  </a:moveTo>
                  <a:lnTo>
                    <a:pt x="530352" y="309372"/>
                  </a:lnTo>
                  <a:lnTo>
                    <a:pt x="530352" y="324612"/>
                  </a:lnTo>
                  <a:lnTo>
                    <a:pt x="547116" y="324612"/>
                  </a:lnTo>
                  <a:lnTo>
                    <a:pt x="547116" y="309372"/>
                  </a:lnTo>
                  <a:close/>
                </a:path>
                <a:path w="2820035" h="2550160">
                  <a:moveTo>
                    <a:pt x="562356" y="0"/>
                  </a:moveTo>
                  <a:lnTo>
                    <a:pt x="547116" y="0"/>
                  </a:lnTo>
                  <a:lnTo>
                    <a:pt x="547116" y="15240"/>
                  </a:lnTo>
                  <a:lnTo>
                    <a:pt x="562356" y="15240"/>
                  </a:lnTo>
                  <a:lnTo>
                    <a:pt x="562356" y="0"/>
                  </a:lnTo>
                  <a:close/>
                </a:path>
                <a:path w="2820035" h="2550160">
                  <a:moveTo>
                    <a:pt x="577596" y="309372"/>
                  </a:moveTo>
                  <a:lnTo>
                    <a:pt x="562356" y="309372"/>
                  </a:lnTo>
                  <a:lnTo>
                    <a:pt x="562356" y="324612"/>
                  </a:lnTo>
                  <a:lnTo>
                    <a:pt x="577596" y="324612"/>
                  </a:lnTo>
                  <a:lnTo>
                    <a:pt x="577596" y="309372"/>
                  </a:lnTo>
                  <a:close/>
                </a:path>
                <a:path w="2820035" h="2550160">
                  <a:moveTo>
                    <a:pt x="592836" y="0"/>
                  </a:moveTo>
                  <a:lnTo>
                    <a:pt x="577596" y="0"/>
                  </a:lnTo>
                  <a:lnTo>
                    <a:pt x="577596" y="15240"/>
                  </a:lnTo>
                  <a:lnTo>
                    <a:pt x="592836" y="15240"/>
                  </a:lnTo>
                  <a:lnTo>
                    <a:pt x="592836" y="0"/>
                  </a:lnTo>
                  <a:close/>
                </a:path>
                <a:path w="2820035" h="2550160">
                  <a:moveTo>
                    <a:pt x="608076" y="309372"/>
                  </a:moveTo>
                  <a:lnTo>
                    <a:pt x="592836" y="309372"/>
                  </a:lnTo>
                  <a:lnTo>
                    <a:pt x="592836" y="324612"/>
                  </a:lnTo>
                  <a:lnTo>
                    <a:pt x="608076" y="324612"/>
                  </a:lnTo>
                  <a:lnTo>
                    <a:pt x="608076" y="309372"/>
                  </a:lnTo>
                  <a:close/>
                </a:path>
                <a:path w="2820035" h="2550160">
                  <a:moveTo>
                    <a:pt x="623316" y="0"/>
                  </a:moveTo>
                  <a:lnTo>
                    <a:pt x="608076" y="0"/>
                  </a:lnTo>
                  <a:lnTo>
                    <a:pt x="608076" y="15240"/>
                  </a:lnTo>
                  <a:lnTo>
                    <a:pt x="623316" y="15240"/>
                  </a:lnTo>
                  <a:lnTo>
                    <a:pt x="623316" y="0"/>
                  </a:lnTo>
                  <a:close/>
                </a:path>
                <a:path w="2820035" h="2550160">
                  <a:moveTo>
                    <a:pt x="638556" y="309372"/>
                  </a:moveTo>
                  <a:lnTo>
                    <a:pt x="623316" y="309372"/>
                  </a:lnTo>
                  <a:lnTo>
                    <a:pt x="623316" y="324612"/>
                  </a:lnTo>
                  <a:lnTo>
                    <a:pt x="638556" y="324612"/>
                  </a:lnTo>
                  <a:lnTo>
                    <a:pt x="638556" y="309372"/>
                  </a:lnTo>
                  <a:close/>
                </a:path>
                <a:path w="2820035" h="2550160">
                  <a:moveTo>
                    <a:pt x="653796" y="0"/>
                  </a:moveTo>
                  <a:lnTo>
                    <a:pt x="638556" y="0"/>
                  </a:lnTo>
                  <a:lnTo>
                    <a:pt x="638556" y="15240"/>
                  </a:lnTo>
                  <a:lnTo>
                    <a:pt x="653796" y="15240"/>
                  </a:lnTo>
                  <a:lnTo>
                    <a:pt x="653796" y="0"/>
                  </a:lnTo>
                  <a:close/>
                </a:path>
                <a:path w="2820035" h="2550160">
                  <a:moveTo>
                    <a:pt x="670560" y="309372"/>
                  </a:moveTo>
                  <a:lnTo>
                    <a:pt x="653796" y="309372"/>
                  </a:lnTo>
                  <a:lnTo>
                    <a:pt x="653796" y="324612"/>
                  </a:lnTo>
                  <a:lnTo>
                    <a:pt x="670560" y="324612"/>
                  </a:lnTo>
                  <a:lnTo>
                    <a:pt x="670560" y="309372"/>
                  </a:lnTo>
                  <a:close/>
                </a:path>
                <a:path w="2820035" h="2550160">
                  <a:moveTo>
                    <a:pt x="685800" y="0"/>
                  </a:moveTo>
                  <a:lnTo>
                    <a:pt x="670560" y="0"/>
                  </a:lnTo>
                  <a:lnTo>
                    <a:pt x="670560" y="15240"/>
                  </a:lnTo>
                  <a:lnTo>
                    <a:pt x="685800" y="15240"/>
                  </a:lnTo>
                  <a:lnTo>
                    <a:pt x="685800" y="0"/>
                  </a:lnTo>
                  <a:close/>
                </a:path>
                <a:path w="2820035" h="2550160">
                  <a:moveTo>
                    <a:pt x="701040" y="309372"/>
                  </a:moveTo>
                  <a:lnTo>
                    <a:pt x="685800" y="309372"/>
                  </a:lnTo>
                  <a:lnTo>
                    <a:pt x="685800" y="324612"/>
                  </a:lnTo>
                  <a:lnTo>
                    <a:pt x="701040" y="324612"/>
                  </a:lnTo>
                  <a:lnTo>
                    <a:pt x="701040" y="309372"/>
                  </a:lnTo>
                  <a:close/>
                </a:path>
                <a:path w="2820035" h="2550160">
                  <a:moveTo>
                    <a:pt x="716280" y="0"/>
                  </a:moveTo>
                  <a:lnTo>
                    <a:pt x="701040" y="0"/>
                  </a:lnTo>
                  <a:lnTo>
                    <a:pt x="701040" y="15240"/>
                  </a:lnTo>
                  <a:lnTo>
                    <a:pt x="716280" y="15240"/>
                  </a:lnTo>
                  <a:lnTo>
                    <a:pt x="716280" y="0"/>
                  </a:lnTo>
                  <a:close/>
                </a:path>
                <a:path w="2820035" h="2550160">
                  <a:moveTo>
                    <a:pt x="731520" y="309372"/>
                  </a:moveTo>
                  <a:lnTo>
                    <a:pt x="716280" y="309372"/>
                  </a:lnTo>
                  <a:lnTo>
                    <a:pt x="716280" y="324612"/>
                  </a:lnTo>
                  <a:lnTo>
                    <a:pt x="731520" y="324612"/>
                  </a:lnTo>
                  <a:lnTo>
                    <a:pt x="731520" y="309372"/>
                  </a:lnTo>
                  <a:close/>
                </a:path>
                <a:path w="2820035" h="2550160">
                  <a:moveTo>
                    <a:pt x="746760" y="0"/>
                  </a:moveTo>
                  <a:lnTo>
                    <a:pt x="731520" y="0"/>
                  </a:lnTo>
                  <a:lnTo>
                    <a:pt x="731520" y="15240"/>
                  </a:lnTo>
                  <a:lnTo>
                    <a:pt x="746760" y="15240"/>
                  </a:lnTo>
                  <a:lnTo>
                    <a:pt x="746760" y="0"/>
                  </a:lnTo>
                  <a:close/>
                </a:path>
                <a:path w="2820035" h="2550160">
                  <a:moveTo>
                    <a:pt x="762000" y="309372"/>
                  </a:moveTo>
                  <a:lnTo>
                    <a:pt x="746760" y="309372"/>
                  </a:lnTo>
                  <a:lnTo>
                    <a:pt x="746760" y="324612"/>
                  </a:lnTo>
                  <a:lnTo>
                    <a:pt x="762000" y="324612"/>
                  </a:lnTo>
                  <a:lnTo>
                    <a:pt x="762000" y="309372"/>
                  </a:lnTo>
                  <a:close/>
                </a:path>
                <a:path w="2820035" h="2550160">
                  <a:moveTo>
                    <a:pt x="777240" y="0"/>
                  </a:moveTo>
                  <a:lnTo>
                    <a:pt x="762000" y="0"/>
                  </a:lnTo>
                  <a:lnTo>
                    <a:pt x="762000" y="15240"/>
                  </a:lnTo>
                  <a:lnTo>
                    <a:pt x="777240" y="15240"/>
                  </a:lnTo>
                  <a:lnTo>
                    <a:pt x="777240" y="0"/>
                  </a:lnTo>
                  <a:close/>
                </a:path>
                <a:path w="2820035" h="2550160">
                  <a:moveTo>
                    <a:pt x="794004" y="309372"/>
                  </a:moveTo>
                  <a:lnTo>
                    <a:pt x="777240" y="309372"/>
                  </a:lnTo>
                  <a:lnTo>
                    <a:pt x="777240" y="324612"/>
                  </a:lnTo>
                  <a:lnTo>
                    <a:pt x="794004" y="324612"/>
                  </a:lnTo>
                  <a:lnTo>
                    <a:pt x="794004" y="309372"/>
                  </a:lnTo>
                  <a:close/>
                </a:path>
                <a:path w="2820035" h="2550160">
                  <a:moveTo>
                    <a:pt x="809244" y="0"/>
                  </a:moveTo>
                  <a:lnTo>
                    <a:pt x="794004" y="0"/>
                  </a:lnTo>
                  <a:lnTo>
                    <a:pt x="794004" y="15240"/>
                  </a:lnTo>
                  <a:lnTo>
                    <a:pt x="809244" y="15240"/>
                  </a:lnTo>
                  <a:lnTo>
                    <a:pt x="809244" y="0"/>
                  </a:lnTo>
                  <a:close/>
                </a:path>
                <a:path w="2820035" h="2550160">
                  <a:moveTo>
                    <a:pt x="824484" y="309372"/>
                  </a:moveTo>
                  <a:lnTo>
                    <a:pt x="809244" y="309372"/>
                  </a:lnTo>
                  <a:lnTo>
                    <a:pt x="809244" y="324612"/>
                  </a:lnTo>
                  <a:lnTo>
                    <a:pt x="824484" y="324612"/>
                  </a:lnTo>
                  <a:lnTo>
                    <a:pt x="824484" y="309372"/>
                  </a:lnTo>
                  <a:close/>
                </a:path>
                <a:path w="2820035" h="2550160">
                  <a:moveTo>
                    <a:pt x="839724" y="0"/>
                  </a:moveTo>
                  <a:lnTo>
                    <a:pt x="824484" y="0"/>
                  </a:lnTo>
                  <a:lnTo>
                    <a:pt x="824484" y="15240"/>
                  </a:lnTo>
                  <a:lnTo>
                    <a:pt x="839724" y="15240"/>
                  </a:lnTo>
                  <a:lnTo>
                    <a:pt x="839724" y="0"/>
                  </a:lnTo>
                  <a:close/>
                </a:path>
                <a:path w="2820035" h="2550160">
                  <a:moveTo>
                    <a:pt x="854964" y="309372"/>
                  </a:moveTo>
                  <a:lnTo>
                    <a:pt x="839724" y="309372"/>
                  </a:lnTo>
                  <a:lnTo>
                    <a:pt x="839724" y="324612"/>
                  </a:lnTo>
                  <a:lnTo>
                    <a:pt x="854964" y="324612"/>
                  </a:lnTo>
                  <a:lnTo>
                    <a:pt x="854964" y="309372"/>
                  </a:lnTo>
                  <a:close/>
                </a:path>
                <a:path w="2820035" h="2550160">
                  <a:moveTo>
                    <a:pt x="864108" y="1027176"/>
                  </a:moveTo>
                  <a:lnTo>
                    <a:pt x="847344" y="1027176"/>
                  </a:lnTo>
                  <a:lnTo>
                    <a:pt x="847344" y="1042416"/>
                  </a:lnTo>
                  <a:lnTo>
                    <a:pt x="864108" y="1042416"/>
                  </a:lnTo>
                  <a:lnTo>
                    <a:pt x="864108" y="1027176"/>
                  </a:lnTo>
                  <a:close/>
                </a:path>
                <a:path w="2820035" h="2550160">
                  <a:moveTo>
                    <a:pt x="864108" y="996696"/>
                  </a:moveTo>
                  <a:lnTo>
                    <a:pt x="847344" y="996696"/>
                  </a:lnTo>
                  <a:lnTo>
                    <a:pt x="847344" y="1011936"/>
                  </a:lnTo>
                  <a:lnTo>
                    <a:pt x="864108" y="1011936"/>
                  </a:lnTo>
                  <a:lnTo>
                    <a:pt x="864108" y="996696"/>
                  </a:lnTo>
                  <a:close/>
                </a:path>
                <a:path w="2820035" h="2550160">
                  <a:moveTo>
                    <a:pt x="864108" y="966216"/>
                  </a:moveTo>
                  <a:lnTo>
                    <a:pt x="847344" y="966216"/>
                  </a:lnTo>
                  <a:lnTo>
                    <a:pt x="847344" y="981456"/>
                  </a:lnTo>
                  <a:lnTo>
                    <a:pt x="864108" y="981456"/>
                  </a:lnTo>
                  <a:lnTo>
                    <a:pt x="864108" y="966216"/>
                  </a:lnTo>
                  <a:close/>
                </a:path>
                <a:path w="2820035" h="2550160">
                  <a:moveTo>
                    <a:pt x="864108" y="934212"/>
                  </a:moveTo>
                  <a:lnTo>
                    <a:pt x="847344" y="934212"/>
                  </a:lnTo>
                  <a:lnTo>
                    <a:pt x="847344" y="949452"/>
                  </a:lnTo>
                  <a:lnTo>
                    <a:pt x="864108" y="949452"/>
                  </a:lnTo>
                  <a:lnTo>
                    <a:pt x="864108" y="934212"/>
                  </a:lnTo>
                  <a:close/>
                </a:path>
                <a:path w="2820035" h="2550160">
                  <a:moveTo>
                    <a:pt x="864108" y="903732"/>
                  </a:moveTo>
                  <a:lnTo>
                    <a:pt x="847344" y="903732"/>
                  </a:lnTo>
                  <a:lnTo>
                    <a:pt x="847344" y="918972"/>
                  </a:lnTo>
                  <a:lnTo>
                    <a:pt x="864108" y="918972"/>
                  </a:lnTo>
                  <a:lnTo>
                    <a:pt x="864108" y="903732"/>
                  </a:lnTo>
                  <a:close/>
                </a:path>
                <a:path w="2820035" h="2550160">
                  <a:moveTo>
                    <a:pt x="864108" y="873252"/>
                  </a:moveTo>
                  <a:lnTo>
                    <a:pt x="847344" y="873252"/>
                  </a:lnTo>
                  <a:lnTo>
                    <a:pt x="847344" y="888492"/>
                  </a:lnTo>
                  <a:lnTo>
                    <a:pt x="864108" y="888492"/>
                  </a:lnTo>
                  <a:lnTo>
                    <a:pt x="864108" y="873252"/>
                  </a:lnTo>
                  <a:close/>
                </a:path>
                <a:path w="2820035" h="2550160">
                  <a:moveTo>
                    <a:pt x="864108" y="842772"/>
                  </a:moveTo>
                  <a:lnTo>
                    <a:pt x="847344" y="842772"/>
                  </a:lnTo>
                  <a:lnTo>
                    <a:pt x="847344" y="858012"/>
                  </a:lnTo>
                  <a:lnTo>
                    <a:pt x="864108" y="858012"/>
                  </a:lnTo>
                  <a:lnTo>
                    <a:pt x="864108" y="842772"/>
                  </a:lnTo>
                  <a:close/>
                </a:path>
                <a:path w="2820035" h="2550160">
                  <a:moveTo>
                    <a:pt x="864108" y="810768"/>
                  </a:moveTo>
                  <a:lnTo>
                    <a:pt x="847344" y="810768"/>
                  </a:lnTo>
                  <a:lnTo>
                    <a:pt x="847344" y="826008"/>
                  </a:lnTo>
                  <a:lnTo>
                    <a:pt x="864108" y="826008"/>
                  </a:lnTo>
                  <a:lnTo>
                    <a:pt x="864108" y="810768"/>
                  </a:lnTo>
                  <a:close/>
                </a:path>
                <a:path w="2820035" h="2550160">
                  <a:moveTo>
                    <a:pt x="864108" y="780288"/>
                  </a:moveTo>
                  <a:lnTo>
                    <a:pt x="847344" y="780288"/>
                  </a:lnTo>
                  <a:lnTo>
                    <a:pt x="847344" y="795528"/>
                  </a:lnTo>
                  <a:lnTo>
                    <a:pt x="864108" y="795528"/>
                  </a:lnTo>
                  <a:lnTo>
                    <a:pt x="864108" y="780288"/>
                  </a:lnTo>
                  <a:close/>
                </a:path>
                <a:path w="2820035" h="2550160">
                  <a:moveTo>
                    <a:pt x="864108" y="749808"/>
                  </a:moveTo>
                  <a:lnTo>
                    <a:pt x="847344" y="749808"/>
                  </a:lnTo>
                  <a:lnTo>
                    <a:pt x="847344" y="765048"/>
                  </a:lnTo>
                  <a:lnTo>
                    <a:pt x="864108" y="765048"/>
                  </a:lnTo>
                  <a:lnTo>
                    <a:pt x="864108" y="749808"/>
                  </a:lnTo>
                  <a:close/>
                </a:path>
                <a:path w="2820035" h="2550160">
                  <a:moveTo>
                    <a:pt x="870204" y="0"/>
                  </a:moveTo>
                  <a:lnTo>
                    <a:pt x="854964" y="0"/>
                  </a:lnTo>
                  <a:lnTo>
                    <a:pt x="854964" y="15240"/>
                  </a:lnTo>
                  <a:lnTo>
                    <a:pt x="870204" y="15240"/>
                  </a:lnTo>
                  <a:lnTo>
                    <a:pt x="870204" y="0"/>
                  </a:lnTo>
                  <a:close/>
                </a:path>
                <a:path w="2820035" h="2550160">
                  <a:moveTo>
                    <a:pt x="871728" y="1050036"/>
                  </a:moveTo>
                  <a:lnTo>
                    <a:pt x="854964" y="1050036"/>
                  </a:lnTo>
                  <a:lnTo>
                    <a:pt x="854964" y="1065276"/>
                  </a:lnTo>
                  <a:lnTo>
                    <a:pt x="871728" y="1065276"/>
                  </a:lnTo>
                  <a:lnTo>
                    <a:pt x="871728" y="1050036"/>
                  </a:lnTo>
                  <a:close/>
                </a:path>
                <a:path w="2820035" h="2550160">
                  <a:moveTo>
                    <a:pt x="871728" y="656844"/>
                  </a:moveTo>
                  <a:lnTo>
                    <a:pt x="856488" y="656844"/>
                  </a:lnTo>
                  <a:lnTo>
                    <a:pt x="856488" y="672084"/>
                  </a:lnTo>
                  <a:lnTo>
                    <a:pt x="871728" y="672084"/>
                  </a:lnTo>
                  <a:lnTo>
                    <a:pt x="871728" y="656844"/>
                  </a:lnTo>
                  <a:close/>
                </a:path>
                <a:path w="2820035" h="2550160">
                  <a:moveTo>
                    <a:pt x="871728" y="626364"/>
                  </a:moveTo>
                  <a:lnTo>
                    <a:pt x="856488" y="626364"/>
                  </a:lnTo>
                  <a:lnTo>
                    <a:pt x="856488" y="641604"/>
                  </a:lnTo>
                  <a:lnTo>
                    <a:pt x="871728" y="641604"/>
                  </a:lnTo>
                  <a:lnTo>
                    <a:pt x="871728" y="626364"/>
                  </a:lnTo>
                  <a:close/>
                </a:path>
                <a:path w="2820035" h="2550160">
                  <a:moveTo>
                    <a:pt x="871728" y="595884"/>
                  </a:moveTo>
                  <a:lnTo>
                    <a:pt x="856488" y="595884"/>
                  </a:lnTo>
                  <a:lnTo>
                    <a:pt x="856488" y="611124"/>
                  </a:lnTo>
                  <a:lnTo>
                    <a:pt x="871728" y="611124"/>
                  </a:lnTo>
                  <a:lnTo>
                    <a:pt x="871728" y="595884"/>
                  </a:lnTo>
                  <a:close/>
                </a:path>
                <a:path w="2820035" h="2550160">
                  <a:moveTo>
                    <a:pt x="871728" y="563880"/>
                  </a:moveTo>
                  <a:lnTo>
                    <a:pt x="856488" y="563880"/>
                  </a:lnTo>
                  <a:lnTo>
                    <a:pt x="856488" y="579120"/>
                  </a:lnTo>
                  <a:lnTo>
                    <a:pt x="871728" y="579120"/>
                  </a:lnTo>
                  <a:lnTo>
                    <a:pt x="871728" y="563880"/>
                  </a:lnTo>
                  <a:close/>
                </a:path>
                <a:path w="2820035" h="2550160">
                  <a:moveTo>
                    <a:pt x="871728" y="533400"/>
                  </a:moveTo>
                  <a:lnTo>
                    <a:pt x="856488" y="533400"/>
                  </a:lnTo>
                  <a:lnTo>
                    <a:pt x="856488" y="548640"/>
                  </a:lnTo>
                  <a:lnTo>
                    <a:pt x="871728" y="548640"/>
                  </a:lnTo>
                  <a:lnTo>
                    <a:pt x="871728" y="533400"/>
                  </a:lnTo>
                  <a:close/>
                </a:path>
                <a:path w="2820035" h="2550160">
                  <a:moveTo>
                    <a:pt x="871728" y="502920"/>
                  </a:moveTo>
                  <a:lnTo>
                    <a:pt x="856488" y="502920"/>
                  </a:lnTo>
                  <a:lnTo>
                    <a:pt x="856488" y="518160"/>
                  </a:lnTo>
                  <a:lnTo>
                    <a:pt x="871728" y="518160"/>
                  </a:lnTo>
                  <a:lnTo>
                    <a:pt x="871728" y="502920"/>
                  </a:lnTo>
                  <a:close/>
                </a:path>
                <a:path w="2820035" h="2550160">
                  <a:moveTo>
                    <a:pt x="871728" y="472440"/>
                  </a:moveTo>
                  <a:lnTo>
                    <a:pt x="856488" y="472440"/>
                  </a:lnTo>
                  <a:lnTo>
                    <a:pt x="856488" y="487680"/>
                  </a:lnTo>
                  <a:lnTo>
                    <a:pt x="871728" y="487680"/>
                  </a:lnTo>
                  <a:lnTo>
                    <a:pt x="871728" y="472440"/>
                  </a:lnTo>
                  <a:close/>
                </a:path>
                <a:path w="2820035" h="2550160">
                  <a:moveTo>
                    <a:pt x="871728" y="440436"/>
                  </a:moveTo>
                  <a:lnTo>
                    <a:pt x="856488" y="440436"/>
                  </a:lnTo>
                  <a:lnTo>
                    <a:pt x="856488" y="455676"/>
                  </a:lnTo>
                  <a:lnTo>
                    <a:pt x="871728" y="455676"/>
                  </a:lnTo>
                  <a:lnTo>
                    <a:pt x="871728" y="440436"/>
                  </a:lnTo>
                  <a:close/>
                </a:path>
                <a:path w="2820035" h="2550160">
                  <a:moveTo>
                    <a:pt x="871728" y="409956"/>
                  </a:moveTo>
                  <a:lnTo>
                    <a:pt x="856488" y="409956"/>
                  </a:lnTo>
                  <a:lnTo>
                    <a:pt x="856488" y="425196"/>
                  </a:lnTo>
                  <a:lnTo>
                    <a:pt x="871728" y="425196"/>
                  </a:lnTo>
                  <a:lnTo>
                    <a:pt x="871728" y="409956"/>
                  </a:lnTo>
                  <a:close/>
                </a:path>
                <a:path w="2820035" h="2550160">
                  <a:moveTo>
                    <a:pt x="874776" y="371856"/>
                  </a:moveTo>
                  <a:lnTo>
                    <a:pt x="864108" y="371856"/>
                  </a:lnTo>
                  <a:lnTo>
                    <a:pt x="864108" y="379476"/>
                  </a:lnTo>
                  <a:lnTo>
                    <a:pt x="856488" y="379476"/>
                  </a:lnTo>
                  <a:lnTo>
                    <a:pt x="856488" y="394716"/>
                  </a:lnTo>
                  <a:lnTo>
                    <a:pt x="871728" y="394716"/>
                  </a:lnTo>
                  <a:lnTo>
                    <a:pt x="871728" y="387096"/>
                  </a:lnTo>
                  <a:lnTo>
                    <a:pt x="874776" y="387096"/>
                  </a:lnTo>
                  <a:lnTo>
                    <a:pt x="874776" y="379476"/>
                  </a:lnTo>
                  <a:lnTo>
                    <a:pt x="874776" y="371856"/>
                  </a:lnTo>
                  <a:close/>
                </a:path>
                <a:path w="2820035" h="2550160">
                  <a:moveTo>
                    <a:pt x="879348" y="679704"/>
                  </a:moveTo>
                  <a:lnTo>
                    <a:pt x="864108" y="679704"/>
                  </a:lnTo>
                  <a:lnTo>
                    <a:pt x="864108" y="694944"/>
                  </a:lnTo>
                  <a:lnTo>
                    <a:pt x="879348" y="694944"/>
                  </a:lnTo>
                  <a:lnTo>
                    <a:pt x="879348" y="679704"/>
                  </a:lnTo>
                  <a:close/>
                </a:path>
                <a:path w="2820035" h="2550160">
                  <a:moveTo>
                    <a:pt x="883920" y="742188"/>
                  </a:moveTo>
                  <a:lnTo>
                    <a:pt x="868680" y="742188"/>
                  </a:lnTo>
                  <a:lnTo>
                    <a:pt x="868680" y="757428"/>
                  </a:lnTo>
                  <a:lnTo>
                    <a:pt x="883920" y="757428"/>
                  </a:lnTo>
                  <a:lnTo>
                    <a:pt x="883920" y="742188"/>
                  </a:lnTo>
                  <a:close/>
                </a:path>
                <a:path w="2820035" h="2550160">
                  <a:moveTo>
                    <a:pt x="885444" y="309372"/>
                  </a:moveTo>
                  <a:lnTo>
                    <a:pt x="870204" y="309372"/>
                  </a:lnTo>
                  <a:lnTo>
                    <a:pt x="870204" y="324612"/>
                  </a:lnTo>
                  <a:lnTo>
                    <a:pt x="885444" y="324612"/>
                  </a:lnTo>
                  <a:lnTo>
                    <a:pt x="885444" y="309372"/>
                  </a:lnTo>
                  <a:close/>
                </a:path>
                <a:path w="2820035" h="2550160">
                  <a:moveTo>
                    <a:pt x="900684" y="0"/>
                  </a:moveTo>
                  <a:lnTo>
                    <a:pt x="885444" y="0"/>
                  </a:lnTo>
                  <a:lnTo>
                    <a:pt x="885444" y="15240"/>
                  </a:lnTo>
                  <a:lnTo>
                    <a:pt x="900684" y="15240"/>
                  </a:lnTo>
                  <a:lnTo>
                    <a:pt x="900684" y="0"/>
                  </a:lnTo>
                  <a:close/>
                </a:path>
                <a:path w="2820035" h="2550160">
                  <a:moveTo>
                    <a:pt x="902208" y="1050036"/>
                  </a:moveTo>
                  <a:lnTo>
                    <a:pt x="886968" y="1050036"/>
                  </a:lnTo>
                  <a:lnTo>
                    <a:pt x="886968" y="1065276"/>
                  </a:lnTo>
                  <a:lnTo>
                    <a:pt x="902208" y="1065276"/>
                  </a:lnTo>
                  <a:lnTo>
                    <a:pt x="902208" y="1050036"/>
                  </a:lnTo>
                  <a:close/>
                </a:path>
                <a:path w="2820035" h="2550160">
                  <a:moveTo>
                    <a:pt x="906780" y="371856"/>
                  </a:moveTo>
                  <a:lnTo>
                    <a:pt x="891540" y="371856"/>
                  </a:lnTo>
                  <a:lnTo>
                    <a:pt x="891540" y="387096"/>
                  </a:lnTo>
                  <a:lnTo>
                    <a:pt x="906780" y="387096"/>
                  </a:lnTo>
                  <a:lnTo>
                    <a:pt x="906780" y="371856"/>
                  </a:lnTo>
                  <a:close/>
                </a:path>
                <a:path w="2820035" h="2550160">
                  <a:moveTo>
                    <a:pt x="911352" y="679704"/>
                  </a:moveTo>
                  <a:lnTo>
                    <a:pt x="894588" y="679704"/>
                  </a:lnTo>
                  <a:lnTo>
                    <a:pt x="894588" y="694944"/>
                  </a:lnTo>
                  <a:lnTo>
                    <a:pt x="911352" y="694944"/>
                  </a:lnTo>
                  <a:lnTo>
                    <a:pt x="911352" y="679704"/>
                  </a:lnTo>
                  <a:close/>
                </a:path>
                <a:path w="2820035" h="2550160">
                  <a:moveTo>
                    <a:pt x="914400" y="742188"/>
                  </a:moveTo>
                  <a:lnTo>
                    <a:pt x="899160" y="742188"/>
                  </a:lnTo>
                  <a:lnTo>
                    <a:pt x="899160" y="757428"/>
                  </a:lnTo>
                  <a:lnTo>
                    <a:pt x="914400" y="757428"/>
                  </a:lnTo>
                  <a:lnTo>
                    <a:pt x="914400" y="742188"/>
                  </a:lnTo>
                  <a:close/>
                </a:path>
                <a:path w="2820035" h="2550160">
                  <a:moveTo>
                    <a:pt x="917448" y="309372"/>
                  </a:moveTo>
                  <a:lnTo>
                    <a:pt x="900684" y="309372"/>
                  </a:lnTo>
                  <a:lnTo>
                    <a:pt x="900684" y="324612"/>
                  </a:lnTo>
                  <a:lnTo>
                    <a:pt x="917448" y="324612"/>
                  </a:lnTo>
                  <a:lnTo>
                    <a:pt x="917448" y="309372"/>
                  </a:lnTo>
                  <a:close/>
                </a:path>
                <a:path w="2820035" h="2550160">
                  <a:moveTo>
                    <a:pt x="932688" y="1050036"/>
                  </a:moveTo>
                  <a:lnTo>
                    <a:pt x="917448" y="1050036"/>
                  </a:lnTo>
                  <a:lnTo>
                    <a:pt x="917448" y="1065276"/>
                  </a:lnTo>
                  <a:lnTo>
                    <a:pt x="932688" y="1065276"/>
                  </a:lnTo>
                  <a:lnTo>
                    <a:pt x="932688" y="1050036"/>
                  </a:lnTo>
                  <a:close/>
                </a:path>
                <a:path w="2820035" h="2550160">
                  <a:moveTo>
                    <a:pt x="932688" y="0"/>
                  </a:moveTo>
                  <a:lnTo>
                    <a:pt x="917448" y="0"/>
                  </a:lnTo>
                  <a:lnTo>
                    <a:pt x="917448" y="15240"/>
                  </a:lnTo>
                  <a:lnTo>
                    <a:pt x="932688" y="15240"/>
                  </a:lnTo>
                  <a:lnTo>
                    <a:pt x="932688" y="0"/>
                  </a:lnTo>
                  <a:close/>
                </a:path>
                <a:path w="2820035" h="2550160">
                  <a:moveTo>
                    <a:pt x="937260" y="371856"/>
                  </a:moveTo>
                  <a:lnTo>
                    <a:pt x="922020" y="371856"/>
                  </a:lnTo>
                  <a:lnTo>
                    <a:pt x="922020" y="387096"/>
                  </a:lnTo>
                  <a:lnTo>
                    <a:pt x="937260" y="387096"/>
                  </a:lnTo>
                  <a:lnTo>
                    <a:pt x="937260" y="371856"/>
                  </a:lnTo>
                  <a:close/>
                </a:path>
                <a:path w="2820035" h="2550160">
                  <a:moveTo>
                    <a:pt x="941832" y="679704"/>
                  </a:moveTo>
                  <a:lnTo>
                    <a:pt x="926592" y="679704"/>
                  </a:lnTo>
                  <a:lnTo>
                    <a:pt x="926592" y="694944"/>
                  </a:lnTo>
                  <a:lnTo>
                    <a:pt x="941832" y="694944"/>
                  </a:lnTo>
                  <a:lnTo>
                    <a:pt x="941832" y="679704"/>
                  </a:lnTo>
                  <a:close/>
                </a:path>
                <a:path w="2820035" h="2550160">
                  <a:moveTo>
                    <a:pt x="946404" y="742188"/>
                  </a:moveTo>
                  <a:lnTo>
                    <a:pt x="929640" y="742188"/>
                  </a:lnTo>
                  <a:lnTo>
                    <a:pt x="929640" y="757428"/>
                  </a:lnTo>
                  <a:lnTo>
                    <a:pt x="946404" y="757428"/>
                  </a:lnTo>
                  <a:lnTo>
                    <a:pt x="946404" y="742188"/>
                  </a:lnTo>
                  <a:close/>
                </a:path>
                <a:path w="2820035" h="2550160">
                  <a:moveTo>
                    <a:pt x="947928" y="309372"/>
                  </a:moveTo>
                  <a:lnTo>
                    <a:pt x="932688" y="309372"/>
                  </a:lnTo>
                  <a:lnTo>
                    <a:pt x="932688" y="324612"/>
                  </a:lnTo>
                  <a:lnTo>
                    <a:pt x="947928" y="324612"/>
                  </a:lnTo>
                  <a:lnTo>
                    <a:pt x="947928" y="309372"/>
                  </a:lnTo>
                  <a:close/>
                </a:path>
                <a:path w="2820035" h="2550160">
                  <a:moveTo>
                    <a:pt x="963168" y="1050036"/>
                  </a:moveTo>
                  <a:lnTo>
                    <a:pt x="947928" y="1050036"/>
                  </a:lnTo>
                  <a:lnTo>
                    <a:pt x="947928" y="1065276"/>
                  </a:lnTo>
                  <a:lnTo>
                    <a:pt x="963168" y="1065276"/>
                  </a:lnTo>
                  <a:lnTo>
                    <a:pt x="963168" y="1050036"/>
                  </a:lnTo>
                  <a:close/>
                </a:path>
                <a:path w="2820035" h="2550160">
                  <a:moveTo>
                    <a:pt x="963168" y="0"/>
                  </a:moveTo>
                  <a:lnTo>
                    <a:pt x="947928" y="0"/>
                  </a:lnTo>
                  <a:lnTo>
                    <a:pt x="947928" y="15240"/>
                  </a:lnTo>
                  <a:lnTo>
                    <a:pt x="963168" y="15240"/>
                  </a:lnTo>
                  <a:lnTo>
                    <a:pt x="963168" y="0"/>
                  </a:lnTo>
                  <a:close/>
                </a:path>
                <a:path w="2820035" h="2550160">
                  <a:moveTo>
                    <a:pt x="967740" y="371856"/>
                  </a:moveTo>
                  <a:lnTo>
                    <a:pt x="952500" y="371856"/>
                  </a:lnTo>
                  <a:lnTo>
                    <a:pt x="952500" y="387096"/>
                  </a:lnTo>
                  <a:lnTo>
                    <a:pt x="967740" y="387096"/>
                  </a:lnTo>
                  <a:lnTo>
                    <a:pt x="967740" y="371856"/>
                  </a:lnTo>
                  <a:close/>
                </a:path>
                <a:path w="2820035" h="2550160">
                  <a:moveTo>
                    <a:pt x="972312" y="679704"/>
                  </a:moveTo>
                  <a:lnTo>
                    <a:pt x="957072" y="679704"/>
                  </a:lnTo>
                  <a:lnTo>
                    <a:pt x="957072" y="694944"/>
                  </a:lnTo>
                  <a:lnTo>
                    <a:pt x="972312" y="694944"/>
                  </a:lnTo>
                  <a:lnTo>
                    <a:pt x="972312" y="679704"/>
                  </a:lnTo>
                  <a:close/>
                </a:path>
                <a:path w="2820035" h="2550160">
                  <a:moveTo>
                    <a:pt x="976884" y="742188"/>
                  </a:moveTo>
                  <a:lnTo>
                    <a:pt x="961644" y="742188"/>
                  </a:lnTo>
                  <a:lnTo>
                    <a:pt x="961644" y="757428"/>
                  </a:lnTo>
                  <a:lnTo>
                    <a:pt x="976884" y="757428"/>
                  </a:lnTo>
                  <a:lnTo>
                    <a:pt x="976884" y="742188"/>
                  </a:lnTo>
                  <a:close/>
                </a:path>
                <a:path w="2820035" h="2550160">
                  <a:moveTo>
                    <a:pt x="978408" y="309372"/>
                  </a:moveTo>
                  <a:lnTo>
                    <a:pt x="963168" y="309372"/>
                  </a:lnTo>
                  <a:lnTo>
                    <a:pt x="963168" y="324612"/>
                  </a:lnTo>
                  <a:lnTo>
                    <a:pt x="978408" y="324612"/>
                  </a:lnTo>
                  <a:lnTo>
                    <a:pt x="978408" y="309372"/>
                  </a:lnTo>
                  <a:close/>
                </a:path>
                <a:path w="2820035" h="2550160">
                  <a:moveTo>
                    <a:pt x="993648" y="0"/>
                  </a:moveTo>
                  <a:lnTo>
                    <a:pt x="978408" y="0"/>
                  </a:lnTo>
                  <a:lnTo>
                    <a:pt x="978408" y="15240"/>
                  </a:lnTo>
                  <a:lnTo>
                    <a:pt x="993648" y="15240"/>
                  </a:lnTo>
                  <a:lnTo>
                    <a:pt x="993648" y="0"/>
                  </a:lnTo>
                  <a:close/>
                </a:path>
                <a:path w="2820035" h="2550160">
                  <a:moveTo>
                    <a:pt x="995172" y="1050036"/>
                  </a:moveTo>
                  <a:lnTo>
                    <a:pt x="978408" y="1050036"/>
                  </a:lnTo>
                  <a:lnTo>
                    <a:pt x="978408" y="1065276"/>
                  </a:lnTo>
                  <a:lnTo>
                    <a:pt x="995172" y="1065276"/>
                  </a:lnTo>
                  <a:lnTo>
                    <a:pt x="995172" y="1050036"/>
                  </a:lnTo>
                  <a:close/>
                </a:path>
                <a:path w="2820035" h="2550160">
                  <a:moveTo>
                    <a:pt x="998220" y="371856"/>
                  </a:moveTo>
                  <a:lnTo>
                    <a:pt x="982980" y="371856"/>
                  </a:lnTo>
                  <a:lnTo>
                    <a:pt x="982980" y="387096"/>
                  </a:lnTo>
                  <a:lnTo>
                    <a:pt x="998220" y="387096"/>
                  </a:lnTo>
                  <a:lnTo>
                    <a:pt x="998220" y="371856"/>
                  </a:lnTo>
                  <a:close/>
                </a:path>
                <a:path w="2820035" h="2550160">
                  <a:moveTo>
                    <a:pt x="1002792" y="679704"/>
                  </a:moveTo>
                  <a:lnTo>
                    <a:pt x="987552" y="679704"/>
                  </a:lnTo>
                  <a:lnTo>
                    <a:pt x="987552" y="694944"/>
                  </a:lnTo>
                  <a:lnTo>
                    <a:pt x="1002792" y="694944"/>
                  </a:lnTo>
                  <a:lnTo>
                    <a:pt x="1002792" y="679704"/>
                  </a:lnTo>
                  <a:close/>
                </a:path>
                <a:path w="2820035" h="2550160">
                  <a:moveTo>
                    <a:pt x="1007364" y="742188"/>
                  </a:moveTo>
                  <a:lnTo>
                    <a:pt x="992124" y="742188"/>
                  </a:lnTo>
                  <a:lnTo>
                    <a:pt x="992124" y="757428"/>
                  </a:lnTo>
                  <a:lnTo>
                    <a:pt x="1007364" y="757428"/>
                  </a:lnTo>
                  <a:lnTo>
                    <a:pt x="1007364" y="742188"/>
                  </a:lnTo>
                  <a:close/>
                </a:path>
                <a:path w="2820035" h="2550160">
                  <a:moveTo>
                    <a:pt x="1008888" y="309372"/>
                  </a:moveTo>
                  <a:lnTo>
                    <a:pt x="993648" y="309372"/>
                  </a:lnTo>
                  <a:lnTo>
                    <a:pt x="993648" y="324612"/>
                  </a:lnTo>
                  <a:lnTo>
                    <a:pt x="1008888" y="324612"/>
                  </a:lnTo>
                  <a:lnTo>
                    <a:pt x="1008888" y="309372"/>
                  </a:lnTo>
                  <a:close/>
                </a:path>
                <a:path w="2820035" h="2550160">
                  <a:moveTo>
                    <a:pt x="1024128" y="0"/>
                  </a:moveTo>
                  <a:lnTo>
                    <a:pt x="1008888" y="0"/>
                  </a:lnTo>
                  <a:lnTo>
                    <a:pt x="1008888" y="15240"/>
                  </a:lnTo>
                  <a:lnTo>
                    <a:pt x="1024128" y="15240"/>
                  </a:lnTo>
                  <a:lnTo>
                    <a:pt x="1024128" y="0"/>
                  </a:lnTo>
                  <a:close/>
                </a:path>
                <a:path w="2820035" h="2550160">
                  <a:moveTo>
                    <a:pt x="1025652" y="1050036"/>
                  </a:moveTo>
                  <a:lnTo>
                    <a:pt x="1010412" y="1050036"/>
                  </a:lnTo>
                  <a:lnTo>
                    <a:pt x="1010412" y="1065276"/>
                  </a:lnTo>
                  <a:lnTo>
                    <a:pt x="1025652" y="1065276"/>
                  </a:lnTo>
                  <a:lnTo>
                    <a:pt x="1025652" y="1050036"/>
                  </a:lnTo>
                  <a:close/>
                </a:path>
                <a:path w="2820035" h="2550160">
                  <a:moveTo>
                    <a:pt x="1030224" y="371856"/>
                  </a:moveTo>
                  <a:lnTo>
                    <a:pt x="1014984" y="371856"/>
                  </a:lnTo>
                  <a:lnTo>
                    <a:pt x="1014984" y="387096"/>
                  </a:lnTo>
                  <a:lnTo>
                    <a:pt x="1030224" y="387096"/>
                  </a:lnTo>
                  <a:lnTo>
                    <a:pt x="1030224" y="371856"/>
                  </a:lnTo>
                  <a:close/>
                </a:path>
                <a:path w="2820035" h="2550160">
                  <a:moveTo>
                    <a:pt x="1034796" y="679704"/>
                  </a:moveTo>
                  <a:lnTo>
                    <a:pt x="1018032" y="679704"/>
                  </a:lnTo>
                  <a:lnTo>
                    <a:pt x="1018032" y="694944"/>
                  </a:lnTo>
                  <a:lnTo>
                    <a:pt x="1034796" y="694944"/>
                  </a:lnTo>
                  <a:lnTo>
                    <a:pt x="1034796" y="679704"/>
                  </a:lnTo>
                  <a:close/>
                </a:path>
                <a:path w="2820035" h="2550160">
                  <a:moveTo>
                    <a:pt x="1037844" y="742188"/>
                  </a:moveTo>
                  <a:lnTo>
                    <a:pt x="1022604" y="742188"/>
                  </a:lnTo>
                  <a:lnTo>
                    <a:pt x="1022604" y="757428"/>
                  </a:lnTo>
                  <a:lnTo>
                    <a:pt x="1037844" y="757428"/>
                  </a:lnTo>
                  <a:lnTo>
                    <a:pt x="1037844" y="742188"/>
                  </a:lnTo>
                  <a:close/>
                </a:path>
                <a:path w="2820035" h="2550160">
                  <a:moveTo>
                    <a:pt x="1040892" y="309372"/>
                  </a:moveTo>
                  <a:lnTo>
                    <a:pt x="1024128" y="309372"/>
                  </a:lnTo>
                  <a:lnTo>
                    <a:pt x="1024128" y="324612"/>
                  </a:lnTo>
                  <a:lnTo>
                    <a:pt x="1040892" y="324612"/>
                  </a:lnTo>
                  <a:lnTo>
                    <a:pt x="1040892" y="309372"/>
                  </a:lnTo>
                  <a:close/>
                </a:path>
                <a:path w="2820035" h="2550160">
                  <a:moveTo>
                    <a:pt x="1056132" y="1050036"/>
                  </a:moveTo>
                  <a:lnTo>
                    <a:pt x="1040892" y="1050036"/>
                  </a:lnTo>
                  <a:lnTo>
                    <a:pt x="1040892" y="1065276"/>
                  </a:lnTo>
                  <a:lnTo>
                    <a:pt x="1056132" y="1065276"/>
                  </a:lnTo>
                  <a:lnTo>
                    <a:pt x="1056132" y="1050036"/>
                  </a:lnTo>
                  <a:close/>
                </a:path>
                <a:path w="2820035" h="2550160">
                  <a:moveTo>
                    <a:pt x="1056132" y="0"/>
                  </a:moveTo>
                  <a:lnTo>
                    <a:pt x="1040892" y="0"/>
                  </a:lnTo>
                  <a:lnTo>
                    <a:pt x="1040892" y="15240"/>
                  </a:lnTo>
                  <a:lnTo>
                    <a:pt x="1056132" y="15240"/>
                  </a:lnTo>
                  <a:lnTo>
                    <a:pt x="1056132" y="0"/>
                  </a:lnTo>
                  <a:close/>
                </a:path>
                <a:path w="2820035" h="2550160">
                  <a:moveTo>
                    <a:pt x="1060704" y="371856"/>
                  </a:moveTo>
                  <a:lnTo>
                    <a:pt x="1045464" y="371856"/>
                  </a:lnTo>
                  <a:lnTo>
                    <a:pt x="1045464" y="387096"/>
                  </a:lnTo>
                  <a:lnTo>
                    <a:pt x="1060704" y="387096"/>
                  </a:lnTo>
                  <a:lnTo>
                    <a:pt x="1060704" y="371856"/>
                  </a:lnTo>
                  <a:close/>
                </a:path>
                <a:path w="2820035" h="2550160">
                  <a:moveTo>
                    <a:pt x="1065276" y="679704"/>
                  </a:moveTo>
                  <a:lnTo>
                    <a:pt x="1050036" y="679704"/>
                  </a:lnTo>
                  <a:lnTo>
                    <a:pt x="1050036" y="694944"/>
                  </a:lnTo>
                  <a:lnTo>
                    <a:pt x="1065276" y="694944"/>
                  </a:lnTo>
                  <a:lnTo>
                    <a:pt x="1065276" y="679704"/>
                  </a:lnTo>
                  <a:close/>
                </a:path>
                <a:path w="2820035" h="2550160">
                  <a:moveTo>
                    <a:pt x="1069848" y="742188"/>
                  </a:moveTo>
                  <a:lnTo>
                    <a:pt x="1053084" y="742188"/>
                  </a:lnTo>
                  <a:lnTo>
                    <a:pt x="1053084" y="757428"/>
                  </a:lnTo>
                  <a:lnTo>
                    <a:pt x="1069848" y="757428"/>
                  </a:lnTo>
                  <a:lnTo>
                    <a:pt x="1069848" y="742188"/>
                  </a:lnTo>
                  <a:close/>
                </a:path>
                <a:path w="2820035" h="2550160">
                  <a:moveTo>
                    <a:pt x="1071372" y="309372"/>
                  </a:moveTo>
                  <a:lnTo>
                    <a:pt x="1056132" y="309372"/>
                  </a:lnTo>
                  <a:lnTo>
                    <a:pt x="1056132" y="324612"/>
                  </a:lnTo>
                  <a:lnTo>
                    <a:pt x="1071372" y="324612"/>
                  </a:lnTo>
                  <a:lnTo>
                    <a:pt x="1071372" y="309372"/>
                  </a:lnTo>
                  <a:close/>
                </a:path>
                <a:path w="2820035" h="2550160">
                  <a:moveTo>
                    <a:pt x="1086612" y="1050036"/>
                  </a:moveTo>
                  <a:lnTo>
                    <a:pt x="1071372" y="1050036"/>
                  </a:lnTo>
                  <a:lnTo>
                    <a:pt x="1071372" y="1065276"/>
                  </a:lnTo>
                  <a:lnTo>
                    <a:pt x="1086612" y="1065276"/>
                  </a:lnTo>
                  <a:lnTo>
                    <a:pt x="1086612" y="1050036"/>
                  </a:lnTo>
                  <a:close/>
                </a:path>
                <a:path w="2820035" h="2550160">
                  <a:moveTo>
                    <a:pt x="1086612" y="0"/>
                  </a:moveTo>
                  <a:lnTo>
                    <a:pt x="1071372" y="0"/>
                  </a:lnTo>
                  <a:lnTo>
                    <a:pt x="1071372" y="15240"/>
                  </a:lnTo>
                  <a:lnTo>
                    <a:pt x="1086612" y="15240"/>
                  </a:lnTo>
                  <a:lnTo>
                    <a:pt x="1086612" y="0"/>
                  </a:lnTo>
                  <a:close/>
                </a:path>
                <a:path w="2820035" h="2550160">
                  <a:moveTo>
                    <a:pt x="1091184" y="371856"/>
                  </a:moveTo>
                  <a:lnTo>
                    <a:pt x="1075944" y="371856"/>
                  </a:lnTo>
                  <a:lnTo>
                    <a:pt x="1075944" y="387096"/>
                  </a:lnTo>
                  <a:lnTo>
                    <a:pt x="1091184" y="387096"/>
                  </a:lnTo>
                  <a:lnTo>
                    <a:pt x="1091184" y="371856"/>
                  </a:lnTo>
                  <a:close/>
                </a:path>
                <a:path w="2820035" h="2550160">
                  <a:moveTo>
                    <a:pt x="1095756" y="679704"/>
                  </a:moveTo>
                  <a:lnTo>
                    <a:pt x="1080516" y="679704"/>
                  </a:lnTo>
                  <a:lnTo>
                    <a:pt x="1080516" y="694944"/>
                  </a:lnTo>
                  <a:lnTo>
                    <a:pt x="1095756" y="694944"/>
                  </a:lnTo>
                  <a:lnTo>
                    <a:pt x="1095756" y="679704"/>
                  </a:lnTo>
                  <a:close/>
                </a:path>
                <a:path w="2820035" h="2550160">
                  <a:moveTo>
                    <a:pt x="1100328" y="742188"/>
                  </a:moveTo>
                  <a:lnTo>
                    <a:pt x="1085088" y="742188"/>
                  </a:lnTo>
                  <a:lnTo>
                    <a:pt x="1085088" y="757428"/>
                  </a:lnTo>
                  <a:lnTo>
                    <a:pt x="1100328" y="757428"/>
                  </a:lnTo>
                  <a:lnTo>
                    <a:pt x="1100328" y="742188"/>
                  </a:lnTo>
                  <a:close/>
                </a:path>
                <a:path w="2820035" h="2550160">
                  <a:moveTo>
                    <a:pt x="1101852" y="309372"/>
                  </a:moveTo>
                  <a:lnTo>
                    <a:pt x="1086612" y="309372"/>
                  </a:lnTo>
                  <a:lnTo>
                    <a:pt x="1086612" y="324612"/>
                  </a:lnTo>
                  <a:lnTo>
                    <a:pt x="1101852" y="324612"/>
                  </a:lnTo>
                  <a:lnTo>
                    <a:pt x="1101852" y="309372"/>
                  </a:lnTo>
                  <a:close/>
                </a:path>
                <a:path w="2820035" h="2550160">
                  <a:moveTo>
                    <a:pt x="1117092" y="0"/>
                  </a:moveTo>
                  <a:lnTo>
                    <a:pt x="1101852" y="0"/>
                  </a:lnTo>
                  <a:lnTo>
                    <a:pt x="1101852" y="15240"/>
                  </a:lnTo>
                  <a:lnTo>
                    <a:pt x="1117092" y="15240"/>
                  </a:lnTo>
                  <a:lnTo>
                    <a:pt x="1117092" y="0"/>
                  </a:lnTo>
                  <a:close/>
                </a:path>
                <a:path w="2820035" h="2550160">
                  <a:moveTo>
                    <a:pt x="1118616" y="1050036"/>
                  </a:moveTo>
                  <a:lnTo>
                    <a:pt x="1101852" y="1050036"/>
                  </a:lnTo>
                  <a:lnTo>
                    <a:pt x="1101852" y="1065276"/>
                  </a:lnTo>
                  <a:lnTo>
                    <a:pt x="1118616" y="1065276"/>
                  </a:lnTo>
                  <a:lnTo>
                    <a:pt x="1118616" y="1050036"/>
                  </a:lnTo>
                  <a:close/>
                </a:path>
                <a:path w="2820035" h="2550160">
                  <a:moveTo>
                    <a:pt x="1121664" y="371856"/>
                  </a:moveTo>
                  <a:lnTo>
                    <a:pt x="1106424" y="371856"/>
                  </a:lnTo>
                  <a:lnTo>
                    <a:pt x="1106424" y="387096"/>
                  </a:lnTo>
                  <a:lnTo>
                    <a:pt x="1121664" y="387096"/>
                  </a:lnTo>
                  <a:lnTo>
                    <a:pt x="1121664" y="371856"/>
                  </a:lnTo>
                  <a:close/>
                </a:path>
                <a:path w="2820035" h="2550160">
                  <a:moveTo>
                    <a:pt x="1126236" y="679704"/>
                  </a:moveTo>
                  <a:lnTo>
                    <a:pt x="1110996" y="679704"/>
                  </a:lnTo>
                  <a:lnTo>
                    <a:pt x="1110996" y="694944"/>
                  </a:lnTo>
                  <a:lnTo>
                    <a:pt x="1126236" y="694944"/>
                  </a:lnTo>
                  <a:lnTo>
                    <a:pt x="1126236" y="679704"/>
                  </a:lnTo>
                  <a:close/>
                </a:path>
                <a:path w="2820035" h="2550160">
                  <a:moveTo>
                    <a:pt x="1130808" y="742188"/>
                  </a:moveTo>
                  <a:lnTo>
                    <a:pt x="1115568" y="742188"/>
                  </a:lnTo>
                  <a:lnTo>
                    <a:pt x="1115568" y="757428"/>
                  </a:lnTo>
                  <a:lnTo>
                    <a:pt x="1130808" y="757428"/>
                  </a:lnTo>
                  <a:lnTo>
                    <a:pt x="1130808" y="742188"/>
                  </a:lnTo>
                  <a:close/>
                </a:path>
                <a:path w="2820035" h="2550160">
                  <a:moveTo>
                    <a:pt x="1132332" y="309372"/>
                  </a:moveTo>
                  <a:lnTo>
                    <a:pt x="1117092" y="309372"/>
                  </a:lnTo>
                  <a:lnTo>
                    <a:pt x="1117092" y="324612"/>
                  </a:lnTo>
                  <a:lnTo>
                    <a:pt x="1132332" y="324612"/>
                  </a:lnTo>
                  <a:lnTo>
                    <a:pt x="1132332" y="309372"/>
                  </a:lnTo>
                  <a:close/>
                </a:path>
                <a:path w="2820035" h="2550160">
                  <a:moveTo>
                    <a:pt x="1147572" y="0"/>
                  </a:moveTo>
                  <a:lnTo>
                    <a:pt x="1132332" y="0"/>
                  </a:lnTo>
                  <a:lnTo>
                    <a:pt x="1132332" y="15240"/>
                  </a:lnTo>
                  <a:lnTo>
                    <a:pt x="1147572" y="15240"/>
                  </a:lnTo>
                  <a:lnTo>
                    <a:pt x="1147572" y="0"/>
                  </a:lnTo>
                  <a:close/>
                </a:path>
                <a:path w="2820035" h="2550160">
                  <a:moveTo>
                    <a:pt x="1149096" y="1050036"/>
                  </a:moveTo>
                  <a:lnTo>
                    <a:pt x="1133856" y="1050036"/>
                  </a:lnTo>
                  <a:lnTo>
                    <a:pt x="1133856" y="1065276"/>
                  </a:lnTo>
                  <a:lnTo>
                    <a:pt x="1149096" y="1065276"/>
                  </a:lnTo>
                  <a:lnTo>
                    <a:pt x="1149096" y="1050036"/>
                  </a:lnTo>
                  <a:close/>
                </a:path>
                <a:path w="2820035" h="2550160">
                  <a:moveTo>
                    <a:pt x="1153668" y="371856"/>
                  </a:moveTo>
                  <a:lnTo>
                    <a:pt x="1138428" y="371856"/>
                  </a:lnTo>
                  <a:lnTo>
                    <a:pt x="1138428" y="387096"/>
                  </a:lnTo>
                  <a:lnTo>
                    <a:pt x="1153668" y="387096"/>
                  </a:lnTo>
                  <a:lnTo>
                    <a:pt x="1153668" y="371856"/>
                  </a:lnTo>
                  <a:close/>
                </a:path>
                <a:path w="2820035" h="2550160">
                  <a:moveTo>
                    <a:pt x="1158240" y="679704"/>
                  </a:moveTo>
                  <a:lnTo>
                    <a:pt x="1141476" y="679704"/>
                  </a:lnTo>
                  <a:lnTo>
                    <a:pt x="1141476" y="694944"/>
                  </a:lnTo>
                  <a:lnTo>
                    <a:pt x="1158240" y="694944"/>
                  </a:lnTo>
                  <a:lnTo>
                    <a:pt x="1158240" y="679704"/>
                  </a:lnTo>
                  <a:close/>
                </a:path>
                <a:path w="2820035" h="2550160">
                  <a:moveTo>
                    <a:pt x="1161288" y="742188"/>
                  </a:moveTo>
                  <a:lnTo>
                    <a:pt x="1146048" y="742188"/>
                  </a:lnTo>
                  <a:lnTo>
                    <a:pt x="1146048" y="757428"/>
                  </a:lnTo>
                  <a:lnTo>
                    <a:pt x="1161288" y="757428"/>
                  </a:lnTo>
                  <a:lnTo>
                    <a:pt x="1161288" y="742188"/>
                  </a:lnTo>
                  <a:close/>
                </a:path>
                <a:path w="2820035" h="2550160">
                  <a:moveTo>
                    <a:pt x="1164336" y="309372"/>
                  </a:moveTo>
                  <a:lnTo>
                    <a:pt x="1147572" y="309372"/>
                  </a:lnTo>
                  <a:lnTo>
                    <a:pt x="1147572" y="324612"/>
                  </a:lnTo>
                  <a:lnTo>
                    <a:pt x="1164336" y="324612"/>
                  </a:lnTo>
                  <a:lnTo>
                    <a:pt x="1164336" y="309372"/>
                  </a:lnTo>
                  <a:close/>
                </a:path>
                <a:path w="2820035" h="2550160">
                  <a:moveTo>
                    <a:pt x="1179576" y="1050036"/>
                  </a:moveTo>
                  <a:lnTo>
                    <a:pt x="1164336" y="1050036"/>
                  </a:lnTo>
                  <a:lnTo>
                    <a:pt x="1164336" y="1065276"/>
                  </a:lnTo>
                  <a:lnTo>
                    <a:pt x="1179576" y="1065276"/>
                  </a:lnTo>
                  <a:lnTo>
                    <a:pt x="1179576" y="1050036"/>
                  </a:lnTo>
                  <a:close/>
                </a:path>
                <a:path w="2820035" h="2550160">
                  <a:moveTo>
                    <a:pt x="1179576" y="0"/>
                  </a:moveTo>
                  <a:lnTo>
                    <a:pt x="1164336" y="0"/>
                  </a:lnTo>
                  <a:lnTo>
                    <a:pt x="1164336" y="15240"/>
                  </a:lnTo>
                  <a:lnTo>
                    <a:pt x="1179576" y="15240"/>
                  </a:lnTo>
                  <a:lnTo>
                    <a:pt x="1179576" y="0"/>
                  </a:lnTo>
                  <a:close/>
                </a:path>
                <a:path w="2820035" h="2550160">
                  <a:moveTo>
                    <a:pt x="1184148" y="371856"/>
                  </a:moveTo>
                  <a:lnTo>
                    <a:pt x="1168908" y="371856"/>
                  </a:lnTo>
                  <a:lnTo>
                    <a:pt x="1168908" y="387096"/>
                  </a:lnTo>
                  <a:lnTo>
                    <a:pt x="1184148" y="387096"/>
                  </a:lnTo>
                  <a:lnTo>
                    <a:pt x="1184148" y="371856"/>
                  </a:lnTo>
                  <a:close/>
                </a:path>
                <a:path w="2820035" h="2550160">
                  <a:moveTo>
                    <a:pt x="1188720" y="679704"/>
                  </a:moveTo>
                  <a:lnTo>
                    <a:pt x="1173480" y="679704"/>
                  </a:lnTo>
                  <a:lnTo>
                    <a:pt x="1173480" y="694944"/>
                  </a:lnTo>
                  <a:lnTo>
                    <a:pt x="1188720" y="694944"/>
                  </a:lnTo>
                  <a:lnTo>
                    <a:pt x="1188720" y="679704"/>
                  </a:lnTo>
                  <a:close/>
                </a:path>
                <a:path w="2820035" h="2550160">
                  <a:moveTo>
                    <a:pt x="1193292" y="742188"/>
                  </a:moveTo>
                  <a:lnTo>
                    <a:pt x="1176528" y="742188"/>
                  </a:lnTo>
                  <a:lnTo>
                    <a:pt x="1176528" y="757428"/>
                  </a:lnTo>
                  <a:lnTo>
                    <a:pt x="1193292" y="757428"/>
                  </a:lnTo>
                  <a:lnTo>
                    <a:pt x="1193292" y="742188"/>
                  </a:lnTo>
                  <a:close/>
                </a:path>
                <a:path w="2820035" h="2550160">
                  <a:moveTo>
                    <a:pt x="1194816" y="309372"/>
                  </a:moveTo>
                  <a:lnTo>
                    <a:pt x="1179576" y="309372"/>
                  </a:lnTo>
                  <a:lnTo>
                    <a:pt x="1179576" y="324612"/>
                  </a:lnTo>
                  <a:lnTo>
                    <a:pt x="1194816" y="324612"/>
                  </a:lnTo>
                  <a:lnTo>
                    <a:pt x="1194816" y="309372"/>
                  </a:lnTo>
                  <a:close/>
                </a:path>
                <a:path w="2820035" h="2550160">
                  <a:moveTo>
                    <a:pt x="1210056" y="1050036"/>
                  </a:moveTo>
                  <a:lnTo>
                    <a:pt x="1194816" y="1050036"/>
                  </a:lnTo>
                  <a:lnTo>
                    <a:pt x="1194816" y="1065276"/>
                  </a:lnTo>
                  <a:lnTo>
                    <a:pt x="1210056" y="1065276"/>
                  </a:lnTo>
                  <a:lnTo>
                    <a:pt x="1210056" y="1050036"/>
                  </a:lnTo>
                  <a:close/>
                </a:path>
                <a:path w="2820035" h="2550160">
                  <a:moveTo>
                    <a:pt x="1210056" y="0"/>
                  </a:moveTo>
                  <a:lnTo>
                    <a:pt x="1194816" y="0"/>
                  </a:lnTo>
                  <a:lnTo>
                    <a:pt x="1194816" y="15240"/>
                  </a:lnTo>
                  <a:lnTo>
                    <a:pt x="1210056" y="15240"/>
                  </a:lnTo>
                  <a:lnTo>
                    <a:pt x="1210056" y="0"/>
                  </a:lnTo>
                  <a:close/>
                </a:path>
                <a:path w="2820035" h="2550160">
                  <a:moveTo>
                    <a:pt x="1214628" y="371856"/>
                  </a:moveTo>
                  <a:lnTo>
                    <a:pt x="1199388" y="371856"/>
                  </a:lnTo>
                  <a:lnTo>
                    <a:pt x="1199388" y="387096"/>
                  </a:lnTo>
                  <a:lnTo>
                    <a:pt x="1214628" y="387096"/>
                  </a:lnTo>
                  <a:lnTo>
                    <a:pt x="1214628" y="371856"/>
                  </a:lnTo>
                  <a:close/>
                </a:path>
                <a:path w="2820035" h="2550160">
                  <a:moveTo>
                    <a:pt x="1219200" y="1397520"/>
                  </a:moveTo>
                  <a:lnTo>
                    <a:pt x="1203960" y="1397520"/>
                  </a:lnTo>
                  <a:lnTo>
                    <a:pt x="1203960" y="1414284"/>
                  </a:lnTo>
                  <a:lnTo>
                    <a:pt x="1219200" y="1414284"/>
                  </a:lnTo>
                  <a:lnTo>
                    <a:pt x="1219200" y="1397520"/>
                  </a:lnTo>
                  <a:close/>
                </a:path>
                <a:path w="2820035" h="2550160">
                  <a:moveTo>
                    <a:pt x="1219200" y="1367040"/>
                  </a:moveTo>
                  <a:lnTo>
                    <a:pt x="1203960" y="1367040"/>
                  </a:lnTo>
                  <a:lnTo>
                    <a:pt x="1203960" y="1382280"/>
                  </a:lnTo>
                  <a:lnTo>
                    <a:pt x="1219200" y="1382280"/>
                  </a:lnTo>
                  <a:lnTo>
                    <a:pt x="1219200" y="1367040"/>
                  </a:lnTo>
                  <a:close/>
                </a:path>
                <a:path w="2820035" h="2550160">
                  <a:moveTo>
                    <a:pt x="1219200" y="1336560"/>
                  </a:moveTo>
                  <a:lnTo>
                    <a:pt x="1203960" y="1336560"/>
                  </a:lnTo>
                  <a:lnTo>
                    <a:pt x="1203960" y="1351800"/>
                  </a:lnTo>
                  <a:lnTo>
                    <a:pt x="1219200" y="1351800"/>
                  </a:lnTo>
                  <a:lnTo>
                    <a:pt x="1219200" y="1336560"/>
                  </a:lnTo>
                  <a:close/>
                </a:path>
                <a:path w="2820035" h="2550160">
                  <a:moveTo>
                    <a:pt x="1219200" y="1306080"/>
                  </a:moveTo>
                  <a:lnTo>
                    <a:pt x="1203960" y="1306080"/>
                  </a:lnTo>
                  <a:lnTo>
                    <a:pt x="1203960" y="1321320"/>
                  </a:lnTo>
                  <a:lnTo>
                    <a:pt x="1219200" y="1321320"/>
                  </a:lnTo>
                  <a:lnTo>
                    <a:pt x="1219200" y="1306080"/>
                  </a:lnTo>
                  <a:close/>
                </a:path>
                <a:path w="2820035" h="2550160">
                  <a:moveTo>
                    <a:pt x="1219200" y="1274076"/>
                  </a:moveTo>
                  <a:lnTo>
                    <a:pt x="1203960" y="1274076"/>
                  </a:lnTo>
                  <a:lnTo>
                    <a:pt x="1203960" y="1290840"/>
                  </a:lnTo>
                  <a:lnTo>
                    <a:pt x="1219200" y="1290840"/>
                  </a:lnTo>
                  <a:lnTo>
                    <a:pt x="1219200" y="1274076"/>
                  </a:lnTo>
                  <a:close/>
                </a:path>
                <a:path w="2820035" h="2550160">
                  <a:moveTo>
                    <a:pt x="1219200" y="1243596"/>
                  </a:moveTo>
                  <a:lnTo>
                    <a:pt x="1203960" y="1243596"/>
                  </a:lnTo>
                  <a:lnTo>
                    <a:pt x="1203960" y="1258836"/>
                  </a:lnTo>
                  <a:lnTo>
                    <a:pt x="1219200" y="1258836"/>
                  </a:lnTo>
                  <a:lnTo>
                    <a:pt x="1219200" y="1243596"/>
                  </a:lnTo>
                  <a:close/>
                </a:path>
                <a:path w="2820035" h="2550160">
                  <a:moveTo>
                    <a:pt x="1219200" y="1213116"/>
                  </a:moveTo>
                  <a:lnTo>
                    <a:pt x="1203960" y="1213116"/>
                  </a:lnTo>
                  <a:lnTo>
                    <a:pt x="1203960" y="1228356"/>
                  </a:lnTo>
                  <a:lnTo>
                    <a:pt x="1219200" y="1228356"/>
                  </a:lnTo>
                  <a:lnTo>
                    <a:pt x="1219200" y="1213116"/>
                  </a:lnTo>
                  <a:close/>
                </a:path>
                <a:path w="2820035" h="2550160">
                  <a:moveTo>
                    <a:pt x="1219200" y="1182636"/>
                  </a:moveTo>
                  <a:lnTo>
                    <a:pt x="1203960" y="1182636"/>
                  </a:lnTo>
                  <a:lnTo>
                    <a:pt x="1203960" y="1197876"/>
                  </a:lnTo>
                  <a:lnTo>
                    <a:pt x="1219200" y="1197876"/>
                  </a:lnTo>
                  <a:lnTo>
                    <a:pt x="1219200" y="1182636"/>
                  </a:lnTo>
                  <a:close/>
                </a:path>
                <a:path w="2820035" h="2550160">
                  <a:moveTo>
                    <a:pt x="1219200" y="1150632"/>
                  </a:moveTo>
                  <a:lnTo>
                    <a:pt x="1203960" y="1150632"/>
                  </a:lnTo>
                  <a:lnTo>
                    <a:pt x="1203960" y="1167396"/>
                  </a:lnTo>
                  <a:lnTo>
                    <a:pt x="1219200" y="1167396"/>
                  </a:lnTo>
                  <a:lnTo>
                    <a:pt x="1219200" y="1150632"/>
                  </a:lnTo>
                  <a:close/>
                </a:path>
                <a:path w="2820035" h="2550160">
                  <a:moveTo>
                    <a:pt x="1219200" y="1120152"/>
                  </a:moveTo>
                  <a:lnTo>
                    <a:pt x="1203960" y="1120152"/>
                  </a:lnTo>
                  <a:lnTo>
                    <a:pt x="1203960" y="1135392"/>
                  </a:lnTo>
                  <a:lnTo>
                    <a:pt x="1219200" y="1135392"/>
                  </a:lnTo>
                  <a:lnTo>
                    <a:pt x="1219200" y="1120152"/>
                  </a:lnTo>
                  <a:close/>
                </a:path>
                <a:path w="2820035" h="2550160">
                  <a:moveTo>
                    <a:pt x="1219200" y="679704"/>
                  </a:moveTo>
                  <a:lnTo>
                    <a:pt x="1203960" y="679704"/>
                  </a:lnTo>
                  <a:lnTo>
                    <a:pt x="1203960" y="694944"/>
                  </a:lnTo>
                  <a:lnTo>
                    <a:pt x="1219200" y="694944"/>
                  </a:lnTo>
                  <a:lnTo>
                    <a:pt x="1219200" y="679704"/>
                  </a:lnTo>
                  <a:close/>
                </a:path>
                <a:path w="2820035" h="2550160">
                  <a:moveTo>
                    <a:pt x="1223772" y="742188"/>
                  </a:moveTo>
                  <a:lnTo>
                    <a:pt x="1208532" y="742188"/>
                  </a:lnTo>
                  <a:lnTo>
                    <a:pt x="1208532" y="757428"/>
                  </a:lnTo>
                  <a:lnTo>
                    <a:pt x="1223772" y="757428"/>
                  </a:lnTo>
                  <a:lnTo>
                    <a:pt x="1223772" y="742188"/>
                  </a:lnTo>
                  <a:close/>
                </a:path>
                <a:path w="2820035" h="2550160">
                  <a:moveTo>
                    <a:pt x="1225296" y="309372"/>
                  </a:moveTo>
                  <a:lnTo>
                    <a:pt x="1210056" y="309372"/>
                  </a:lnTo>
                  <a:lnTo>
                    <a:pt x="1210056" y="324612"/>
                  </a:lnTo>
                  <a:lnTo>
                    <a:pt x="1225296" y="324612"/>
                  </a:lnTo>
                  <a:lnTo>
                    <a:pt x="1225296" y="309372"/>
                  </a:lnTo>
                  <a:close/>
                </a:path>
                <a:path w="2820035" h="2550160">
                  <a:moveTo>
                    <a:pt x="1226820" y="1421904"/>
                  </a:moveTo>
                  <a:lnTo>
                    <a:pt x="1211580" y="1421904"/>
                  </a:lnTo>
                  <a:lnTo>
                    <a:pt x="1219200" y="1429524"/>
                  </a:lnTo>
                  <a:lnTo>
                    <a:pt x="1203960" y="1429524"/>
                  </a:lnTo>
                  <a:lnTo>
                    <a:pt x="1203960" y="1434096"/>
                  </a:lnTo>
                  <a:lnTo>
                    <a:pt x="1207008" y="1437144"/>
                  </a:lnTo>
                  <a:lnTo>
                    <a:pt x="1226820" y="1437144"/>
                  </a:lnTo>
                  <a:lnTo>
                    <a:pt x="1226820" y="1421904"/>
                  </a:lnTo>
                  <a:close/>
                </a:path>
                <a:path w="2820035" h="2550160">
                  <a:moveTo>
                    <a:pt x="1239012" y="1112532"/>
                  </a:moveTo>
                  <a:lnTo>
                    <a:pt x="1223772" y="1112532"/>
                  </a:lnTo>
                  <a:lnTo>
                    <a:pt x="1223772" y="1127772"/>
                  </a:lnTo>
                  <a:lnTo>
                    <a:pt x="1239012" y="1127772"/>
                  </a:lnTo>
                  <a:lnTo>
                    <a:pt x="1239012" y="1112532"/>
                  </a:lnTo>
                  <a:close/>
                </a:path>
                <a:path w="2820035" h="2550160">
                  <a:moveTo>
                    <a:pt x="1240536" y="0"/>
                  </a:moveTo>
                  <a:lnTo>
                    <a:pt x="1225296" y="0"/>
                  </a:lnTo>
                  <a:lnTo>
                    <a:pt x="1225296" y="15240"/>
                  </a:lnTo>
                  <a:lnTo>
                    <a:pt x="1240536" y="15240"/>
                  </a:lnTo>
                  <a:lnTo>
                    <a:pt x="1240536" y="0"/>
                  </a:lnTo>
                  <a:close/>
                </a:path>
                <a:path w="2820035" h="2550160">
                  <a:moveTo>
                    <a:pt x="1242060" y="1050036"/>
                  </a:moveTo>
                  <a:lnTo>
                    <a:pt x="1225296" y="1050036"/>
                  </a:lnTo>
                  <a:lnTo>
                    <a:pt x="1225296" y="1065276"/>
                  </a:lnTo>
                  <a:lnTo>
                    <a:pt x="1242060" y="1065276"/>
                  </a:lnTo>
                  <a:lnTo>
                    <a:pt x="1242060" y="1050036"/>
                  </a:lnTo>
                  <a:close/>
                </a:path>
                <a:path w="2820035" h="2550160">
                  <a:moveTo>
                    <a:pt x="1245108" y="371856"/>
                  </a:moveTo>
                  <a:lnTo>
                    <a:pt x="1229868" y="371856"/>
                  </a:lnTo>
                  <a:lnTo>
                    <a:pt x="1229868" y="387096"/>
                  </a:lnTo>
                  <a:lnTo>
                    <a:pt x="1245108" y="387096"/>
                  </a:lnTo>
                  <a:lnTo>
                    <a:pt x="1245108" y="371856"/>
                  </a:lnTo>
                  <a:close/>
                </a:path>
                <a:path w="2820035" h="2550160">
                  <a:moveTo>
                    <a:pt x="1249680" y="679704"/>
                  </a:moveTo>
                  <a:lnTo>
                    <a:pt x="1234440" y="679704"/>
                  </a:lnTo>
                  <a:lnTo>
                    <a:pt x="1234440" y="694944"/>
                  </a:lnTo>
                  <a:lnTo>
                    <a:pt x="1249680" y="694944"/>
                  </a:lnTo>
                  <a:lnTo>
                    <a:pt x="1249680" y="679704"/>
                  </a:lnTo>
                  <a:close/>
                </a:path>
                <a:path w="2820035" h="2550160">
                  <a:moveTo>
                    <a:pt x="1254252" y="742188"/>
                  </a:moveTo>
                  <a:lnTo>
                    <a:pt x="1239012" y="742188"/>
                  </a:lnTo>
                  <a:lnTo>
                    <a:pt x="1239012" y="757428"/>
                  </a:lnTo>
                  <a:lnTo>
                    <a:pt x="1254252" y="757428"/>
                  </a:lnTo>
                  <a:lnTo>
                    <a:pt x="1254252" y="742188"/>
                  </a:lnTo>
                  <a:close/>
                </a:path>
                <a:path w="2820035" h="2550160">
                  <a:moveTo>
                    <a:pt x="1255776" y="309372"/>
                  </a:moveTo>
                  <a:lnTo>
                    <a:pt x="1240536" y="309372"/>
                  </a:lnTo>
                  <a:lnTo>
                    <a:pt x="1240536" y="324612"/>
                  </a:lnTo>
                  <a:lnTo>
                    <a:pt x="1255776" y="324612"/>
                  </a:lnTo>
                  <a:lnTo>
                    <a:pt x="1255776" y="309372"/>
                  </a:lnTo>
                  <a:close/>
                </a:path>
                <a:path w="2820035" h="2550160">
                  <a:moveTo>
                    <a:pt x="1257300" y="1421904"/>
                  </a:moveTo>
                  <a:lnTo>
                    <a:pt x="1242060" y="1421904"/>
                  </a:lnTo>
                  <a:lnTo>
                    <a:pt x="1242060" y="1437144"/>
                  </a:lnTo>
                  <a:lnTo>
                    <a:pt x="1257300" y="1437144"/>
                  </a:lnTo>
                  <a:lnTo>
                    <a:pt x="1257300" y="1421904"/>
                  </a:lnTo>
                  <a:close/>
                </a:path>
                <a:path w="2820035" h="2550160">
                  <a:moveTo>
                    <a:pt x="1269492" y="1112532"/>
                  </a:moveTo>
                  <a:lnTo>
                    <a:pt x="1254252" y="1112532"/>
                  </a:lnTo>
                  <a:lnTo>
                    <a:pt x="1254252" y="1127772"/>
                  </a:lnTo>
                  <a:lnTo>
                    <a:pt x="1269492" y="1127772"/>
                  </a:lnTo>
                  <a:lnTo>
                    <a:pt x="1269492" y="1112532"/>
                  </a:lnTo>
                  <a:close/>
                </a:path>
                <a:path w="2820035" h="2550160">
                  <a:moveTo>
                    <a:pt x="1271016" y="0"/>
                  </a:moveTo>
                  <a:lnTo>
                    <a:pt x="1255776" y="0"/>
                  </a:lnTo>
                  <a:lnTo>
                    <a:pt x="1255776" y="15240"/>
                  </a:lnTo>
                  <a:lnTo>
                    <a:pt x="1271016" y="15240"/>
                  </a:lnTo>
                  <a:lnTo>
                    <a:pt x="1271016" y="0"/>
                  </a:lnTo>
                  <a:close/>
                </a:path>
                <a:path w="2820035" h="2550160">
                  <a:moveTo>
                    <a:pt x="1272540" y="1050036"/>
                  </a:moveTo>
                  <a:lnTo>
                    <a:pt x="1257300" y="1050036"/>
                  </a:lnTo>
                  <a:lnTo>
                    <a:pt x="1257300" y="1065276"/>
                  </a:lnTo>
                  <a:lnTo>
                    <a:pt x="1272540" y="1065276"/>
                  </a:lnTo>
                  <a:lnTo>
                    <a:pt x="1272540" y="1050036"/>
                  </a:lnTo>
                  <a:close/>
                </a:path>
                <a:path w="2820035" h="2550160">
                  <a:moveTo>
                    <a:pt x="1277112" y="371856"/>
                  </a:moveTo>
                  <a:lnTo>
                    <a:pt x="1261872" y="371856"/>
                  </a:lnTo>
                  <a:lnTo>
                    <a:pt x="1261872" y="387096"/>
                  </a:lnTo>
                  <a:lnTo>
                    <a:pt x="1277112" y="387096"/>
                  </a:lnTo>
                  <a:lnTo>
                    <a:pt x="1277112" y="371856"/>
                  </a:lnTo>
                  <a:close/>
                </a:path>
                <a:path w="2820035" h="2550160">
                  <a:moveTo>
                    <a:pt x="1281684" y="2139696"/>
                  </a:moveTo>
                  <a:lnTo>
                    <a:pt x="1266444" y="2139696"/>
                  </a:lnTo>
                  <a:lnTo>
                    <a:pt x="1266444" y="2154936"/>
                  </a:lnTo>
                  <a:lnTo>
                    <a:pt x="1281684" y="2154936"/>
                  </a:lnTo>
                  <a:lnTo>
                    <a:pt x="1281684" y="2139696"/>
                  </a:lnTo>
                  <a:close/>
                </a:path>
                <a:path w="2820035" h="2550160">
                  <a:moveTo>
                    <a:pt x="1281684" y="2109216"/>
                  </a:moveTo>
                  <a:lnTo>
                    <a:pt x="1266444" y="2109216"/>
                  </a:lnTo>
                  <a:lnTo>
                    <a:pt x="1266444" y="2124456"/>
                  </a:lnTo>
                  <a:lnTo>
                    <a:pt x="1281684" y="2124456"/>
                  </a:lnTo>
                  <a:lnTo>
                    <a:pt x="1281684" y="2109216"/>
                  </a:lnTo>
                  <a:close/>
                </a:path>
                <a:path w="2820035" h="2550160">
                  <a:moveTo>
                    <a:pt x="1281684" y="2077212"/>
                  </a:moveTo>
                  <a:lnTo>
                    <a:pt x="1266444" y="2077212"/>
                  </a:lnTo>
                  <a:lnTo>
                    <a:pt x="1266444" y="2093976"/>
                  </a:lnTo>
                  <a:lnTo>
                    <a:pt x="1281684" y="2093976"/>
                  </a:lnTo>
                  <a:lnTo>
                    <a:pt x="1281684" y="2077212"/>
                  </a:lnTo>
                  <a:close/>
                </a:path>
                <a:path w="2820035" h="2550160">
                  <a:moveTo>
                    <a:pt x="1281684" y="2046732"/>
                  </a:moveTo>
                  <a:lnTo>
                    <a:pt x="1266444" y="2046732"/>
                  </a:lnTo>
                  <a:lnTo>
                    <a:pt x="1266444" y="2061972"/>
                  </a:lnTo>
                  <a:lnTo>
                    <a:pt x="1281684" y="2061972"/>
                  </a:lnTo>
                  <a:lnTo>
                    <a:pt x="1281684" y="2046732"/>
                  </a:lnTo>
                  <a:close/>
                </a:path>
                <a:path w="2820035" h="2550160">
                  <a:moveTo>
                    <a:pt x="1281684" y="2016252"/>
                  </a:moveTo>
                  <a:lnTo>
                    <a:pt x="1266444" y="2016252"/>
                  </a:lnTo>
                  <a:lnTo>
                    <a:pt x="1266444" y="2031492"/>
                  </a:lnTo>
                  <a:lnTo>
                    <a:pt x="1281684" y="2031492"/>
                  </a:lnTo>
                  <a:lnTo>
                    <a:pt x="1281684" y="2016252"/>
                  </a:lnTo>
                  <a:close/>
                </a:path>
                <a:path w="2820035" h="2550160">
                  <a:moveTo>
                    <a:pt x="1281684" y="1985772"/>
                  </a:moveTo>
                  <a:lnTo>
                    <a:pt x="1266444" y="1985772"/>
                  </a:lnTo>
                  <a:lnTo>
                    <a:pt x="1266444" y="2001012"/>
                  </a:lnTo>
                  <a:lnTo>
                    <a:pt x="1281684" y="2001012"/>
                  </a:lnTo>
                  <a:lnTo>
                    <a:pt x="1281684" y="1985772"/>
                  </a:lnTo>
                  <a:close/>
                </a:path>
                <a:path w="2820035" h="2550160">
                  <a:moveTo>
                    <a:pt x="1281684" y="1953768"/>
                  </a:moveTo>
                  <a:lnTo>
                    <a:pt x="1266444" y="1953768"/>
                  </a:lnTo>
                  <a:lnTo>
                    <a:pt x="1266444" y="1970532"/>
                  </a:lnTo>
                  <a:lnTo>
                    <a:pt x="1281684" y="1970532"/>
                  </a:lnTo>
                  <a:lnTo>
                    <a:pt x="1281684" y="1953768"/>
                  </a:lnTo>
                  <a:close/>
                </a:path>
                <a:path w="2820035" h="2550160">
                  <a:moveTo>
                    <a:pt x="1281684" y="1923288"/>
                  </a:moveTo>
                  <a:lnTo>
                    <a:pt x="1266444" y="1923288"/>
                  </a:lnTo>
                  <a:lnTo>
                    <a:pt x="1266444" y="1938528"/>
                  </a:lnTo>
                  <a:lnTo>
                    <a:pt x="1281684" y="1938528"/>
                  </a:lnTo>
                  <a:lnTo>
                    <a:pt x="1281684" y="1923288"/>
                  </a:lnTo>
                  <a:close/>
                </a:path>
                <a:path w="2820035" h="2550160">
                  <a:moveTo>
                    <a:pt x="1281684" y="1892808"/>
                  </a:moveTo>
                  <a:lnTo>
                    <a:pt x="1266444" y="1892808"/>
                  </a:lnTo>
                  <a:lnTo>
                    <a:pt x="1266444" y="1908048"/>
                  </a:lnTo>
                  <a:lnTo>
                    <a:pt x="1281684" y="1908048"/>
                  </a:lnTo>
                  <a:lnTo>
                    <a:pt x="1281684" y="1892808"/>
                  </a:lnTo>
                  <a:close/>
                </a:path>
                <a:path w="2820035" h="2550160">
                  <a:moveTo>
                    <a:pt x="1281684" y="1862328"/>
                  </a:moveTo>
                  <a:lnTo>
                    <a:pt x="1266444" y="1862328"/>
                  </a:lnTo>
                  <a:lnTo>
                    <a:pt x="1266444" y="1877568"/>
                  </a:lnTo>
                  <a:lnTo>
                    <a:pt x="1281684" y="1877568"/>
                  </a:lnTo>
                  <a:lnTo>
                    <a:pt x="1281684" y="1862328"/>
                  </a:lnTo>
                  <a:close/>
                </a:path>
                <a:path w="2820035" h="2550160">
                  <a:moveTo>
                    <a:pt x="1281684" y="679704"/>
                  </a:moveTo>
                  <a:lnTo>
                    <a:pt x="1264920" y="679704"/>
                  </a:lnTo>
                  <a:lnTo>
                    <a:pt x="1264920" y="694944"/>
                  </a:lnTo>
                  <a:lnTo>
                    <a:pt x="1281684" y="694944"/>
                  </a:lnTo>
                  <a:lnTo>
                    <a:pt x="1281684" y="679704"/>
                  </a:lnTo>
                  <a:close/>
                </a:path>
                <a:path w="2820035" h="2550160">
                  <a:moveTo>
                    <a:pt x="1284732" y="742188"/>
                  </a:moveTo>
                  <a:lnTo>
                    <a:pt x="1269492" y="742188"/>
                  </a:lnTo>
                  <a:lnTo>
                    <a:pt x="1269492" y="757428"/>
                  </a:lnTo>
                  <a:lnTo>
                    <a:pt x="1284732" y="757428"/>
                  </a:lnTo>
                  <a:lnTo>
                    <a:pt x="1284732" y="742188"/>
                  </a:lnTo>
                  <a:close/>
                </a:path>
                <a:path w="2820035" h="2550160">
                  <a:moveTo>
                    <a:pt x="1287780" y="1421904"/>
                  </a:moveTo>
                  <a:lnTo>
                    <a:pt x="1272540" y="1421904"/>
                  </a:lnTo>
                  <a:lnTo>
                    <a:pt x="1272540" y="1437144"/>
                  </a:lnTo>
                  <a:lnTo>
                    <a:pt x="1287780" y="1437144"/>
                  </a:lnTo>
                  <a:lnTo>
                    <a:pt x="1287780" y="1421904"/>
                  </a:lnTo>
                  <a:close/>
                </a:path>
                <a:path w="2820035" h="2550160">
                  <a:moveTo>
                    <a:pt x="1287780" y="309372"/>
                  </a:moveTo>
                  <a:lnTo>
                    <a:pt x="1271016" y="309372"/>
                  </a:lnTo>
                  <a:lnTo>
                    <a:pt x="1271016" y="324612"/>
                  </a:lnTo>
                  <a:lnTo>
                    <a:pt x="1287780" y="324612"/>
                  </a:lnTo>
                  <a:lnTo>
                    <a:pt x="1287780" y="309372"/>
                  </a:lnTo>
                  <a:close/>
                </a:path>
                <a:path w="2820035" h="2550160">
                  <a:moveTo>
                    <a:pt x="1289304" y="2162556"/>
                  </a:moveTo>
                  <a:lnTo>
                    <a:pt x="1274064" y="2162556"/>
                  </a:lnTo>
                  <a:lnTo>
                    <a:pt x="1274064" y="2177796"/>
                  </a:lnTo>
                  <a:lnTo>
                    <a:pt x="1289304" y="2177796"/>
                  </a:lnTo>
                  <a:lnTo>
                    <a:pt x="1289304" y="2162556"/>
                  </a:lnTo>
                  <a:close/>
                </a:path>
                <a:path w="2820035" h="2550160">
                  <a:moveTo>
                    <a:pt x="1298448" y="1854708"/>
                  </a:moveTo>
                  <a:lnTo>
                    <a:pt x="1283208" y="1854708"/>
                  </a:lnTo>
                  <a:lnTo>
                    <a:pt x="1283208" y="1869948"/>
                  </a:lnTo>
                  <a:lnTo>
                    <a:pt x="1298448" y="1869948"/>
                  </a:lnTo>
                  <a:lnTo>
                    <a:pt x="1298448" y="1854708"/>
                  </a:lnTo>
                  <a:close/>
                </a:path>
                <a:path w="2820035" h="2550160">
                  <a:moveTo>
                    <a:pt x="1299972" y="1112532"/>
                  </a:moveTo>
                  <a:lnTo>
                    <a:pt x="1284732" y="1112532"/>
                  </a:lnTo>
                  <a:lnTo>
                    <a:pt x="1284732" y="1127772"/>
                  </a:lnTo>
                  <a:lnTo>
                    <a:pt x="1299972" y="1127772"/>
                  </a:lnTo>
                  <a:lnTo>
                    <a:pt x="1299972" y="1112532"/>
                  </a:lnTo>
                  <a:close/>
                </a:path>
                <a:path w="2820035" h="2550160">
                  <a:moveTo>
                    <a:pt x="1303020" y="1050036"/>
                  </a:moveTo>
                  <a:lnTo>
                    <a:pt x="1287780" y="1050036"/>
                  </a:lnTo>
                  <a:lnTo>
                    <a:pt x="1287780" y="1065276"/>
                  </a:lnTo>
                  <a:lnTo>
                    <a:pt x="1303020" y="1065276"/>
                  </a:lnTo>
                  <a:lnTo>
                    <a:pt x="1303020" y="1050036"/>
                  </a:lnTo>
                  <a:close/>
                </a:path>
                <a:path w="2820035" h="2550160">
                  <a:moveTo>
                    <a:pt x="1303020" y="0"/>
                  </a:moveTo>
                  <a:lnTo>
                    <a:pt x="1287780" y="0"/>
                  </a:lnTo>
                  <a:lnTo>
                    <a:pt x="1287780" y="15240"/>
                  </a:lnTo>
                  <a:lnTo>
                    <a:pt x="1303020" y="15240"/>
                  </a:lnTo>
                  <a:lnTo>
                    <a:pt x="1303020" y="0"/>
                  </a:lnTo>
                  <a:close/>
                </a:path>
                <a:path w="2820035" h="2550160">
                  <a:moveTo>
                    <a:pt x="1307592" y="371856"/>
                  </a:moveTo>
                  <a:lnTo>
                    <a:pt x="1292352" y="371856"/>
                  </a:lnTo>
                  <a:lnTo>
                    <a:pt x="1292352" y="387096"/>
                  </a:lnTo>
                  <a:lnTo>
                    <a:pt x="1307592" y="387096"/>
                  </a:lnTo>
                  <a:lnTo>
                    <a:pt x="1307592" y="371856"/>
                  </a:lnTo>
                  <a:close/>
                </a:path>
                <a:path w="2820035" h="2550160">
                  <a:moveTo>
                    <a:pt x="1312164" y="679704"/>
                  </a:moveTo>
                  <a:lnTo>
                    <a:pt x="1296924" y="679704"/>
                  </a:lnTo>
                  <a:lnTo>
                    <a:pt x="1296924" y="694944"/>
                  </a:lnTo>
                  <a:lnTo>
                    <a:pt x="1312164" y="694944"/>
                  </a:lnTo>
                  <a:lnTo>
                    <a:pt x="1312164" y="679704"/>
                  </a:lnTo>
                  <a:close/>
                </a:path>
                <a:path w="2820035" h="2550160">
                  <a:moveTo>
                    <a:pt x="1316736" y="742188"/>
                  </a:moveTo>
                  <a:lnTo>
                    <a:pt x="1299972" y="742188"/>
                  </a:lnTo>
                  <a:lnTo>
                    <a:pt x="1299972" y="757428"/>
                  </a:lnTo>
                  <a:lnTo>
                    <a:pt x="1316736" y="757428"/>
                  </a:lnTo>
                  <a:lnTo>
                    <a:pt x="1316736" y="742188"/>
                  </a:lnTo>
                  <a:close/>
                </a:path>
                <a:path w="2820035" h="2550160">
                  <a:moveTo>
                    <a:pt x="1318260" y="309372"/>
                  </a:moveTo>
                  <a:lnTo>
                    <a:pt x="1303020" y="309372"/>
                  </a:lnTo>
                  <a:lnTo>
                    <a:pt x="1303020" y="324612"/>
                  </a:lnTo>
                  <a:lnTo>
                    <a:pt x="1318260" y="324612"/>
                  </a:lnTo>
                  <a:lnTo>
                    <a:pt x="1318260" y="309372"/>
                  </a:lnTo>
                  <a:close/>
                </a:path>
                <a:path w="2820035" h="2550160">
                  <a:moveTo>
                    <a:pt x="1319784" y="2162556"/>
                  </a:moveTo>
                  <a:lnTo>
                    <a:pt x="1304544" y="2162556"/>
                  </a:lnTo>
                  <a:lnTo>
                    <a:pt x="1304544" y="2177796"/>
                  </a:lnTo>
                  <a:lnTo>
                    <a:pt x="1319784" y="2177796"/>
                  </a:lnTo>
                  <a:lnTo>
                    <a:pt x="1319784" y="2162556"/>
                  </a:lnTo>
                  <a:close/>
                </a:path>
                <a:path w="2820035" h="2550160">
                  <a:moveTo>
                    <a:pt x="1319784" y="1421904"/>
                  </a:moveTo>
                  <a:lnTo>
                    <a:pt x="1303020" y="1421904"/>
                  </a:lnTo>
                  <a:lnTo>
                    <a:pt x="1303020" y="1437144"/>
                  </a:lnTo>
                  <a:lnTo>
                    <a:pt x="1319784" y="1437144"/>
                  </a:lnTo>
                  <a:lnTo>
                    <a:pt x="1319784" y="1421904"/>
                  </a:lnTo>
                  <a:close/>
                </a:path>
                <a:path w="2820035" h="2550160">
                  <a:moveTo>
                    <a:pt x="1330452" y="1854708"/>
                  </a:moveTo>
                  <a:lnTo>
                    <a:pt x="1313688" y="1854708"/>
                  </a:lnTo>
                  <a:lnTo>
                    <a:pt x="1313688" y="1869948"/>
                  </a:lnTo>
                  <a:lnTo>
                    <a:pt x="1330452" y="1869948"/>
                  </a:lnTo>
                  <a:lnTo>
                    <a:pt x="1330452" y="1854708"/>
                  </a:lnTo>
                  <a:close/>
                </a:path>
                <a:path w="2820035" h="2550160">
                  <a:moveTo>
                    <a:pt x="1330452" y="1112532"/>
                  </a:moveTo>
                  <a:lnTo>
                    <a:pt x="1315212" y="1112532"/>
                  </a:lnTo>
                  <a:lnTo>
                    <a:pt x="1315212" y="1127772"/>
                  </a:lnTo>
                  <a:lnTo>
                    <a:pt x="1330452" y="1127772"/>
                  </a:lnTo>
                  <a:lnTo>
                    <a:pt x="1330452" y="1112532"/>
                  </a:lnTo>
                  <a:close/>
                </a:path>
                <a:path w="2820035" h="2550160">
                  <a:moveTo>
                    <a:pt x="1333500" y="1050036"/>
                  </a:moveTo>
                  <a:lnTo>
                    <a:pt x="1318260" y="1050036"/>
                  </a:lnTo>
                  <a:lnTo>
                    <a:pt x="1318260" y="1065276"/>
                  </a:lnTo>
                  <a:lnTo>
                    <a:pt x="1333500" y="1065276"/>
                  </a:lnTo>
                  <a:lnTo>
                    <a:pt x="1333500" y="1050036"/>
                  </a:lnTo>
                  <a:close/>
                </a:path>
                <a:path w="2820035" h="2550160">
                  <a:moveTo>
                    <a:pt x="1333500" y="0"/>
                  </a:moveTo>
                  <a:lnTo>
                    <a:pt x="1318260" y="0"/>
                  </a:lnTo>
                  <a:lnTo>
                    <a:pt x="1318260" y="15240"/>
                  </a:lnTo>
                  <a:lnTo>
                    <a:pt x="1333500" y="15240"/>
                  </a:lnTo>
                  <a:lnTo>
                    <a:pt x="1333500" y="0"/>
                  </a:lnTo>
                  <a:close/>
                </a:path>
                <a:path w="2820035" h="2550160">
                  <a:moveTo>
                    <a:pt x="1338072" y="371856"/>
                  </a:moveTo>
                  <a:lnTo>
                    <a:pt x="1322832" y="371856"/>
                  </a:lnTo>
                  <a:lnTo>
                    <a:pt x="1322832" y="387096"/>
                  </a:lnTo>
                  <a:lnTo>
                    <a:pt x="1338072" y="387096"/>
                  </a:lnTo>
                  <a:lnTo>
                    <a:pt x="1338072" y="371856"/>
                  </a:lnTo>
                  <a:close/>
                </a:path>
                <a:path w="2820035" h="2550160">
                  <a:moveTo>
                    <a:pt x="1342644" y="679704"/>
                  </a:moveTo>
                  <a:lnTo>
                    <a:pt x="1327404" y="679704"/>
                  </a:lnTo>
                  <a:lnTo>
                    <a:pt x="1327404" y="694944"/>
                  </a:lnTo>
                  <a:lnTo>
                    <a:pt x="1342644" y="694944"/>
                  </a:lnTo>
                  <a:lnTo>
                    <a:pt x="1342644" y="679704"/>
                  </a:lnTo>
                  <a:close/>
                </a:path>
                <a:path w="2820035" h="2550160">
                  <a:moveTo>
                    <a:pt x="1347216" y="742188"/>
                  </a:moveTo>
                  <a:lnTo>
                    <a:pt x="1331976" y="742188"/>
                  </a:lnTo>
                  <a:lnTo>
                    <a:pt x="1331976" y="757428"/>
                  </a:lnTo>
                  <a:lnTo>
                    <a:pt x="1347216" y="757428"/>
                  </a:lnTo>
                  <a:lnTo>
                    <a:pt x="1347216" y="742188"/>
                  </a:lnTo>
                  <a:close/>
                </a:path>
                <a:path w="2820035" h="2550160">
                  <a:moveTo>
                    <a:pt x="1348740" y="309372"/>
                  </a:moveTo>
                  <a:lnTo>
                    <a:pt x="1333500" y="309372"/>
                  </a:lnTo>
                  <a:lnTo>
                    <a:pt x="1333500" y="324612"/>
                  </a:lnTo>
                  <a:lnTo>
                    <a:pt x="1348740" y="324612"/>
                  </a:lnTo>
                  <a:lnTo>
                    <a:pt x="1348740" y="309372"/>
                  </a:lnTo>
                  <a:close/>
                </a:path>
                <a:path w="2820035" h="2550160">
                  <a:moveTo>
                    <a:pt x="1350264" y="1421904"/>
                  </a:moveTo>
                  <a:lnTo>
                    <a:pt x="1335024" y="1421904"/>
                  </a:lnTo>
                  <a:lnTo>
                    <a:pt x="1335024" y="1437144"/>
                  </a:lnTo>
                  <a:lnTo>
                    <a:pt x="1350264" y="1437144"/>
                  </a:lnTo>
                  <a:lnTo>
                    <a:pt x="1350264" y="1421904"/>
                  </a:lnTo>
                  <a:close/>
                </a:path>
                <a:path w="2820035" h="2550160">
                  <a:moveTo>
                    <a:pt x="1351788" y="2162556"/>
                  </a:moveTo>
                  <a:lnTo>
                    <a:pt x="1336548" y="2162556"/>
                  </a:lnTo>
                  <a:lnTo>
                    <a:pt x="1336548" y="2177796"/>
                  </a:lnTo>
                  <a:lnTo>
                    <a:pt x="1351788" y="2177796"/>
                  </a:lnTo>
                  <a:lnTo>
                    <a:pt x="1351788" y="2162556"/>
                  </a:lnTo>
                  <a:close/>
                </a:path>
                <a:path w="2820035" h="2550160">
                  <a:moveTo>
                    <a:pt x="1360932" y="1854708"/>
                  </a:moveTo>
                  <a:lnTo>
                    <a:pt x="1345692" y="1854708"/>
                  </a:lnTo>
                  <a:lnTo>
                    <a:pt x="1345692" y="1869948"/>
                  </a:lnTo>
                  <a:lnTo>
                    <a:pt x="1360932" y="1869948"/>
                  </a:lnTo>
                  <a:lnTo>
                    <a:pt x="1360932" y="1854708"/>
                  </a:lnTo>
                  <a:close/>
                </a:path>
                <a:path w="2820035" h="2550160">
                  <a:moveTo>
                    <a:pt x="1362456" y="1112532"/>
                  </a:moveTo>
                  <a:lnTo>
                    <a:pt x="1347216" y="1112532"/>
                  </a:lnTo>
                  <a:lnTo>
                    <a:pt x="1347216" y="1127772"/>
                  </a:lnTo>
                  <a:lnTo>
                    <a:pt x="1362456" y="1127772"/>
                  </a:lnTo>
                  <a:lnTo>
                    <a:pt x="1362456" y="1112532"/>
                  </a:lnTo>
                  <a:close/>
                </a:path>
                <a:path w="2820035" h="2550160">
                  <a:moveTo>
                    <a:pt x="1363980" y="0"/>
                  </a:moveTo>
                  <a:lnTo>
                    <a:pt x="1348740" y="0"/>
                  </a:lnTo>
                  <a:lnTo>
                    <a:pt x="1348740" y="15240"/>
                  </a:lnTo>
                  <a:lnTo>
                    <a:pt x="1363980" y="15240"/>
                  </a:lnTo>
                  <a:lnTo>
                    <a:pt x="1363980" y="0"/>
                  </a:lnTo>
                  <a:close/>
                </a:path>
                <a:path w="2820035" h="2550160">
                  <a:moveTo>
                    <a:pt x="1365504" y="1050036"/>
                  </a:moveTo>
                  <a:lnTo>
                    <a:pt x="1348740" y="1050036"/>
                  </a:lnTo>
                  <a:lnTo>
                    <a:pt x="1348740" y="1065276"/>
                  </a:lnTo>
                  <a:lnTo>
                    <a:pt x="1365504" y="1065276"/>
                  </a:lnTo>
                  <a:lnTo>
                    <a:pt x="1365504" y="1050036"/>
                  </a:lnTo>
                  <a:close/>
                </a:path>
                <a:path w="2820035" h="2550160">
                  <a:moveTo>
                    <a:pt x="1368552" y="371856"/>
                  </a:moveTo>
                  <a:lnTo>
                    <a:pt x="1353312" y="371856"/>
                  </a:lnTo>
                  <a:lnTo>
                    <a:pt x="1353312" y="387096"/>
                  </a:lnTo>
                  <a:lnTo>
                    <a:pt x="1368552" y="387096"/>
                  </a:lnTo>
                  <a:lnTo>
                    <a:pt x="1368552" y="371856"/>
                  </a:lnTo>
                  <a:close/>
                </a:path>
                <a:path w="2820035" h="2550160">
                  <a:moveTo>
                    <a:pt x="1373124" y="679704"/>
                  </a:moveTo>
                  <a:lnTo>
                    <a:pt x="1357884" y="679704"/>
                  </a:lnTo>
                  <a:lnTo>
                    <a:pt x="1357884" y="694944"/>
                  </a:lnTo>
                  <a:lnTo>
                    <a:pt x="1373124" y="694944"/>
                  </a:lnTo>
                  <a:lnTo>
                    <a:pt x="1373124" y="679704"/>
                  </a:lnTo>
                  <a:close/>
                </a:path>
                <a:path w="2820035" h="2550160">
                  <a:moveTo>
                    <a:pt x="1377696" y="742188"/>
                  </a:moveTo>
                  <a:lnTo>
                    <a:pt x="1362456" y="742188"/>
                  </a:lnTo>
                  <a:lnTo>
                    <a:pt x="1362456" y="757428"/>
                  </a:lnTo>
                  <a:lnTo>
                    <a:pt x="1377696" y="757428"/>
                  </a:lnTo>
                  <a:lnTo>
                    <a:pt x="1377696" y="742188"/>
                  </a:lnTo>
                  <a:close/>
                </a:path>
                <a:path w="2820035" h="2550160">
                  <a:moveTo>
                    <a:pt x="1379220" y="309372"/>
                  </a:moveTo>
                  <a:lnTo>
                    <a:pt x="1363980" y="309372"/>
                  </a:lnTo>
                  <a:lnTo>
                    <a:pt x="1363980" y="324612"/>
                  </a:lnTo>
                  <a:lnTo>
                    <a:pt x="1379220" y="324612"/>
                  </a:lnTo>
                  <a:lnTo>
                    <a:pt x="1379220" y="309372"/>
                  </a:lnTo>
                  <a:close/>
                </a:path>
                <a:path w="2820035" h="2550160">
                  <a:moveTo>
                    <a:pt x="1380744" y="1421904"/>
                  </a:moveTo>
                  <a:lnTo>
                    <a:pt x="1365504" y="1421904"/>
                  </a:lnTo>
                  <a:lnTo>
                    <a:pt x="1365504" y="1437144"/>
                  </a:lnTo>
                  <a:lnTo>
                    <a:pt x="1380744" y="1437144"/>
                  </a:lnTo>
                  <a:lnTo>
                    <a:pt x="1380744" y="1421904"/>
                  </a:lnTo>
                  <a:close/>
                </a:path>
                <a:path w="2820035" h="2550160">
                  <a:moveTo>
                    <a:pt x="1382268" y="2162556"/>
                  </a:moveTo>
                  <a:lnTo>
                    <a:pt x="1367028" y="2162556"/>
                  </a:lnTo>
                  <a:lnTo>
                    <a:pt x="1367028" y="2177796"/>
                  </a:lnTo>
                  <a:lnTo>
                    <a:pt x="1382268" y="2177796"/>
                  </a:lnTo>
                  <a:lnTo>
                    <a:pt x="1382268" y="2162556"/>
                  </a:lnTo>
                  <a:close/>
                </a:path>
                <a:path w="2820035" h="2550160">
                  <a:moveTo>
                    <a:pt x="1388364" y="1769364"/>
                  </a:moveTo>
                  <a:lnTo>
                    <a:pt x="1373124" y="1769364"/>
                  </a:lnTo>
                  <a:lnTo>
                    <a:pt x="1373124" y="1784604"/>
                  </a:lnTo>
                  <a:lnTo>
                    <a:pt x="1388364" y="1784604"/>
                  </a:lnTo>
                  <a:lnTo>
                    <a:pt x="1388364" y="1769364"/>
                  </a:lnTo>
                  <a:close/>
                </a:path>
                <a:path w="2820035" h="2550160">
                  <a:moveTo>
                    <a:pt x="1388364" y="1738884"/>
                  </a:moveTo>
                  <a:lnTo>
                    <a:pt x="1373124" y="1738884"/>
                  </a:lnTo>
                  <a:lnTo>
                    <a:pt x="1373124" y="1754124"/>
                  </a:lnTo>
                  <a:lnTo>
                    <a:pt x="1388364" y="1754124"/>
                  </a:lnTo>
                  <a:lnTo>
                    <a:pt x="1388364" y="1738884"/>
                  </a:lnTo>
                  <a:close/>
                </a:path>
                <a:path w="2820035" h="2550160">
                  <a:moveTo>
                    <a:pt x="1388364" y="1706880"/>
                  </a:moveTo>
                  <a:lnTo>
                    <a:pt x="1373124" y="1706880"/>
                  </a:lnTo>
                  <a:lnTo>
                    <a:pt x="1373124" y="1723644"/>
                  </a:lnTo>
                  <a:lnTo>
                    <a:pt x="1388364" y="1723644"/>
                  </a:lnTo>
                  <a:lnTo>
                    <a:pt x="1388364" y="1706880"/>
                  </a:lnTo>
                  <a:close/>
                </a:path>
                <a:path w="2820035" h="2550160">
                  <a:moveTo>
                    <a:pt x="1388364" y="1676400"/>
                  </a:moveTo>
                  <a:lnTo>
                    <a:pt x="1373124" y="1676400"/>
                  </a:lnTo>
                  <a:lnTo>
                    <a:pt x="1373124" y="1691640"/>
                  </a:lnTo>
                  <a:lnTo>
                    <a:pt x="1388364" y="1691640"/>
                  </a:lnTo>
                  <a:lnTo>
                    <a:pt x="1388364" y="1676400"/>
                  </a:lnTo>
                  <a:close/>
                </a:path>
                <a:path w="2820035" h="2550160">
                  <a:moveTo>
                    <a:pt x="1388364" y="1645920"/>
                  </a:moveTo>
                  <a:lnTo>
                    <a:pt x="1373124" y="1645920"/>
                  </a:lnTo>
                  <a:lnTo>
                    <a:pt x="1373124" y="1661160"/>
                  </a:lnTo>
                  <a:lnTo>
                    <a:pt x="1388364" y="1661160"/>
                  </a:lnTo>
                  <a:lnTo>
                    <a:pt x="1388364" y="1645920"/>
                  </a:lnTo>
                  <a:close/>
                </a:path>
                <a:path w="2820035" h="2550160">
                  <a:moveTo>
                    <a:pt x="1388364" y="1615440"/>
                  </a:moveTo>
                  <a:lnTo>
                    <a:pt x="1373124" y="1615440"/>
                  </a:lnTo>
                  <a:lnTo>
                    <a:pt x="1373124" y="1630680"/>
                  </a:lnTo>
                  <a:lnTo>
                    <a:pt x="1388364" y="1630680"/>
                  </a:lnTo>
                  <a:lnTo>
                    <a:pt x="1388364" y="1615440"/>
                  </a:lnTo>
                  <a:close/>
                </a:path>
                <a:path w="2820035" h="2550160">
                  <a:moveTo>
                    <a:pt x="1388364" y="1583436"/>
                  </a:moveTo>
                  <a:lnTo>
                    <a:pt x="1373124" y="1583436"/>
                  </a:lnTo>
                  <a:lnTo>
                    <a:pt x="1373124" y="1600200"/>
                  </a:lnTo>
                  <a:lnTo>
                    <a:pt x="1388364" y="1600200"/>
                  </a:lnTo>
                  <a:lnTo>
                    <a:pt x="1388364" y="1583436"/>
                  </a:lnTo>
                  <a:close/>
                </a:path>
                <a:path w="2820035" h="2550160">
                  <a:moveTo>
                    <a:pt x="1388364" y="1552956"/>
                  </a:moveTo>
                  <a:lnTo>
                    <a:pt x="1373124" y="1552956"/>
                  </a:lnTo>
                  <a:lnTo>
                    <a:pt x="1373124" y="1568196"/>
                  </a:lnTo>
                  <a:lnTo>
                    <a:pt x="1388364" y="1568196"/>
                  </a:lnTo>
                  <a:lnTo>
                    <a:pt x="1388364" y="1552956"/>
                  </a:lnTo>
                  <a:close/>
                </a:path>
                <a:path w="2820035" h="2550160">
                  <a:moveTo>
                    <a:pt x="1388364" y="1522476"/>
                  </a:moveTo>
                  <a:lnTo>
                    <a:pt x="1373124" y="1522476"/>
                  </a:lnTo>
                  <a:lnTo>
                    <a:pt x="1373124" y="1537716"/>
                  </a:lnTo>
                  <a:lnTo>
                    <a:pt x="1388364" y="1537716"/>
                  </a:lnTo>
                  <a:lnTo>
                    <a:pt x="1388364" y="1522476"/>
                  </a:lnTo>
                  <a:close/>
                </a:path>
                <a:path w="2820035" h="2550160">
                  <a:moveTo>
                    <a:pt x="1388364" y="1491996"/>
                  </a:moveTo>
                  <a:lnTo>
                    <a:pt x="1373124" y="1491996"/>
                  </a:lnTo>
                  <a:lnTo>
                    <a:pt x="1373124" y="1507236"/>
                  </a:lnTo>
                  <a:lnTo>
                    <a:pt x="1388364" y="1507236"/>
                  </a:lnTo>
                  <a:lnTo>
                    <a:pt x="1388364" y="1491996"/>
                  </a:lnTo>
                  <a:close/>
                </a:path>
                <a:path w="2820035" h="2550160">
                  <a:moveTo>
                    <a:pt x="1391412" y="1854708"/>
                  </a:moveTo>
                  <a:lnTo>
                    <a:pt x="1376172" y="1854708"/>
                  </a:lnTo>
                  <a:lnTo>
                    <a:pt x="1376172" y="1869948"/>
                  </a:lnTo>
                  <a:lnTo>
                    <a:pt x="1391412" y="1869948"/>
                  </a:lnTo>
                  <a:lnTo>
                    <a:pt x="1391412" y="1854708"/>
                  </a:lnTo>
                  <a:close/>
                </a:path>
                <a:path w="2820035" h="2550160">
                  <a:moveTo>
                    <a:pt x="1392936" y="1112532"/>
                  </a:moveTo>
                  <a:lnTo>
                    <a:pt x="1377696" y="1112532"/>
                  </a:lnTo>
                  <a:lnTo>
                    <a:pt x="1377696" y="1127772"/>
                  </a:lnTo>
                  <a:lnTo>
                    <a:pt x="1392936" y="1127772"/>
                  </a:lnTo>
                  <a:lnTo>
                    <a:pt x="1392936" y="1112532"/>
                  </a:lnTo>
                  <a:close/>
                </a:path>
                <a:path w="2820035" h="2550160">
                  <a:moveTo>
                    <a:pt x="1394460" y="0"/>
                  </a:moveTo>
                  <a:lnTo>
                    <a:pt x="1379220" y="0"/>
                  </a:lnTo>
                  <a:lnTo>
                    <a:pt x="1379220" y="15240"/>
                  </a:lnTo>
                  <a:lnTo>
                    <a:pt x="1394460" y="15240"/>
                  </a:lnTo>
                  <a:lnTo>
                    <a:pt x="1394460" y="0"/>
                  </a:lnTo>
                  <a:close/>
                </a:path>
                <a:path w="2820035" h="2550160">
                  <a:moveTo>
                    <a:pt x="1395984" y="1792224"/>
                  </a:moveTo>
                  <a:lnTo>
                    <a:pt x="1380744" y="1792224"/>
                  </a:lnTo>
                  <a:lnTo>
                    <a:pt x="1380744" y="1807464"/>
                  </a:lnTo>
                  <a:lnTo>
                    <a:pt x="1395984" y="1807464"/>
                  </a:lnTo>
                  <a:lnTo>
                    <a:pt x="1395984" y="1792224"/>
                  </a:lnTo>
                  <a:close/>
                </a:path>
                <a:path w="2820035" h="2550160">
                  <a:moveTo>
                    <a:pt x="1395984" y="1050036"/>
                  </a:moveTo>
                  <a:lnTo>
                    <a:pt x="1380744" y="1050036"/>
                  </a:lnTo>
                  <a:lnTo>
                    <a:pt x="1380744" y="1065276"/>
                  </a:lnTo>
                  <a:lnTo>
                    <a:pt x="1395984" y="1065276"/>
                  </a:lnTo>
                  <a:lnTo>
                    <a:pt x="1395984" y="1050036"/>
                  </a:lnTo>
                  <a:close/>
                </a:path>
                <a:path w="2820035" h="2550160">
                  <a:moveTo>
                    <a:pt x="1400556" y="371856"/>
                  </a:moveTo>
                  <a:lnTo>
                    <a:pt x="1385316" y="371856"/>
                  </a:lnTo>
                  <a:lnTo>
                    <a:pt x="1385316" y="387096"/>
                  </a:lnTo>
                  <a:lnTo>
                    <a:pt x="1400556" y="387096"/>
                  </a:lnTo>
                  <a:lnTo>
                    <a:pt x="1400556" y="371856"/>
                  </a:lnTo>
                  <a:close/>
                </a:path>
                <a:path w="2820035" h="2550160">
                  <a:moveTo>
                    <a:pt x="1405128" y="679704"/>
                  </a:moveTo>
                  <a:lnTo>
                    <a:pt x="1388364" y="679704"/>
                  </a:lnTo>
                  <a:lnTo>
                    <a:pt x="1388364" y="694944"/>
                  </a:lnTo>
                  <a:lnTo>
                    <a:pt x="1405128" y="694944"/>
                  </a:lnTo>
                  <a:lnTo>
                    <a:pt x="1405128" y="679704"/>
                  </a:lnTo>
                  <a:close/>
                </a:path>
                <a:path w="2820035" h="2550160">
                  <a:moveTo>
                    <a:pt x="1408176" y="1484376"/>
                  </a:moveTo>
                  <a:lnTo>
                    <a:pt x="1392936" y="1484376"/>
                  </a:lnTo>
                  <a:lnTo>
                    <a:pt x="1392936" y="1499616"/>
                  </a:lnTo>
                  <a:lnTo>
                    <a:pt x="1408176" y="1499616"/>
                  </a:lnTo>
                  <a:lnTo>
                    <a:pt x="1408176" y="1484376"/>
                  </a:lnTo>
                  <a:close/>
                </a:path>
                <a:path w="2820035" h="2550160">
                  <a:moveTo>
                    <a:pt x="1408176" y="742188"/>
                  </a:moveTo>
                  <a:lnTo>
                    <a:pt x="1392936" y="742188"/>
                  </a:lnTo>
                  <a:lnTo>
                    <a:pt x="1392936" y="757428"/>
                  </a:lnTo>
                  <a:lnTo>
                    <a:pt x="1408176" y="757428"/>
                  </a:lnTo>
                  <a:lnTo>
                    <a:pt x="1408176" y="742188"/>
                  </a:lnTo>
                  <a:close/>
                </a:path>
                <a:path w="2820035" h="2550160">
                  <a:moveTo>
                    <a:pt x="1417320" y="1395996"/>
                  </a:moveTo>
                  <a:lnTo>
                    <a:pt x="1402080" y="1395996"/>
                  </a:lnTo>
                  <a:lnTo>
                    <a:pt x="1402080" y="1399032"/>
                  </a:lnTo>
                  <a:lnTo>
                    <a:pt x="1402080" y="1411236"/>
                  </a:lnTo>
                  <a:lnTo>
                    <a:pt x="1402080" y="1414272"/>
                  </a:lnTo>
                  <a:lnTo>
                    <a:pt x="1417320" y="1414272"/>
                  </a:lnTo>
                  <a:lnTo>
                    <a:pt x="1417320" y="1411236"/>
                  </a:lnTo>
                  <a:lnTo>
                    <a:pt x="1417320" y="1399032"/>
                  </a:lnTo>
                  <a:lnTo>
                    <a:pt x="1417320" y="1395996"/>
                  </a:lnTo>
                  <a:close/>
                </a:path>
                <a:path w="2820035" h="2550160">
                  <a:moveTo>
                    <a:pt x="1417320" y="1365516"/>
                  </a:moveTo>
                  <a:lnTo>
                    <a:pt x="1402080" y="1365516"/>
                  </a:lnTo>
                  <a:lnTo>
                    <a:pt x="1402080" y="1367028"/>
                  </a:lnTo>
                  <a:lnTo>
                    <a:pt x="1402080" y="1380756"/>
                  </a:lnTo>
                  <a:lnTo>
                    <a:pt x="1402080" y="1382268"/>
                  </a:lnTo>
                  <a:lnTo>
                    <a:pt x="1417320" y="1382268"/>
                  </a:lnTo>
                  <a:lnTo>
                    <a:pt x="1417320" y="1380756"/>
                  </a:lnTo>
                  <a:lnTo>
                    <a:pt x="1417320" y="1367028"/>
                  </a:lnTo>
                  <a:lnTo>
                    <a:pt x="1417320" y="1365516"/>
                  </a:lnTo>
                  <a:close/>
                </a:path>
                <a:path w="2820035" h="2550160">
                  <a:moveTo>
                    <a:pt x="1417320" y="1335036"/>
                  </a:moveTo>
                  <a:lnTo>
                    <a:pt x="1402080" y="1335036"/>
                  </a:lnTo>
                  <a:lnTo>
                    <a:pt x="1402080" y="1336548"/>
                  </a:lnTo>
                  <a:lnTo>
                    <a:pt x="1402080" y="1350276"/>
                  </a:lnTo>
                  <a:lnTo>
                    <a:pt x="1402080" y="1351788"/>
                  </a:lnTo>
                  <a:lnTo>
                    <a:pt x="1417320" y="1351788"/>
                  </a:lnTo>
                  <a:lnTo>
                    <a:pt x="1417320" y="1350276"/>
                  </a:lnTo>
                  <a:lnTo>
                    <a:pt x="1417320" y="1336548"/>
                  </a:lnTo>
                  <a:lnTo>
                    <a:pt x="1417320" y="1335036"/>
                  </a:lnTo>
                  <a:close/>
                </a:path>
                <a:path w="2820035" h="2550160">
                  <a:moveTo>
                    <a:pt x="1417320" y="1304556"/>
                  </a:moveTo>
                  <a:lnTo>
                    <a:pt x="1402080" y="1304556"/>
                  </a:lnTo>
                  <a:lnTo>
                    <a:pt x="1402080" y="1306068"/>
                  </a:lnTo>
                  <a:lnTo>
                    <a:pt x="1402080" y="1319796"/>
                  </a:lnTo>
                  <a:lnTo>
                    <a:pt x="1402080" y="1321308"/>
                  </a:lnTo>
                  <a:lnTo>
                    <a:pt x="1417320" y="1321308"/>
                  </a:lnTo>
                  <a:lnTo>
                    <a:pt x="1417320" y="1319796"/>
                  </a:lnTo>
                  <a:lnTo>
                    <a:pt x="1417320" y="1306068"/>
                  </a:lnTo>
                  <a:lnTo>
                    <a:pt x="1417320" y="1304556"/>
                  </a:lnTo>
                  <a:close/>
                </a:path>
                <a:path w="2820035" h="2550160">
                  <a:moveTo>
                    <a:pt x="1417320" y="1272552"/>
                  </a:moveTo>
                  <a:lnTo>
                    <a:pt x="1402080" y="1272552"/>
                  </a:lnTo>
                  <a:lnTo>
                    <a:pt x="1402080" y="1275588"/>
                  </a:lnTo>
                  <a:lnTo>
                    <a:pt x="1402080" y="1287792"/>
                  </a:lnTo>
                  <a:lnTo>
                    <a:pt x="1402080" y="1290828"/>
                  </a:lnTo>
                  <a:lnTo>
                    <a:pt x="1417320" y="1290828"/>
                  </a:lnTo>
                  <a:lnTo>
                    <a:pt x="1417320" y="1287792"/>
                  </a:lnTo>
                  <a:lnTo>
                    <a:pt x="1417320" y="1275588"/>
                  </a:lnTo>
                  <a:lnTo>
                    <a:pt x="1417320" y="1272552"/>
                  </a:lnTo>
                  <a:close/>
                </a:path>
                <a:path w="2820035" h="2550160">
                  <a:moveTo>
                    <a:pt x="1417320" y="1242072"/>
                  </a:moveTo>
                  <a:lnTo>
                    <a:pt x="1402080" y="1242072"/>
                  </a:lnTo>
                  <a:lnTo>
                    <a:pt x="1402080" y="1243584"/>
                  </a:lnTo>
                  <a:lnTo>
                    <a:pt x="1402080" y="1257312"/>
                  </a:lnTo>
                  <a:lnTo>
                    <a:pt x="1402080" y="1258824"/>
                  </a:lnTo>
                  <a:lnTo>
                    <a:pt x="1417320" y="1258824"/>
                  </a:lnTo>
                  <a:lnTo>
                    <a:pt x="1417320" y="1257312"/>
                  </a:lnTo>
                  <a:lnTo>
                    <a:pt x="1417320" y="1243584"/>
                  </a:lnTo>
                  <a:lnTo>
                    <a:pt x="1417320" y="1242072"/>
                  </a:lnTo>
                  <a:close/>
                </a:path>
                <a:path w="2820035" h="2550160">
                  <a:moveTo>
                    <a:pt x="1417320" y="1211592"/>
                  </a:moveTo>
                  <a:lnTo>
                    <a:pt x="1402080" y="1211592"/>
                  </a:lnTo>
                  <a:lnTo>
                    <a:pt x="1402080" y="1213104"/>
                  </a:lnTo>
                  <a:lnTo>
                    <a:pt x="1402080" y="1226832"/>
                  </a:lnTo>
                  <a:lnTo>
                    <a:pt x="1402080" y="1228344"/>
                  </a:lnTo>
                  <a:lnTo>
                    <a:pt x="1417320" y="1228344"/>
                  </a:lnTo>
                  <a:lnTo>
                    <a:pt x="1417320" y="1226832"/>
                  </a:lnTo>
                  <a:lnTo>
                    <a:pt x="1417320" y="1213104"/>
                  </a:lnTo>
                  <a:lnTo>
                    <a:pt x="1417320" y="1211592"/>
                  </a:lnTo>
                  <a:close/>
                </a:path>
                <a:path w="2820035" h="2550160">
                  <a:moveTo>
                    <a:pt x="1417320" y="1181112"/>
                  </a:moveTo>
                  <a:lnTo>
                    <a:pt x="1402080" y="1181112"/>
                  </a:lnTo>
                  <a:lnTo>
                    <a:pt x="1402080" y="1182624"/>
                  </a:lnTo>
                  <a:lnTo>
                    <a:pt x="1402080" y="1196352"/>
                  </a:lnTo>
                  <a:lnTo>
                    <a:pt x="1402080" y="1197864"/>
                  </a:lnTo>
                  <a:lnTo>
                    <a:pt x="1417320" y="1197864"/>
                  </a:lnTo>
                  <a:lnTo>
                    <a:pt x="1417320" y="1196352"/>
                  </a:lnTo>
                  <a:lnTo>
                    <a:pt x="1417320" y="1182624"/>
                  </a:lnTo>
                  <a:lnTo>
                    <a:pt x="1417320" y="1181112"/>
                  </a:lnTo>
                  <a:close/>
                </a:path>
                <a:path w="2820035" h="2550160">
                  <a:moveTo>
                    <a:pt x="1417320" y="1149108"/>
                  </a:moveTo>
                  <a:lnTo>
                    <a:pt x="1402080" y="1149108"/>
                  </a:lnTo>
                  <a:lnTo>
                    <a:pt x="1402080" y="1152144"/>
                  </a:lnTo>
                  <a:lnTo>
                    <a:pt x="1402080" y="1164348"/>
                  </a:lnTo>
                  <a:lnTo>
                    <a:pt x="1402080" y="1167384"/>
                  </a:lnTo>
                  <a:lnTo>
                    <a:pt x="1417320" y="1167384"/>
                  </a:lnTo>
                  <a:lnTo>
                    <a:pt x="1417320" y="1164348"/>
                  </a:lnTo>
                  <a:lnTo>
                    <a:pt x="1417320" y="1152144"/>
                  </a:lnTo>
                  <a:lnTo>
                    <a:pt x="1417320" y="1149108"/>
                  </a:lnTo>
                  <a:close/>
                </a:path>
                <a:path w="2820035" h="2550160">
                  <a:moveTo>
                    <a:pt x="1417320" y="1115580"/>
                  </a:moveTo>
                  <a:lnTo>
                    <a:pt x="1414272" y="1112532"/>
                  </a:lnTo>
                  <a:lnTo>
                    <a:pt x="1408176" y="1112532"/>
                  </a:lnTo>
                  <a:lnTo>
                    <a:pt x="1408176" y="1120140"/>
                  </a:lnTo>
                  <a:lnTo>
                    <a:pt x="1402080" y="1120140"/>
                  </a:lnTo>
                  <a:lnTo>
                    <a:pt x="1402080" y="1133868"/>
                  </a:lnTo>
                  <a:lnTo>
                    <a:pt x="1402080" y="1135380"/>
                  </a:lnTo>
                  <a:lnTo>
                    <a:pt x="1417320" y="1135380"/>
                  </a:lnTo>
                  <a:lnTo>
                    <a:pt x="1417320" y="1133868"/>
                  </a:lnTo>
                  <a:lnTo>
                    <a:pt x="1417320" y="1127772"/>
                  </a:lnTo>
                  <a:lnTo>
                    <a:pt x="1417320" y="1120140"/>
                  </a:lnTo>
                  <a:lnTo>
                    <a:pt x="1417320" y="1115580"/>
                  </a:lnTo>
                  <a:close/>
                </a:path>
                <a:path w="2820035" h="2550160">
                  <a:moveTo>
                    <a:pt x="1417332" y="2136648"/>
                  </a:moveTo>
                  <a:lnTo>
                    <a:pt x="1402080" y="2136648"/>
                  </a:lnTo>
                  <a:lnTo>
                    <a:pt x="1402080" y="2151888"/>
                  </a:lnTo>
                  <a:lnTo>
                    <a:pt x="1417320" y="2151888"/>
                  </a:lnTo>
                  <a:lnTo>
                    <a:pt x="1417332" y="2136648"/>
                  </a:lnTo>
                  <a:close/>
                </a:path>
                <a:path w="2820035" h="2550160">
                  <a:moveTo>
                    <a:pt x="1417332" y="2106168"/>
                  </a:moveTo>
                  <a:lnTo>
                    <a:pt x="1402080" y="2106168"/>
                  </a:lnTo>
                  <a:lnTo>
                    <a:pt x="1402080" y="2121408"/>
                  </a:lnTo>
                  <a:lnTo>
                    <a:pt x="1417320" y="2121408"/>
                  </a:lnTo>
                  <a:lnTo>
                    <a:pt x="1417332" y="2106168"/>
                  </a:lnTo>
                  <a:close/>
                </a:path>
                <a:path w="2820035" h="2550160">
                  <a:moveTo>
                    <a:pt x="1417332" y="2074164"/>
                  </a:moveTo>
                  <a:lnTo>
                    <a:pt x="1402080" y="2074164"/>
                  </a:lnTo>
                  <a:lnTo>
                    <a:pt x="1402080" y="2090928"/>
                  </a:lnTo>
                  <a:lnTo>
                    <a:pt x="1417320" y="2090928"/>
                  </a:lnTo>
                  <a:lnTo>
                    <a:pt x="1417332" y="2074164"/>
                  </a:lnTo>
                  <a:close/>
                </a:path>
                <a:path w="2820035" h="2550160">
                  <a:moveTo>
                    <a:pt x="1417332" y="2043684"/>
                  </a:moveTo>
                  <a:lnTo>
                    <a:pt x="1402080" y="2043684"/>
                  </a:lnTo>
                  <a:lnTo>
                    <a:pt x="1402080" y="2058924"/>
                  </a:lnTo>
                  <a:lnTo>
                    <a:pt x="1417320" y="2058924"/>
                  </a:lnTo>
                  <a:lnTo>
                    <a:pt x="1417332" y="2043684"/>
                  </a:lnTo>
                  <a:close/>
                </a:path>
                <a:path w="2820035" h="2550160">
                  <a:moveTo>
                    <a:pt x="1417332" y="2013204"/>
                  </a:moveTo>
                  <a:lnTo>
                    <a:pt x="1402080" y="2013204"/>
                  </a:lnTo>
                  <a:lnTo>
                    <a:pt x="1402080" y="2028444"/>
                  </a:lnTo>
                  <a:lnTo>
                    <a:pt x="1417320" y="2028444"/>
                  </a:lnTo>
                  <a:lnTo>
                    <a:pt x="1417332" y="2013204"/>
                  </a:lnTo>
                  <a:close/>
                </a:path>
                <a:path w="2820035" h="2550160">
                  <a:moveTo>
                    <a:pt x="1417332" y="1982724"/>
                  </a:moveTo>
                  <a:lnTo>
                    <a:pt x="1402080" y="1982724"/>
                  </a:lnTo>
                  <a:lnTo>
                    <a:pt x="1402080" y="1997964"/>
                  </a:lnTo>
                  <a:lnTo>
                    <a:pt x="1417320" y="1997964"/>
                  </a:lnTo>
                  <a:lnTo>
                    <a:pt x="1417332" y="1982724"/>
                  </a:lnTo>
                  <a:close/>
                </a:path>
                <a:path w="2820035" h="2550160">
                  <a:moveTo>
                    <a:pt x="1417332" y="1950720"/>
                  </a:moveTo>
                  <a:lnTo>
                    <a:pt x="1402080" y="1950720"/>
                  </a:lnTo>
                  <a:lnTo>
                    <a:pt x="1402080" y="1967484"/>
                  </a:lnTo>
                  <a:lnTo>
                    <a:pt x="1417320" y="1967484"/>
                  </a:lnTo>
                  <a:lnTo>
                    <a:pt x="1417332" y="1950720"/>
                  </a:lnTo>
                  <a:close/>
                </a:path>
                <a:path w="2820035" h="2550160">
                  <a:moveTo>
                    <a:pt x="1417332" y="1920240"/>
                  </a:moveTo>
                  <a:lnTo>
                    <a:pt x="1402080" y="1920240"/>
                  </a:lnTo>
                  <a:lnTo>
                    <a:pt x="1402080" y="1935480"/>
                  </a:lnTo>
                  <a:lnTo>
                    <a:pt x="1417320" y="1935480"/>
                  </a:lnTo>
                  <a:lnTo>
                    <a:pt x="1417332" y="1920240"/>
                  </a:lnTo>
                  <a:close/>
                </a:path>
                <a:path w="2820035" h="2550160">
                  <a:moveTo>
                    <a:pt x="1417332" y="1889760"/>
                  </a:moveTo>
                  <a:lnTo>
                    <a:pt x="1402080" y="1889760"/>
                  </a:lnTo>
                  <a:lnTo>
                    <a:pt x="1402080" y="1905000"/>
                  </a:lnTo>
                  <a:lnTo>
                    <a:pt x="1417320" y="1905000"/>
                  </a:lnTo>
                  <a:lnTo>
                    <a:pt x="1417332" y="1889760"/>
                  </a:lnTo>
                  <a:close/>
                </a:path>
                <a:path w="2820035" h="2550160">
                  <a:moveTo>
                    <a:pt x="1417332" y="1857756"/>
                  </a:moveTo>
                  <a:lnTo>
                    <a:pt x="1414284" y="1854708"/>
                  </a:lnTo>
                  <a:lnTo>
                    <a:pt x="1412748" y="1854708"/>
                  </a:lnTo>
                  <a:lnTo>
                    <a:pt x="1406652" y="1854708"/>
                  </a:lnTo>
                  <a:lnTo>
                    <a:pt x="1405128" y="1854708"/>
                  </a:lnTo>
                  <a:lnTo>
                    <a:pt x="1402080" y="1857756"/>
                  </a:lnTo>
                  <a:lnTo>
                    <a:pt x="1402080" y="1862328"/>
                  </a:lnTo>
                  <a:lnTo>
                    <a:pt x="1402080" y="1874520"/>
                  </a:lnTo>
                  <a:lnTo>
                    <a:pt x="1417320" y="1874520"/>
                  </a:lnTo>
                  <a:lnTo>
                    <a:pt x="1417332" y="1869948"/>
                  </a:lnTo>
                  <a:lnTo>
                    <a:pt x="1417332" y="1857756"/>
                  </a:lnTo>
                  <a:close/>
                </a:path>
                <a:path w="2820035" h="2550160">
                  <a:moveTo>
                    <a:pt x="1417332" y="1783080"/>
                  </a:moveTo>
                  <a:lnTo>
                    <a:pt x="1402080" y="1783080"/>
                  </a:lnTo>
                  <a:lnTo>
                    <a:pt x="1402080" y="1798320"/>
                  </a:lnTo>
                  <a:lnTo>
                    <a:pt x="1417320" y="1798320"/>
                  </a:lnTo>
                  <a:lnTo>
                    <a:pt x="1417332" y="1783080"/>
                  </a:lnTo>
                  <a:close/>
                </a:path>
                <a:path w="2820035" h="2550160">
                  <a:moveTo>
                    <a:pt x="1417332" y="1752600"/>
                  </a:moveTo>
                  <a:lnTo>
                    <a:pt x="1402080" y="1752600"/>
                  </a:lnTo>
                  <a:lnTo>
                    <a:pt x="1402080" y="1767840"/>
                  </a:lnTo>
                  <a:lnTo>
                    <a:pt x="1417320" y="1767840"/>
                  </a:lnTo>
                  <a:lnTo>
                    <a:pt x="1417332" y="1752600"/>
                  </a:lnTo>
                  <a:close/>
                </a:path>
                <a:path w="2820035" h="2550160">
                  <a:moveTo>
                    <a:pt x="1417332" y="1722120"/>
                  </a:moveTo>
                  <a:lnTo>
                    <a:pt x="1402080" y="1722120"/>
                  </a:lnTo>
                  <a:lnTo>
                    <a:pt x="1402080" y="1737360"/>
                  </a:lnTo>
                  <a:lnTo>
                    <a:pt x="1417320" y="1737360"/>
                  </a:lnTo>
                  <a:lnTo>
                    <a:pt x="1417332" y="1722120"/>
                  </a:lnTo>
                  <a:close/>
                </a:path>
                <a:path w="2820035" h="2550160">
                  <a:moveTo>
                    <a:pt x="1417332" y="1690116"/>
                  </a:moveTo>
                  <a:lnTo>
                    <a:pt x="1402080" y="1690116"/>
                  </a:lnTo>
                  <a:lnTo>
                    <a:pt x="1402080" y="1706880"/>
                  </a:lnTo>
                  <a:lnTo>
                    <a:pt x="1417320" y="1706880"/>
                  </a:lnTo>
                  <a:lnTo>
                    <a:pt x="1417332" y="1690116"/>
                  </a:lnTo>
                  <a:close/>
                </a:path>
                <a:path w="2820035" h="2550160">
                  <a:moveTo>
                    <a:pt x="1417332" y="1659636"/>
                  </a:moveTo>
                  <a:lnTo>
                    <a:pt x="1402080" y="1659636"/>
                  </a:lnTo>
                  <a:lnTo>
                    <a:pt x="1402080" y="1674876"/>
                  </a:lnTo>
                  <a:lnTo>
                    <a:pt x="1417320" y="1674876"/>
                  </a:lnTo>
                  <a:lnTo>
                    <a:pt x="1417332" y="1659636"/>
                  </a:lnTo>
                  <a:close/>
                </a:path>
                <a:path w="2820035" h="2550160">
                  <a:moveTo>
                    <a:pt x="1417332" y="1629156"/>
                  </a:moveTo>
                  <a:lnTo>
                    <a:pt x="1402080" y="1629156"/>
                  </a:lnTo>
                  <a:lnTo>
                    <a:pt x="1402080" y="1644396"/>
                  </a:lnTo>
                  <a:lnTo>
                    <a:pt x="1417320" y="1644396"/>
                  </a:lnTo>
                  <a:lnTo>
                    <a:pt x="1417332" y="1629156"/>
                  </a:lnTo>
                  <a:close/>
                </a:path>
                <a:path w="2820035" h="2550160">
                  <a:moveTo>
                    <a:pt x="1417332" y="1598676"/>
                  </a:moveTo>
                  <a:lnTo>
                    <a:pt x="1402080" y="1598676"/>
                  </a:lnTo>
                  <a:lnTo>
                    <a:pt x="1402080" y="1613916"/>
                  </a:lnTo>
                  <a:lnTo>
                    <a:pt x="1417320" y="1613916"/>
                  </a:lnTo>
                  <a:lnTo>
                    <a:pt x="1417332" y="1598676"/>
                  </a:lnTo>
                  <a:close/>
                </a:path>
                <a:path w="2820035" h="2550160">
                  <a:moveTo>
                    <a:pt x="1417332" y="1566672"/>
                  </a:moveTo>
                  <a:lnTo>
                    <a:pt x="1402080" y="1566672"/>
                  </a:lnTo>
                  <a:lnTo>
                    <a:pt x="1402080" y="1583436"/>
                  </a:lnTo>
                  <a:lnTo>
                    <a:pt x="1417320" y="1583436"/>
                  </a:lnTo>
                  <a:lnTo>
                    <a:pt x="1417332" y="1566672"/>
                  </a:lnTo>
                  <a:close/>
                </a:path>
                <a:path w="2820035" h="2550160">
                  <a:moveTo>
                    <a:pt x="1417332" y="1536192"/>
                  </a:moveTo>
                  <a:lnTo>
                    <a:pt x="1402080" y="1536192"/>
                  </a:lnTo>
                  <a:lnTo>
                    <a:pt x="1402080" y="1551432"/>
                  </a:lnTo>
                  <a:lnTo>
                    <a:pt x="1417320" y="1551432"/>
                  </a:lnTo>
                  <a:lnTo>
                    <a:pt x="1417332" y="1536192"/>
                  </a:lnTo>
                  <a:close/>
                </a:path>
                <a:path w="2820035" h="2550160">
                  <a:moveTo>
                    <a:pt x="1417332" y="1505712"/>
                  </a:moveTo>
                  <a:lnTo>
                    <a:pt x="1402080" y="1505712"/>
                  </a:lnTo>
                  <a:lnTo>
                    <a:pt x="1402080" y="1520952"/>
                  </a:lnTo>
                  <a:lnTo>
                    <a:pt x="1417320" y="1520952"/>
                  </a:lnTo>
                  <a:lnTo>
                    <a:pt x="1417332" y="1505712"/>
                  </a:lnTo>
                  <a:close/>
                </a:path>
                <a:path w="2820035" h="2550160">
                  <a:moveTo>
                    <a:pt x="1417332" y="1040892"/>
                  </a:moveTo>
                  <a:lnTo>
                    <a:pt x="1402080" y="1040892"/>
                  </a:lnTo>
                  <a:lnTo>
                    <a:pt x="1402080" y="1056132"/>
                  </a:lnTo>
                  <a:lnTo>
                    <a:pt x="1402080" y="1057656"/>
                  </a:lnTo>
                  <a:lnTo>
                    <a:pt x="1417332" y="1057656"/>
                  </a:lnTo>
                  <a:lnTo>
                    <a:pt x="1417332" y="1040892"/>
                  </a:lnTo>
                  <a:close/>
                </a:path>
                <a:path w="2820035" h="2550160">
                  <a:moveTo>
                    <a:pt x="1417332" y="1010412"/>
                  </a:moveTo>
                  <a:lnTo>
                    <a:pt x="1417320" y="1008888"/>
                  </a:lnTo>
                  <a:lnTo>
                    <a:pt x="1402080" y="1008888"/>
                  </a:lnTo>
                  <a:lnTo>
                    <a:pt x="1402080" y="1010412"/>
                  </a:lnTo>
                  <a:lnTo>
                    <a:pt x="1402080" y="1024128"/>
                  </a:lnTo>
                  <a:lnTo>
                    <a:pt x="1402080" y="1025652"/>
                  </a:lnTo>
                  <a:lnTo>
                    <a:pt x="1417332" y="1025652"/>
                  </a:lnTo>
                  <a:lnTo>
                    <a:pt x="1417332" y="1010412"/>
                  </a:lnTo>
                  <a:close/>
                </a:path>
                <a:path w="2820035" h="2550160">
                  <a:moveTo>
                    <a:pt x="1417332" y="979932"/>
                  </a:moveTo>
                  <a:lnTo>
                    <a:pt x="1417320" y="978408"/>
                  </a:lnTo>
                  <a:lnTo>
                    <a:pt x="1402080" y="978408"/>
                  </a:lnTo>
                  <a:lnTo>
                    <a:pt x="1402080" y="979932"/>
                  </a:lnTo>
                  <a:lnTo>
                    <a:pt x="1402080" y="993648"/>
                  </a:lnTo>
                  <a:lnTo>
                    <a:pt x="1402080" y="995172"/>
                  </a:lnTo>
                  <a:lnTo>
                    <a:pt x="1417332" y="995172"/>
                  </a:lnTo>
                  <a:lnTo>
                    <a:pt x="1417332" y="979932"/>
                  </a:lnTo>
                  <a:close/>
                </a:path>
                <a:path w="2820035" h="2550160">
                  <a:moveTo>
                    <a:pt x="1417332" y="949452"/>
                  </a:moveTo>
                  <a:lnTo>
                    <a:pt x="1417320" y="947928"/>
                  </a:lnTo>
                  <a:lnTo>
                    <a:pt x="1402080" y="947928"/>
                  </a:lnTo>
                  <a:lnTo>
                    <a:pt x="1402080" y="949452"/>
                  </a:lnTo>
                  <a:lnTo>
                    <a:pt x="1402080" y="963168"/>
                  </a:lnTo>
                  <a:lnTo>
                    <a:pt x="1402080" y="964692"/>
                  </a:lnTo>
                  <a:lnTo>
                    <a:pt x="1417332" y="964692"/>
                  </a:lnTo>
                  <a:lnTo>
                    <a:pt x="1417332" y="949452"/>
                  </a:lnTo>
                  <a:close/>
                </a:path>
                <a:path w="2820035" h="2550160">
                  <a:moveTo>
                    <a:pt x="1417332" y="917448"/>
                  </a:moveTo>
                  <a:lnTo>
                    <a:pt x="1402080" y="917448"/>
                  </a:lnTo>
                  <a:lnTo>
                    <a:pt x="1402080" y="932688"/>
                  </a:lnTo>
                  <a:lnTo>
                    <a:pt x="1402080" y="934212"/>
                  </a:lnTo>
                  <a:lnTo>
                    <a:pt x="1417332" y="934212"/>
                  </a:lnTo>
                  <a:lnTo>
                    <a:pt x="1417332" y="917448"/>
                  </a:lnTo>
                  <a:close/>
                </a:path>
                <a:path w="2820035" h="2550160">
                  <a:moveTo>
                    <a:pt x="1417332" y="886968"/>
                  </a:moveTo>
                  <a:lnTo>
                    <a:pt x="1417320" y="885444"/>
                  </a:lnTo>
                  <a:lnTo>
                    <a:pt x="1402080" y="885444"/>
                  </a:lnTo>
                  <a:lnTo>
                    <a:pt x="1402080" y="886968"/>
                  </a:lnTo>
                  <a:lnTo>
                    <a:pt x="1402080" y="900684"/>
                  </a:lnTo>
                  <a:lnTo>
                    <a:pt x="1402080" y="902208"/>
                  </a:lnTo>
                  <a:lnTo>
                    <a:pt x="1417332" y="902208"/>
                  </a:lnTo>
                  <a:lnTo>
                    <a:pt x="1417332" y="886968"/>
                  </a:lnTo>
                  <a:close/>
                </a:path>
                <a:path w="2820035" h="2550160">
                  <a:moveTo>
                    <a:pt x="1417332" y="856488"/>
                  </a:moveTo>
                  <a:lnTo>
                    <a:pt x="1417320" y="854964"/>
                  </a:lnTo>
                  <a:lnTo>
                    <a:pt x="1402080" y="854964"/>
                  </a:lnTo>
                  <a:lnTo>
                    <a:pt x="1402080" y="856488"/>
                  </a:lnTo>
                  <a:lnTo>
                    <a:pt x="1402080" y="870204"/>
                  </a:lnTo>
                  <a:lnTo>
                    <a:pt x="1402080" y="871728"/>
                  </a:lnTo>
                  <a:lnTo>
                    <a:pt x="1417332" y="871728"/>
                  </a:lnTo>
                  <a:lnTo>
                    <a:pt x="1417332" y="856488"/>
                  </a:lnTo>
                  <a:close/>
                </a:path>
                <a:path w="2820035" h="2550160">
                  <a:moveTo>
                    <a:pt x="1417332" y="826008"/>
                  </a:moveTo>
                  <a:lnTo>
                    <a:pt x="1417320" y="824484"/>
                  </a:lnTo>
                  <a:lnTo>
                    <a:pt x="1402080" y="824484"/>
                  </a:lnTo>
                  <a:lnTo>
                    <a:pt x="1402080" y="826008"/>
                  </a:lnTo>
                  <a:lnTo>
                    <a:pt x="1402080" y="839724"/>
                  </a:lnTo>
                  <a:lnTo>
                    <a:pt x="1402080" y="841248"/>
                  </a:lnTo>
                  <a:lnTo>
                    <a:pt x="1417332" y="841248"/>
                  </a:lnTo>
                  <a:lnTo>
                    <a:pt x="1417332" y="826008"/>
                  </a:lnTo>
                  <a:close/>
                </a:path>
                <a:path w="2820035" h="2550160">
                  <a:moveTo>
                    <a:pt x="1417332" y="794004"/>
                  </a:moveTo>
                  <a:lnTo>
                    <a:pt x="1402080" y="794004"/>
                  </a:lnTo>
                  <a:lnTo>
                    <a:pt x="1402080" y="809244"/>
                  </a:lnTo>
                  <a:lnTo>
                    <a:pt x="1402080" y="810768"/>
                  </a:lnTo>
                  <a:lnTo>
                    <a:pt x="1417332" y="810768"/>
                  </a:lnTo>
                  <a:lnTo>
                    <a:pt x="1417332" y="794004"/>
                  </a:lnTo>
                  <a:close/>
                </a:path>
                <a:path w="2820035" h="2550160">
                  <a:moveTo>
                    <a:pt x="1417332" y="763524"/>
                  </a:moveTo>
                  <a:lnTo>
                    <a:pt x="1417320" y="762000"/>
                  </a:lnTo>
                  <a:lnTo>
                    <a:pt x="1402080" y="762000"/>
                  </a:lnTo>
                  <a:lnTo>
                    <a:pt x="1402080" y="763524"/>
                  </a:lnTo>
                  <a:lnTo>
                    <a:pt x="1402080" y="777240"/>
                  </a:lnTo>
                  <a:lnTo>
                    <a:pt x="1402080" y="778764"/>
                  </a:lnTo>
                  <a:lnTo>
                    <a:pt x="1417332" y="778764"/>
                  </a:lnTo>
                  <a:lnTo>
                    <a:pt x="1417332" y="763524"/>
                  </a:lnTo>
                  <a:close/>
                </a:path>
                <a:path w="2820035" h="2550160">
                  <a:moveTo>
                    <a:pt x="1417332" y="662940"/>
                  </a:moveTo>
                  <a:lnTo>
                    <a:pt x="1402080" y="662940"/>
                  </a:lnTo>
                  <a:lnTo>
                    <a:pt x="1402080" y="678180"/>
                  </a:lnTo>
                  <a:lnTo>
                    <a:pt x="1417320" y="678180"/>
                  </a:lnTo>
                  <a:lnTo>
                    <a:pt x="1417332" y="662940"/>
                  </a:lnTo>
                  <a:close/>
                </a:path>
                <a:path w="2820035" h="2550160">
                  <a:moveTo>
                    <a:pt x="1417332" y="632460"/>
                  </a:moveTo>
                  <a:lnTo>
                    <a:pt x="1402080" y="632460"/>
                  </a:lnTo>
                  <a:lnTo>
                    <a:pt x="1402080" y="647700"/>
                  </a:lnTo>
                  <a:lnTo>
                    <a:pt x="1417320" y="647700"/>
                  </a:lnTo>
                  <a:lnTo>
                    <a:pt x="1417332" y="632460"/>
                  </a:lnTo>
                  <a:close/>
                </a:path>
                <a:path w="2820035" h="2550160">
                  <a:moveTo>
                    <a:pt x="1417332" y="600456"/>
                  </a:moveTo>
                  <a:lnTo>
                    <a:pt x="1402080" y="600456"/>
                  </a:lnTo>
                  <a:lnTo>
                    <a:pt x="1402080" y="615696"/>
                  </a:lnTo>
                  <a:lnTo>
                    <a:pt x="1417320" y="615696"/>
                  </a:lnTo>
                  <a:lnTo>
                    <a:pt x="1417332" y="600456"/>
                  </a:lnTo>
                  <a:close/>
                </a:path>
                <a:path w="2820035" h="2550160">
                  <a:moveTo>
                    <a:pt x="1417332" y="569976"/>
                  </a:moveTo>
                  <a:lnTo>
                    <a:pt x="1402080" y="569976"/>
                  </a:lnTo>
                  <a:lnTo>
                    <a:pt x="1402080" y="585216"/>
                  </a:lnTo>
                  <a:lnTo>
                    <a:pt x="1417320" y="585216"/>
                  </a:lnTo>
                  <a:lnTo>
                    <a:pt x="1417332" y="569976"/>
                  </a:lnTo>
                  <a:close/>
                </a:path>
                <a:path w="2820035" h="2550160">
                  <a:moveTo>
                    <a:pt x="1417332" y="539496"/>
                  </a:moveTo>
                  <a:lnTo>
                    <a:pt x="1402080" y="539496"/>
                  </a:lnTo>
                  <a:lnTo>
                    <a:pt x="1402080" y="554736"/>
                  </a:lnTo>
                  <a:lnTo>
                    <a:pt x="1417320" y="554736"/>
                  </a:lnTo>
                  <a:lnTo>
                    <a:pt x="1417332" y="539496"/>
                  </a:lnTo>
                  <a:close/>
                </a:path>
                <a:path w="2820035" h="2550160">
                  <a:moveTo>
                    <a:pt x="1417332" y="509016"/>
                  </a:moveTo>
                  <a:lnTo>
                    <a:pt x="1402080" y="509016"/>
                  </a:lnTo>
                  <a:lnTo>
                    <a:pt x="1402080" y="524256"/>
                  </a:lnTo>
                  <a:lnTo>
                    <a:pt x="1417320" y="524256"/>
                  </a:lnTo>
                  <a:lnTo>
                    <a:pt x="1417332" y="509016"/>
                  </a:lnTo>
                  <a:close/>
                </a:path>
                <a:path w="2820035" h="2550160">
                  <a:moveTo>
                    <a:pt x="1417332" y="477012"/>
                  </a:moveTo>
                  <a:lnTo>
                    <a:pt x="1402080" y="477012"/>
                  </a:lnTo>
                  <a:lnTo>
                    <a:pt x="1402080" y="492252"/>
                  </a:lnTo>
                  <a:lnTo>
                    <a:pt x="1417320" y="492252"/>
                  </a:lnTo>
                  <a:lnTo>
                    <a:pt x="1417332" y="477012"/>
                  </a:lnTo>
                  <a:close/>
                </a:path>
                <a:path w="2820035" h="2550160">
                  <a:moveTo>
                    <a:pt x="1417332" y="446532"/>
                  </a:moveTo>
                  <a:lnTo>
                    <a:pt x="1402080" y="446532"/>
                  </a:lnTo>
                  <a:lnTo>
                    <a:pt x="1402080" y="461772"/>
                  </a:lnTo>
                  <a:lnTo>
                    <a:pt x="1417320" y="461772"/>
                  </a:lnTo>
                  <a:lnTo>
                    <a:pt x="1417332" y="446532"/>
                  </a:lnTo>
                  <a:close/>
                </a:path>
                <a:path w="2820035" h="2550160">
                  <a:moveTo>
                    <a:pt x="1417332" y="416052"/>
                  </a:moveTo>
                  <a:lnTo>
                    <a:pt x="1402080" y="416052"/>
                  </a:lnTo>
                  <a:lnTo>
                    <a:pt x="1402080" y="431292"/>
                  </a:lnTo>
                  <a:lnTo>
                    <a:pt x="1417320" y="431292"/>
                  </a:lnTo>
                  <a:lnTo>
                    <a:pt x="1417332" y="416052"/>
                  </a:lnTo>
                  <a:close/>
                </a:path>
                <a:path w="2820035" h="2550160">
                  <a:moveTo>
                    <a:pt x="1417332" y="385572"/>
                  </a:moveTo>
                  <a:lnTo>
                    <a:pt x="1402080" y="385572"/>
                  </a:lnTo>
                  <a:lnTo>
                    <a:pt x="1402080" y="400812"/>
                  </a:lnTo>
                  <a:lnTo>
                    <a:pt x="1417320" y="400812"/>
                  </a:lnTo>
                  <a:lnTo>
                    <a:pt x="1417332" y="385572"/>
                  </a:lnTo>
                  <a:close/>
                </a:path>
                <a:path w="2820035" h="2550160">
                  <a:moveTo>
                    <a:pt x="1417332" y="286512"/>
                  </a:moveTo>
                  <a:lnTo>
                    <a:pt x="1402080" y="286512"/>
                  </a:lnTo>
                  <a:lnTo>
                    <a:pt x="1402080" y="301752"/>
                  </a:lnTo>
                  <a:lnTo>
                    <a:pt x="1417320" y="301752"/>
                  </a:lnTo>
                  <a:lnTo>
                    <a:pt x="1417332" y="286512"/>
                  </a:lnTo>
                  <a:close/>
                </a:path>
                <a:path w="2820035" h="2550160">
                  <a:moveTo>
                    <a:pt x="1417332" y="254508"/>
                  </a:moveTo>
                  <a:lnTo>
                    <a:pt x="1402080" y="254508"/>
                  </a:lnTo>
                  <a:lnTo>
                    <a:pt x="1402080" y="271272"/>
                  </a:lnTo>
                  <a:lnTo>
                    <a:pt x="1417320" y="271272"/>
                  </a:lnTo>
                  <a:lnTo>
                    <a:pt x="1417332" y="254508"/>
                  </a:lnTo>
                  <a:close/>
                </a:path>
                <a:path w="2820035" h="2550160">
                  <a:moveTo>
                    <a:pt x="1417332" y="224028"/>
                  </a:moveTo>
                  <a:lnTo>
                    <a:pt x="1402080" y="224028"/>
                  </a:lnTo>
                  <a:lnTo>
                    <a:pt x="1402080" y="239268"/>
                  </a:lnTo>
                  <a:lnTo>
                    <a:pt x="1417320" y="239268"/>
                  </a:lnTo>
                  <a:lnTo>
                    <a:pt x="1417332" y="224028"/>
                  </a:lnTo>
                  <a:close/>
                </a:path>
                <a:path w="2820035" h="2550160">
                  <a:moveTo>
                    <a:pt x="1417332" y="193548"/>
                  </a:moveTo>
                  <a:lnTo>
                    <a:pt x="1402080" y="193548"/>
                  </a:lnTo>
                  <a:lnTo>
                    <a:pt x="1402080" y="208788"/>
                  </a:lnTo>
                  <a:lnTo>
                    <a:pt x="1417320" y="208788"/>
                  </a:lnTo>
                  <a:lnTo>
                    <a:pt x="1417332" y="193548"/>
                  </a:lnTo>
                  <a:close/>
                </a:path>
                <a:path w="2820035" h="2550160">
                  <a:moveTo>
                    <a:pt x="1417332" y="163068"/>
                  </a:moveTo>
                  <a:lnTo>
                    <a:pt x="1402080" y="163068"/>
                  </a:lnTo>
                  <a:lnTo>
                    <a:pt x="1402080" y="178308"/>
                  </a:lnTo>
                  <a:lnTo>
                    <a:pt x="1417320" y="178308"/>
                  </a:lnTo>
                  <a:lnTo>
                    <a:pt x="1417332" y="163068"/>
                  </a:lnTo>
                  <a:close/>
                </a:path>
                <a:path w="2820035" h="2550160">
                  <a:moveTo>
                    <a:pt x="1417332" y="131064"/>
                  </a:moveTo>
                  <a:lnTo>
                    <a:pt x="1402080" y="131064"/>
                  </a:lnTo>
                  <a:lnTo>
                    <a:pt x="1402080" y="147828"/>
                  </a:lnTo>
                  <a:lnTo>
                    <a:pt x="1417320" y="147828"/>
                  </a:lnTo>
                  <a:lnTo>
                    <a:pt x="1417332" y="131064"/>
                  </a:lnTo>
                  <a:close/>
                </a:path>
                <a:path w="2820035" h="2550160">
                  <a:moveTo>
                    <a:pt x="1417332" y="100584"/>
                  </a:moveTo>
                  <a:lnTo>
                    <a:pt x="1402080" y="100584"/>
                  </a:lnTo>
                  <a:lnTo>
                    <a:pt x="1402080" y="115824"/>
                  </a:lnTo>
                  <a:lnTo>
                    <a:pt x="1417320" y="115824"/>
                  </a:lnTo>
                  <a:lnTo>
                    <a:pt x="1417332" y="100584"/>
                  </a:lnTo>
                  <a:close/>
                </a:path>
                <a:path w="2820035" h="2550160">
                  <a:moveTo>
                    <a:pt x="1417332" y="70104"/>
                  </a:moveTo>
                  <a:lnTo>
                    <a:pt x="1402080" y="70104"/>
                  </a:lnTo>
                  <a:lnTo>
                    <a:pt x="1402080" y="85344"/>
                  </a:lnTo>
                  <a:lnTo>
                    <a:pt x="1417320" y="85344"/>
                  </a:lnTo>
                  <a:lnTo>
                    <a:pt x="1417332" y="70104"/>
                  </a:lnTo>
                  <a:close/>
                </a:path>
                <a:path w="2820035" h="2550160">
                  <a:moveTo>
                    <a:pt x="1417332" y="39624"/>
                  </a:moveTo>
                  <a:lnTo>
                    <a:pt x="1402080" y="39624"/>
                  </a:lnTo>
                  <a:lnTo>
                    <a:pt x="1402080" y="54864"/>
                  </a:lnTo>
                  <a:lnTo>
                    <a:pt x="1417320" y="54864"/>
                  </a:lnTo>
                  <a:lnTo>
                    <a:pt x="1417332" y="39624"/>
                  </a:lnTo>
                  <a:close/>
                </a:path>
                <a:path w="2820035" h="2550160">
                  <a:moveTo>
                    <a:pt x="1417332" y="7620"/>
                  </a:moveTo>
                  <a:lnTo>
                    <a:pt x="1402080" y="7620"/>
                  </a:lnTo>
                  <a:lnTo>
                    <a:pt x="1402080" y="24384"/>
                  </a:lnTo>
                  <a:lnTo>
                    <a:pt x="1417320" y="24384"/>
                  </a:lnTo>
                  <a:lnTo>
                    <a:pt x="1417332" y="7620"/>
                  </a:lnTo>
                  <a:close/>
                </a:path>
                <a:path w="2820035" h="2550160">
                  <a:moveTo>
                    <a:pt x="1421904" y="2540508"/>
                  </a:moveTo>
                  <a:lnTo>
                    <a:pt x="1417332" y="2540508"/>
                  </a:lnTo>
                  <a:lnTo>
                    <a:pt x="1417332" y="2534412"/>
                  </a:lnTo>
                  <a:lnTo>
                    <a:pt x="1417332" y="2532888"/>
                  </a:lnTo>
                  <a:lnTo>
                    <a:pt x="1411224" y="2532888"/>
                  </a:lnTo>
                  <a:lnTo>
                    <a:pt x="1411224" y="2540508"/>
                  </a:lnTo>
                  <a:lnTo>
                    <a:pt x="1408176" y="2540508"/>
                  </a:lnTo>
                  <a:lnTo>
                    <a:pt x="1409700" y="2538984"/>
                  </a:lnTo>
                  <a:lnTo>
                    <a:pt x="1411224" y="2540508"/>
                  </a:lnTo>
                  <a:lnTo>
                    <a:pt x="1411224" y="2532888"/>
                  </a:lnTo>
                  <a:lnTo>
                    <a:pt x="1402080" y="2532888"/>
                  </a:lnTo>
                  <a:lnTo>
                    <a:pt x="1402080" y="2540508"/>
                  </a:lnTo>
                  <a:lnTo>
                    <a:pt x="1397508" y="2540508"/>
                  </a:lnTo>
                  <a:lnTo>
                    <a:pt x="1397508" y="2546604"/>
                  </a:lnTo>
                  <a:lnTo>
                    <a:pt x="1400556" y="2549652"/>
                  </a:lnTo>
                  <a:lnTo>
                    <a:pt x="1405128" y="2549652"/>
                  </a:lnTo>
                  <a:lnTo>
                    <a:pt x="1414284" y="2549652"/>
                  </a:lnTo>
                  <a:lnTo>
                    <a:pt x="1418844" y="2549652"/>
                  </a:lnTo>
                  <a:lnTo>
                    <a:pt x="1421904" y="2546604"/>
                  </a:lnTo>
                  <a:lnTo>
                    <a:pt x="1421904" y="2542032"/>
                  </a:lnTo>
                  <a:lnTo>
                    <a:pt x="1421904" y="2540508"/>
                  </a:lnTo>
                  <a:close/>
                </a:path>
                <a:path w="2820035" h="2550160">
                  <a:moveTo>
                    <a:pt x="1421904" y="2510028"/>
                  </a:moveTo>
                  <a:lnTo>
                    <a:pt x="1417332" y="2510028"/>
                  </a:lnTo>
                  <a:lnTo>
                    <a:pt x="1417332" y="2502408"/>
                  </a:lnTo>
                  <a:lnTo>
                    <a:pt x="1402080" y="2502408"/>
                  </a:lnTo>
                  <a:lnTo>
                    <a:pt x="1402080" y="2510028"/>
                  </a:lnTo>
                  <a:lnTo>
                    <a:pt x="1397508" y="2510028"/>
                  </a:lnTo>
                  <a:lnTo>
                    <a:pt x="1397508" y="2525268"/>
                  </a:lnTo>
                  <a:lnTo>
                    <a:pt x="1406652" y="2525268"/>
                  </a:lnTo>
                  <a:lnTo>
                    <a:pt x="1412760" y="2525268"/>
                  </a:lnTo>
                  <a:lnTo>
                    <a:pt x="1421904" y="2525268"/>
                  </a:lnTo>
                  <a:lnTo>
                    <a:pt x="1421904" y="2517648"/>
                  </a:lnTo>
                  <a:lnTo>
                    <a:pt x="1421904" y="2510028"/>
                  </a:lnTo>
                  <a:close/>
                </a:path>
                <a:path w="2820035" h="2550160">
                  <a:moveTo>
                    <a:pt x="1421904" y="2479548"/>
                  </a:moveTo>
                  <a:lnTo>
                    <a:pt x="1417332" y="2479548"/>
                  </a:lnTo>
                  <a:lnTo>
                    <a:pt x="1417332" y="2470404"/>
                  </a:lnTo>
                  <a:lnTo>
                    <a:pt x="1402080" y="2470404"/>
                  </a:lnTo>
                  <a:lnTo>
                    <a:pt x="1402080" y="2479548"/>
                  </a:lnTo>
                  <a:lnTo>
                    <a:pt x="1397508" y="2479548"/>
                  </a:lnTo>
                  <a:lnTo>
                    <a:pt x="1397508" y="2494788"/>
                  </a:lnTo>
                  <a:lnTo>
                    <a:pt x="1406652" y="2494788"/>
                  </a:lnTo>
                  <a:lnTo>
                    <a:pt x="1412760" y="2494788"/>
                  </a:lnTo>
                  <a:lnTo>
                    <a:pt x="1421904" y="2494788"/>
                  </a:lnTo>
                  <a:lnTo>
                    <a:pt x="1421904" y="2487168"/>
                  </a:lnTo>
                  <a:lnTo>
                    <a:pt x="1421904" y="2479548"/>
                  </a:lnTo>
                  <a:close/>
                </a:path>
                <a:path w="2820035" h="2550160">
                  <a:moveTo>
                    <a:pt x="1421904" y="2447544"/>
                  </a:moveTo>
                  <a:lnTo>
                    <a:pt x="1417332" y="2447544"/>
                  </a:lnTo>
                  <a:lnTo>
                    <a:pt x="1417332" y="2439924"/>
                  </a:lnTo>
                  <a:lnTo>
                    <a:pt x="1402080" y="2439924"/>
                  </a:lnTo>
                  <a:lnTo>
                    <a:pt x="1402080" y="2447544"/>
                  </a:lnTo>
                  <a:lnTo>
                    <a:pt x="1397508" y="2447544"/>
                  </a:lnTo>
                  <a:lnTo>
                    <a:pt x="1397508" y="2464308"/>
                  </a:lnTo>
                  <a:lnTo>
                    <a:pt x="1406652" y="2464308"/>
                  </a:lnTo>
                  <a:lnTo>
                    <a:pt x="1412760" y="2464308"/>
                  </a:lnTo>
                  <a:lnTo>
                    <a:pt x="1421904" y="2464308"/>
                  </a:lnTo>
                  <a:lnTo>
                    <a:pt x="1421904" y="2455164"/>
                  </a:lnTo>
                  <a:lnTo>
                    <a:pt x="1421904" y="2447544"/>
                  </a:lnTo>
                  <a:close/>
                </a:path>
                <a:path w="2820035" h="2550160">
                  <a:moveTo>
                    <a:pt x="1421904" y="2417064"/>
                  </a:moveTo>
                  <a:lnTo>
                    <a:pt x="1417332" y="2417064"/>
                  </a:lnTo>
                  <a:lnTo>
                    <a:pt x="1417332" y="2409444"/>
                  </a:lnTo>
                  <a:lnTo>
                    <a:pt x="1402080" y="2409444"/>
                  </a:lnTo>
                  <a:lnTo>
                    <a:pt x="1402080" y="2417064"/>
                  </a:lnTo>
                  <a:lnTo>
                    <a:pt x="1397508" y="2417064"/>
                  </a:lnTo>
                  <a:lnTo>
                    <a:pt x="1397508" y="2432304"/>
                  </a:lnTo>
                  <a:lnTo>
                    <a:pt x="1406652" y="2432304"/>
                  </a:lnTo>
                  <a:lnTo>
                    <a:pt x="1412760" y="2432304"/>
                  </a:lnTo>
                  <a:lnTo>
                    <a:pt x="1421904" y="2432304"/>
                  </a:lnTo>
                  <a:lnTo>
                    <a:pt x="1421904" y="2424684"/>
                  </a:lnTo>
                  <a:lnTo>
                    <a:pt x="1421904" y="2417064"/>
                  </a:lnTo>
                  <a:close/>
                </a:path>
                <a:path w="2820035" h="2550160">
                  <a:moveTo>
                    <a:pt x="1421904" y="2386584"/>
                  </a:moveTo>
                  <a:lnTo>
                    <a:pt x="1417332" y="2386584"/>
                  </a:lnTo>
                  <a:lnTo>
                    <a:pt x="1417332" y="2378964"/>
                  </a:lnTo>
                  <a:lnTo>
                    <a:pt x="1402080" y="2378964"/>
                  </a:lnTo>
                  <a:lnTo>
                    <a:pt x="1402080" y="2386584"/>
                  </a:lnTo>
                  <a:lnTo>
                    <a:pt x="1397508" y="2386584"/>
                  </a:lnTo>
                  <a:lnTo>
                    <a:pt x="1397508" y="2401824"/>
                  </a:lnTo>
                  <a:lnTo>
                    <a:pt x="1406652" y="2401824"/>
                  </a:lnTo>
                  <a:lnTo>
                    <a:pt x="1412760" y="2401824"/>
                  </a:lnTo>
                  <a:lnTo>
                    <a:pt x="1421904" y="2401824"/>
                  </a:lnTo>
                  <a:lnTo>
                    <a:pt x="1421904" y="2394204"/>
                  </a:lnTo>
                  <a:lnTo>
                    <a:pt x="1421904" y="2386584"/>
                  </a:lnTo>
                  <a:close/>
                </a:path>
                <a:path w="2820035" h="2550160">
                  <a:moveTo>
                    <a:pt x="1421904" y="2356104"/>
                  </a:moveTo>
                  <a:lnTo>
                    <a:pt x="1417332" y="2356104"/>
                  </a:lnTo>
                  <a:lnTo>
                    <a:pt x="1417332" y="2346960"/>
                  </a:lnTo>
                  <a:lnTo>
                    <a:pt x="1402080" y="2346960"/>
                  </a:lnTo>
                  <a:lnTo>
                    <a:pt x="1402080" y="2356104"/>
                  </a:lnTo>
                  <a:lnTo>
                    <a:pt x="1397508" y="2356104"/>
                  </a:lnTo>
                  <a:lnTo>
                    <a:pt x="1397508" y="2371344"/>
                  </a:lnTo>
                  <a:lnTo>
                    <a:pt x="1406652" y="2371344"/>
                  </a:lnTo>
                  <a:lnTo>
                    <a:pt x="1412760" y="2371344"/>
                  </a:lnTo>
                  <a:lnTo>
                    <a:pt x="1421904" y="2371344"/>
                  </a:lnTo>
                  <a:lnTo>
                    <a:pt x="1421904" y="2363724"/>
                  </a:lnTo>
                  <a:lnTo>
                    <a:pt x="1421904" y="2356104"/>
                  </a:lnTo>
                  <a:close/>
                </a:path>
                <a:path w="2820035" h="2550160">
                  <a:moveTo>
                    <a:pt x="1421904" y="2324100"/>
                  </a:moveTo>
                  <a:lnTo>
                    <a:pt x="1417332" y="2324100"/>
                  </a:lnTo>
                  <a:lnTo>
                    <a:pt x="1417332" y="2316480"/>
                  </a:lnTo>
                  <a:lnTo>
                    <a:pt x="1402080" y="2316480"/>
                  </a:lnTo>
                  <a:lnTo>
                    <a:pt x="1402080" y="2324100"/>
                  </a:lnTo>
                  <a:lnTo>
                    <a:pt x="1397508" y="2324100"/>
                  </a:lnTo>
                  <a:lnTo>
                    <a:pt x="1397508" y="2340864"/>
                  </a:lnTo>
                  <a:lnTo>
                    <a:pt x="1406652" y="2340864"/>
                  </a:lnTo>
                  <a:lnTo>
                    <a:pt x="1412760" y="2340864"/>
                  </a:lnTo>
                  <a:lnTo>
                    <a:pt x="1421904" y="2340864"/>
                  </a:lnTo>
                  <a:lnTo>
                    <a:pt x="1421904" y="2331720"/>
                  </a:lnTo>
                  <a:lnTo>
                    <a:pt x="1421904" y="2324100"/>
                  </a:lnTo>
                  <a:close/>
                </a:path>
                <a:path w="2820035" h="2550160">
                  <a:moveTo>
                    <a:pt x="1421904" y="2293620"/>
                  </a:moveTo>
                  <a:lnTo>
                    <a:pt x="1417332" y="2293620"/>
                  </a:lnTo>
                  <a:lnTo>
                    <a:pt x="1417332" y="2286000"/>
                  </a:lnTo>
                  <a:lnTo>
                    <a:pt x="1402080" y="2286000"/>
                  </a:lnTo>
                  <a:lnTo>
                    <a:pt x="1402080" y="2293620"/>
                  </a:lnTo>
                  <a:lnTo>
                    <a:pt x="1397508" y="2293620"/>
                  </a:lnTo>
                  <a:lnTo>
                    <a:pt x="1397508" y="2308860"/>
                  </a:lnTo>
                  <a:lnTo>
                    <a:pt x="1406652" y="2308860"/>
                  </a:lnTo>
                  <a:lnTo>
                    <a:pt x="1412760" y="2308860"/>
                  </a:lnTo>
                  <a:lnTo>
                    <a:pt x="1421904" y="2308860"/>
                  </a:lnTo>
                  <a:lnTo>
                    <a:pt x="1421904" y="2301240"/>
                  </a:lnTo>
                  <a:lnTo>
                    <a:pt x="1421904" y="2293620"/>
                  </a:lnTo>
                  <a:close/>
                </a:path>
                <a:path w="2820035" h="2550160">
                  <a:moveTo>
                    <a:pt x="1421904" y="2263140"/>
                  </a:moveTo>
                  <a:lnTo>
                    <a:pt x="1417332" y="2263140"/>
                  </a:lnTo>
                  <a:lnTo>
                    <a:pt x="1417332" y="2255520"/>
                  </a:lnTo>
                  <a:lnTo>
                    <a:pt x="1402080" y="2255520"/>
                  </a:lnTo>
                  <a:lnTo>
                    <a:pt x="1402080" y="2263140"/>
                  </a:lnTo>
                  <a:lnTo>
                    <a:pt x="1397508" y="2263140"/>
                  </a:lnTo>
                  <a:lnTo>
                    <a:pt x="1397508" y="2278380"/>
                  </a:lnTo>
                  <a:lnTo>
                    <a:pt x="1406652" y="2278380"/>
                  </a:lnTo>
                  <a:lnTo>
                    <a:pt x="1412760" y="2278380"/>
                  </a:lnTo>
                  <a:lnTo>
                    <a:pt x="1421904" y="2278380"/>
                  </a:lnTo>
                  <a:lnTo>
                    <a:pt x="1421904" y="2270760"/>
                  </a:lnTo>
                  <a:lnTo>
                    <a:pt x="1421904" y="2263140"/>
                  </a:lnTo>
                  <a:close/>
                </a:path>
                <a:path w="2820035" h="2550160">
                  <a:moveTo>
                    <a:pt x="1421904" y="2232660"/>
                  </a:moveTo>
                  <a:lnTo>
                    <a:pt x="1417332" y="2232660"/>
                  </a:lnTo>
                  <a:lnTo>
                    <a:pt x="1417332" y="2228088"/>
                  </a:lnTo>
                  <a:lnTo>
                    <a:pt x="1414284" y="2225040"/>
                  </a:lnTo>
                  <a:lnTo>
                    <a:pt x="1405128" y="2225040"/>
                  </a:lnTo>
                  <a:lnTo>
                    <a:pt x="1402080" y="2228088"/>
                  </a:lnTo>
                  <a:lnTo>
                    <a:pt x="1402080" y="2232660"/>
                  </a:lnTo>
                  <a:lnTo>
                    <a:pt x="1397508" y="2232660"/>
                  </a:lnTo>
                  <a:lnTo>
                    <a:pt x="1397508" y="2247900"/>
                  </a:lnTo>
                  <a:lnTo>
                    <a:pt x="1406652" y="2247900"/>
                  </a:lnTo>
                  <a:lnTo>
                    <a:pt x="1412760" y="2247900"/>
                  </a:lnTo>
                  <a:lnTo>
                    <a:pt x="1421904" y="2247900"/>
                  </a:lnTo>
                  <a:lnTo>
                    <a:pt x="1421904" y="2240280"/>
                  </a:lnTo>
                  <a:lnTo>
                    <a:pt x="1421904" y="2232660"/>
                  </a:lnTo>
                  <a:close/>
                </a:path>
                <a:path w="2820035" h="2550160">
                  <a:moveTo>
                    <a:pt x="1421904" y="2162556"/>
                  </a:moveTo>
                  <a:lnTo>
                    <a:pt x="1409700" y="2162556"/>
                  </a:lnTo>
                  <a:lnTo>
                    <a:pt x="1414272" y="2167128"/>
                  </a:lnTo>
                  <a:lnTo>
                    <a:pt x="1405128" y="2167128"/>
                  </a:lnTo>
                  <a:lnTo>
                    <a:pt x="1409700" y="2162556"/>
                  </a:lnTo>
                  <a:lnTo>
                    <a:pt x="1397508" y="2162556"/>
                  </a:lnTo>
                  <a:lnTo>
                    <a:pt x="1397508" y="2177796"/>
                  </a:lnTo>
                  <a:lnTo>
                    <a:pt x="1405128" y="2177796"/>
                  </a:lnTo>
                  <a:lnTo>
                    <a:pt x="1414284" y="2177796"/>
                  </a:lnTo>
                  <a:lnTo>
                    <a:pt x="1421904" y="2177796"/>
                  </a:lnTo>
                  <a:lnTo>
                    <a:pt x="1421904" y="2170176"/>
                  </a:lnTo>
                  <a:lnTo>
                    <a:pt x="1421904" y="2167128"/>
                  </a:lnTo>
                  <a:lnTo>
                    <a:pt x="1421904" y="2162556"/>
                  </a:lnTo>
                  <a:close/>
                </a:path>
                <a:path w="2820035" h="2550160">
                  <a:moveTo>
                    <a:pt x="1424952" y="1421892"/>
                  </a:moveTo>
                  <a:lnTo>
                    <a:pt x="1409700" y="1421892"/>
                  </a:lnTo>
                  <a:lnTo>
                    <a:pt x="1415808" y="1428000"/>
                  </a:lnTo>
                  <a:lnTo>
                    <a:pt x="1403604" y="1428000"/>
                  </a:lnTo>
                  <a:lnTo>
                    <a:pt x="1409700" y="1421904"/>
                  </a:lnTo>
                  <a:lnTo>
                    <a:pt x="1395984" y="1421904"/>
                  </a:lnTo>
                  <a:lnTo>
                    <a:pt x="1395984" y="1437144"/>
                  </a:lnTo>
                  <a:lnTo>
                    <a:pt x="1414272" y="1437144"/>
                  </a:lnTo>
                  <a:lnTo>
                    <a:pt x="1424952" y="1437132"/>
                  </a:lnTo>
                  <a:lnTo>
                    <a:pt x="1424952" y="1421892"/>
                  </a:lnTo>
                  <a:close/>
                </a:path>
                <a:path w="2820035" h="2550160">
                  <a:moveTo>
                    <a:pt x="1424952" y="309372"/>
                  </a:moveTo>
                  <a:lnTo>
                    <a:pt x="1409700" y="309372"/>
                  </a:lnTo>
                  <a:lnTo>
                    <a:pt x="1417320" y="316992"/>
                  </a:lnTo>
                  <a:lnTo>
                    <a:pt x="1402080" y="316992"/>
                  </a:lnTo>
                  <a:lnTo>
                    <a:pt x="1409700" y="309372"/>
                  </a:lnTo>
                  <a:lnTo>
                    <a:pt x="1394460" y="309372"/>
                  </a:lnTo>
                  <a:lnTo>
                    <a:pt x="1394460" y="324612"/>
                  </a:lnTo>
                  <a:lnTo>
                    <a:pt x="1405128" y="324612"/>
                  </a:lnTo>
                  <a:lnTo>
                    <a:pt x="1414284" y="324612"/>
                  </a:lnTo>
                  <a:lnTo>
                    <a:pt x="1424952" y="324612"/>
                  </a:lnTo>
                  <a:lnTo>
                    <a:pt x="1424952" y="309372"/>
                  </a:lnTo>
                  <a:close/>
                </a:path>
                <a:path w="2820035" h="2550160">
                  <a:moveTo>
                    <a:pt x="1426476" y="1484376"/>
                  </a:moveTo>
                  <a:lnTo>
                    <a:pt x="1411224" y="1484376"/>
                  </a:lnTo>
                  <a:lnTo>
                    <a:pt x="1411224" y="1499616"/>
                  </a:lnTo>
                  <a:lnTo>
                    <a:pt x="1426476" y="1499616"/>
                  </a:lnTo>
                  <a:lnTo>
                    <a:pt x="1426476" y="1484376"/>
                  </a:lnTo>
                  <a:close/>
                </a:path>
                <a:path w="2820035" h="2550160">
                  <a:moveTo>
                    <a:pt x="1428000" y="742188"/>
                  </a:moveTo>
                  <a:lnTo>
                    <a:pt x="1412748" y="742188"/>
                  </a:lnTo>
                  <a:lnTo>
                    <a:pt x="1412748" y="757428"/>
                  </a:lnTo>
                  <a:lnTo>
                    <a:pt x="1428000" y="757428"/>
                  </a:lnTo>
                  <a:lnTo>
                    <a:pt x="1428000" y="742188"/>
                  </a:lnTo>
                  <a:close/>
                </a:path>
                <a:path w="2820035" h="2550160">
                  <a:moveTo>
                    <a:pt x="1431048" y="679704"/>
                  </a:moveTo>
                  <a:lnTo>
                    <a:pt x="1415796" y="679704"/>
                  </a:lnTo>
                  <a:lnTo>
                    <a:pt x="1415796" y="694944"/>
                  </a:lnTo>
                  <a:lnTo>
                    <a:pt x="1431048" y="694944"/>
                  </a:lnTo>
                  <a:lnTo>
                    <a:pt x="1431048" y="679704"/>
                  </a:lnTo>
                  <a:close/>
                </a:path>
                <a:path w="2820035" h="2550160">
                  <a:moveTo>
                    <a:pt x="1435620" y="371856"/>
                  </a:moveTo>
                  <a:lnTo>
                    <a:pt x="1420368" y="371856"/>
                  </a:lnTo>
                  <a:lnTo>
                    <a:pt x="1420368" y="387096"/>
                  </a:lnTo>
                  <a:lnTo>
                    <a:pt x="1435620" y="387096"/>
                  </a:lnTo>
                  <a:lnTo>
                    <a:pt x="1435620" y="371856"/>
                  </a:lnTo>
                  <a:close/>
                </a:path>
                <a:path w="2820035" h="2550160">
                  <a:moveTo>
                    <a:pt x="1438668" y="1050036"/>
                  </a:moveTo>
                  <a:lnTo>
                    <a:pt x="1423428" y="1050036"/>
                  </a:lnTo>
                  <a:lnTo>
                    <a:pt x="1423428" y="1065276"/>
                  </a:lnTo>
                  <a:lnTo>
                    <a:pt x="1438668" y="1065276"/>
                  </a:lnTo>
                  <a:lnTo>
                    <a:pt x="1438668" y="1050036"/>
                  </a:lnTo>
                  <a:close/>
                </a:path>
                <a:path w="2820035" h="2550160">
                  <a:moveTo>
                    <a:pt x="1440192" y="1792224"/>
                  </a:moveTo>
                  <a:lnTo>
                    <a:pt x="1423428" y="1792224"/>
                  </a:lnTo>
                  <a:lnTo>
                    <a:pt x="1423428" y="1807464"/>
                  </a:lnTo>
                  <a:lnTo>
                    <a:pt x="1440192" y="1807464"/>
                  </a:lnTo>
                  <a:lnTo>
                    <a:pt x="1440192" y="1792224"/>
                  </a:lnTo>
                  <a:close/>
                </a:path>
                <a:path w="2820035" h="2550160">
                  <a:moveTo>
                    <a:pt x="1440192" y="1112520"/>
                  </a:moveTo>
                  <a:lnTo>
                    <a:pt x="1424952" y="1112520"/>
                  </a:lnTo>
                  <a:lnTo>
                    <a:pt x="1424952" y="1127760"/>
                  </a:lnTo>
                  <a:lnTo>
                    <a:pt x="1440192" y="1127760"/>
                  </a:lnTo>
                  <a:lnTo>
                    <a:pt x="1440192" y="1112520"/>
                  </a:lnTo>
                  <a:close/>
                </a:path>
                <a:path w="2820035" h="2550160">
                  <a:moveTo>
                    <a:pt x="1440192" y="0"/>
                  </a:moveTo>
                  <a:lnTo>
                    <a:pt x="1424952" y="0"/>
                  </a:lnTo>
                  <a:lnTo>
                    <a:pt x="1424952" y="15240"/>
                  </a:lnTo>
                  <a:lnTo>
                    <a:pt x="1440192" y="15240"/>
                  </a:lnTo>
                  <a:lnTo>
                    <a:pt x="1440192" y="0"/>
                  </a:lnTo>
                  <a:close/>
                </a:path>
                <a:path w="2820035" h="2550160">
                  <a:moveTo>
                    <a:pt x="1443240" y="1854708"/>
                  </a:moveTo>
                  <a:lnTo>
                    <a:pt x="1428000" y="1854708"/>
                  </a:lnTo>
                  <a:lnTo>
                    <a:pt x="1428000" y="1869948"/>
                  </a:lnTo>
                  <a:lnTo>
                    <a:pt x="1443240" y="1869948"/>
                  </a:lnTo>
                  <a:lnTo>
                    <a:pt x="1443240" y="1854708"/>
                  </a:lnTo>
                  <a:close/>
                </a:path>
                <a:path w="2820035" h="2550160">
                  <a:moveTo>
                    <a:pt x="1447812" y="1769364"/>
                  </a:moveTo>
                  <a:lnTo>
                    <a:pt x="1432572" y="1769364"/>
                  </a:lnTo>
                  <a:lnTo>
                    <a:pt x="1432572" y="1784604"/>
                  </a:lnTo>
                  <a:lnTo>
                    <a:pt x="1447812" y="1784604"/>
                  </a:lnTo>
                  <a:lnTo>
                    <a:pt x="1447812" y="1769364"/>
                  </a:lnTo>
                  <a:close/>
                </a:path>
                <a:path w="2820035" h="2550160">
                  <a:moveTo>
                    <a:pt x="1447812" y="1738884"/>
                  </a:moveTo>
                  <a:lnTo>
                    <a:pt x="1432572" y="1738884"/>
                  </a:lnTo>
                  <a:lnTo>
                    <a:pt x="1432572" y="1754124"/>
                  </a:lnTo>
                  <a:lnTo>
                    <a:pt x="1447812" y="1754124"/>
                  </a:lnTo>
                  <a:lnTo>
                    <a:pt x="1447812" y="1738884"/>
                  </a:lnTo>
                  <a:close/>
                </a:path>
                <a:path w="2820035" h="2550160">
                  <a:moveTo>
                    <a:pt x="1447812" y="1706880"/>
                  </a:moveTo>
                  <a:lnTo>
                    <a:pt x="1432572" y="1706880"/>
                  </a:lnTo>
                  <a:lnTo>
                    <a:pt x="1432572" y="1723644"/>
                  </a:lnTo>
                  <a:lnTo>
                    <a:pt x="1447812" y="1723644"/>
                  </a:lnTo>
                  <a:lnTo>
                    <a:pt x="1447812" y="1706880"/>
                  </a:lnTo>
                  <a:close/>
                </a:path>
                <a:path w="2820035" h="2550160">
                  <a:moveTo>
                    <a:pt x="1447812" y="1676400"/>
                  </a:moveTo>
                  <a:lnTo>
                    <a:pt x="1432572" y="1676400"/>
                  </a:lnTo>
                  <a:lnTo>
                    <a:pt x="1432572" y="1691640"/>
                  </a:lnTo>
                  <a:lnTo>
                    <a:pt x="1447812" y="1691640"/>
                  </a:lnTo>
                  <a:lnTo>
                    <a:pt x="1447812" y="1676400"/>
                  </a:lnTo>
                  <a:close/>
                </a:path>
                <a:path w="2820035" h="2550160">
                  <a:moveTo>
                    <a:pt x="1447812" y="1645920"/>
                  </a:moveTo>
                  <a:lnTo>
                    <a:pt x="1432572" y="1645920"/>
                  </a:lnTo>
                  <a:lnTo>
                    <a:pt x="1432572" y="1661160"/>
                  </a:lnTo>
                  <a:lnTo>
                    <a:pt x="1447812" y="1661160"/>
                  </a:lnTo>
                  <a:lnTo>
                    <a:pt x="1447812" y="1645920"/>
                  </a:lnTo>
                  <a:close/>
                </a:path>
                <a:path w="2820035" h="2550160">
                  <a:moveTo>
                    <a:pt x="1447812" y="1615440"/>
                  </a:moveTo>
                  <a:lnTo>
                    <a:pt x="1432572" y="1615440"/>
                  </a:lnTo>
                  <a:lnTo>
                    <a:pt x="1432572" y="1630680"/>
                  </a:lnTo>
                  <a:lnTo>
                    <a:pt x="1447812" y="1630680"/>
                  </a:lnTo>
                  <a:lnTo>
                    <a:pt x="1447812" y="1615440"/>
                  </a:lnTo>
                  <a:close/>
                </a:path>
                <a:path w="2820035" h="2550160">
                  <a:moveTo>
                    <a:pt x="1447812" y="1583436"/>
                  </a:moveTo>
                  <a:lnTo>
                    <a:pt x="1432572" y="1583436"/>
                  </a:lnTo>
                  <a:lnTo>
                    <a:pt x="1432572" y="1600200"/>
                  </a:lnTo>
                  <a:lnTo>
                    <a:pt x="1447812" y="1600200"/>
                  </a:lnTo>
                  <a:lnTo>
                    <a:pt x="1447812" y="1583436"/>
                  </a:lnTo>
                  <a:close/>
                </a:path>
                <a:path w="2820035" h="2550160">
                  <a:moveTo>
                    <a:pt x="1447812" y="1552956"/>
                  </a:moveTo>
                  <a:lnTo>
                    <a:pt x="1432572" y="1552956"/>
                  </a:lnTo>
                  <a:lnTo>
                    <a:pt x="1432572" y="1568196"/>
                  </a:lnTo>
                  <a:lnTo>
                    <a:pt x="1447812" y="1568196"/>
                  </a:lnTo>
                  <a:lnTo>
                    <a:pt x="1447812" y="1552956"/>
                  </a:lnTo>
                  <a:close/>
                </a:path>
                <a:path w="2820035" h="2550160">
                  <a:moveTo>
                    <a:pt x="1447812" y="1522476"/>
                  </a:moveTo>
                  <a:lnTo>
                    <a:pt x="1432572" y="1522476"/>
                  </a:lnTo>
                  <a:lnTo>
                    <a:pt x="1432572" y="1537716"/>
                  </a:lnTo>
                  <a:lnTo>
                    <a:pt x="1447812" y="1537716"/>
                  </a:lnTo>
                  <a:lnTo>
                    <a:pt x="1447812" y="1522476"/>
                  </a:lnTo>
                  <a:close/>
                </a:path>
                <a:path w="2820035" h="2550160">
                  <a:moveTo>
                    <a:pt x="1447812" y="1491996"/>
                  </a:moveTo>
                  <a:lnTo>
                    <a:pt x="1432572" y="1491996"/>
                  </a:lnTo>
                  <a:lnTo>
                    <a:pt x="1432572" y="1507236"/>
                  </a:lnTo>
                  <a:lnTo>
                    <a:pt x="1447812" y="1507236"/>
                  </a:lnTo>
                  <a:lnTo>
                    <a:pt x="1447812" y="1491996"/>
                  </a:lnTo>
                  <a:close/>
                </a:path>
                <a:path w="2820035" h="2550160">
                  <a:moveTo>
                    <a:pt x="1453908" y="2162556"/>
                  </a:moveTo>
                  <a:lnTo>
                    <a:pt x="1437144" y="2162556"/>
                  </a:lnTo>
                  <a:lnTo>
                    <a:pt x="1437144" y="2177796"/>
                  </a:lnTo>
                  <a:lnTo>
                    <a:pt x="1453908" y="2177796"/>
                  </a:lnTo>
                  <a:lnTo>
                    <a:pt x="1453908" y="2162556"/>
                  </a:lnTo>
                  <a:close/>
                </a:path>
                <a:path w="2820035" h="2550160">
                  <a:moveTo>
                    <a:pt x="1455432" y="1421892"/>
                  </a:moveTo>
                  <a:lnTo>
                    <a:pt x="1440192" y="1421892"/>
                  </a:lnTo>
                  <a:lnTo>
                    <a:pt x="1440192" y="1437132"/>
                  </a:lnTo>
                  <a:lnTo>
                    <a:pt x="1455432" y="1437132"/>
                  </a:lnTo>
                  <a:lnTo>
                    <a:pt x="1455432" y="1421892"/>
                  </a:lnTo>
                  <a:close/>
                </a:path>
                <a:path w="2820035" h="2550160">
                  <a:moveTo>
                    <a:pt x="1455432" y="309372"/>
                  </a:moveTo>
                  <a:lnTo>
                    <a:pt x="1440192" y="309372"/>
                  </a:lnTo>
                  <a:lnTo>
                    <a:pt x="1440192" y="324612"/>
                  </a:lnTo>
                  <a:lnTo>
                    <a:pt x="1455432" y="324612"/>
                  </a:lnTo>
                  <a:lnTo>
                    <a:pt x="1455432" y="309372"/>
                  </a:lnTo>
                  <a:close/>
                </a:path>
                <a:path w="2820035" h="2550160">
                  <a:moveTo>
                    <a:pt x="1458480" y="742188"/>
                  </a:moveTo>
                  <a:lnTo>
                    <a:pt x="1443240" y="742188"/>
                  </a:lnTo>
                  <a:lnTo>
                    <a:pt x="1443240" y="757428"/>
                  </a:lnTo>
                  <a:lnTo>
                    <a:pt x="1458480" y="757428"/>
                  </a:lnTo>
                  <a:lnTo>
                    <a:pt x="1458480" y="742188"/>
                  </a:lnTo>
                  <a:close/>
                </a:path>
                <a:path w="2820035" h="2550160">
                  <a:moveTo>
                    <a:pt x="1461528" y="679704"/>
                  </a:moveTo>
                  <a:lnTo>
                    <a:pt x="1446288" y="679704"/>
                  </a:lnTo>
                  <a:lnTo>
                    <a:pt x="1446288" y="694944"/>
                  </a:lnTo>
                  <a:lnTo>
                    <a:pt x="1461528" y="694944"/>
                  </a:lnTo>
                  <a:lnTo>
                    <a:pt x="1461528" y="679704"/>
                  </a:lnTo>
                  <a:close/>
                </a:path>
                <a:path w="2820035" h="2550160">
                  <a:moveTo>
                    <a:pt x="1466100" y="371856"/>
                  </a:moveTo>
                  <a:lnTo>
                    <a:pt x="1450860" y="371856"/>
                  </a:lnTo>
                  <a:lnTo>
                    <a:pt x="1450860" y="387096"/>
                  </a:lnTo>
                  <a:lnTo>
                    <a:pt x="1466100" y="387096"/>
                  </a:lnTo>
                  <a:lnTo>
                    <a:pt x="1466100" y="371856"/>
                  </a:lnTo>
                  <a:close/>
                </a:path>
                <a:path w="2820035" h="2550160">
                  <a:moveTo>
                    <a:pt x="1469148" y="1050036"/>
                  </a:moveTo>
                  <a:lnTo>
                    <a:pt x="1453908" y="1050036"/>
                  </a:lnTo>
                  <a:lnTo>
                    <a:pt x="1453908" y="1065276"/>
                  </a:lnTo>
                  <a:lnTo>
                    <a:pt x="1469148" y="1065276"/>
                  </a:lnTo>
                  <a:lnTo>
                    <a:pt x="1469148" y="1050036"/>
                  </a:lnTo>
                  <a:close/>
                </a:path>
                <a:path w="2820035" h="2550160">
                  <a:moveTo>
                    <a:pt x="1470672" y="1112520"/>
                  </a:moveTo>
                  <a:lnTo>
                    <a:pt x="1455432" y="1112520"/>
                  </a:lnTo>
                  <a:lnTo>
                    <a:pt x="1455432" y="1127760"/>
                  </a:lnTo>
                  <a:lnTo>
                    <a:pt x="1470672" y="1127760"/>
                  </a:lnTo>
                  <a:lnTo>
                    <a:pt x="1470672" y="1112520"/>
                  </a:lnTo>
                  <a:close/>
                </a:path>
                <a:path w="2820035" h="2550160">
                  <a:moveTo>
                    <a:pt x="1470672" y="0"/>
                  </a:moveTo>
                  <a:lnTo>
                    <a:pt x="1455432" y="0"/>
                  </a:lnTo>
                  <a:lnTo>
                    <a:pt x="1455432" y="15240"/>
                  </a:lnTo>
                  <a:lnTo>
                    <a:pt x="1470672" y="15240"/>
                  </a:lnTo>
                  <a:lnTo>
                    <a:pt x="1470672" y="0"/>
                  </a:lnTo>
                  <a:close/>
                </a:path>
                <a:path w="2820035" h="2550160">
                  <a:moveTo>
                    <a:pt x="1475244" y="1854708"/>
                  </a:moveTo>
                  <a:lnTo>
                    <a:pt x="1460004" y="1854708"/>
                  </a:lnTo>
                  <a:lnTo>
                    <a:pt x="1460004" y="1869948"/>
                  </a:lnTo>
                  <a:lnTo>
                    <a:pt x="1475244" y="1869948"/>
                  </a:lnTo>
                  <a:lnTo>
                    <a:pt x="1475244" y="1854708"/>
                  </a:lnTo>
                  <a:close/>
                </a:path>
                <a:path w="2820035" h="2550160">
                  <a:moveTo>
                    <a:pt x="1484388" y="2162556"/>
                  </a:moveTo>
                  <a:lnTo>
                    <a:pt x="1469148" y="2162556"/>
                  </a:lnTo>
                  <a:lnTo>
                    <a:pt x="1469148" y="2177796"/>
                  </a:lnTo>
                  <a:lnTo>
                    <a:pt x="1484388" y="2177796"/>
                  </a:lnTo>
                  <a:lnTo>
                    <a:pt x="1484388" y="2162556"/>
                  </a:lnTo>
                  <a:close/>
                </a:path>
                <a:path w="2820035" h="2550160">
                  <a:moveTo>
                    <a:pt x="1485912" y="1421892"/>
                  </a:moveTo>
                  <a:lnTo>
                    <a:pt x="1470672" y="1421892"/>
                  </a:lnTo>
                  <a:lnTo>
                    <a:pt x="1470672" y="1437132"/>
                  </a:lnTo>
                  <a:lnTo>
                    <a:pt x="1485912" y="1437132"/>
                  </a:lnTo>
                  <a:lnTo>
                    <a:pt x="1485912" y="1421892"/>
                  </a:lnTo>
                  <a:close/>
                </a:path>
                <a:path w="2820035" h="2550160">
                  <a:moveTo>
                    <a:pt x="1485912" y="309372"/>
                  </a:moveTo>
                  <a:lnTo>
                    <a:pt x="1470672" y="309372"/>
                  </a:lnTo>
                  <a:lnTo>
                    <a:pt x="1470672" y="324612"/>
                  </a:lnTo>
                  <a:lnTo>
                    <a:pt x="1485912" y="324612"/>
                  </a:lnTo>
                  <a:lnTo>
                    <a:pt x="1485912" y="309372"/>
                  </a:lnTo>
                  <a:close/>
                </a:path>
                <a:path w="2820035" h="2550160">
                  <a:moveTo>
                    <a:pt x="1488960" y="742188"/>
                  </a:moveTo>
                  <a:lnTo>
                    <a:pt x="1473720" y="742188"/>
                  </a:lnTo>
                  <a:lnTo>
                    <a:pt x="1473720" y="757428"/>
                  </a:lnTo>
                  <a:lnTo>
                    <a:pt x="1488960" y="757428"/>
                  </a:lnTo>
                  <a:lnTo>
                    <a:pt x="1488960" y="742188"/>
                  </a:lnTo>
                  <a:close/>
                </a:path>
                <a:path w="2820035" h="2550160">
                  <a:moveTo>
                    <a:pt x="1492008" y="679704"/>
                  </a:moveTo>
                  <a:lnTo>
                    <a:pt x="1476768" y="679704"/>
                  </a:lnTo>
                  <a:lnTo>
                    <a:pt x="1476768" y="694944"/>
                  </a:lnTo>
                  <a:lnTo>
                    <a:pt x="1492008" y="694944"/>
                  </a:lnTo>
                  <a:lnTo>
                    <a:pt x="1492008" y="679704"/>
                  </a:lnTo>
                  <a:close/>
                </a:path>
                <a:path w="2820035" h="2550160">
                  <a:moveTo>
                    <a:pt x="1496580" y="371856"/>
                  </a:moveTo>
                  <a:lnTo>
                    <a:pt x="1481340" y="371856"/>
                  </a:lnTo>
                  <a:lnTo>
                    <a:pt x="1481340" y="387096"/>
                  </a:lnTo>
                  <a:lnTo>
                    <a:pt x="1496580" y="387096"/>
                  </a:lnTo>
                  <a:lnTo>
                    <a:pt x="1496580" y="371856"/>
                  </a:lnTo>
                  <a:close/>
                </a:path>
                <a:path w="2820035" h="2550160">
                  <a:moveTo>
                    <a:pt x="1499628" y="1050036"/>
                  </a:moveTo>
                  <a:lnTo>
                    <a:pt x="1484388" y="1050036"/>
                  </a:lnTo>
                  <a:lnTo>
                    <a:pt x="1484388" y="1065276"/>
                  </a:lnTo>
                  <a:lnTo>
                    <a:pt x="1499628" y="1065276"/>
                  </a:lnTo>
                  <a:lnTo>
                    <a:pt x="1499628" y="1050036"/>
                  </a:lnTo>
                  <a:close/>
                </a:path>
                <a:path w="2820035" h="2550160">
                  <a:moveTo>
                    <a:pt x="1502676" y="1112520"/>
                  </a:moveTo>
                  <a:lnTo>
                    <a:pt x="1485912" y="1112520"/>
                  </a:lnTo>
                  <a:lnTo>
                    <a:pt x="1485912" y="1127760"/>
                  </a:lnTo>
                  <a:lnTo>
                    <a:pt x="1502676" y="1127760"/>
                  </a:lnTo>
                  <a:lnTo>
                    <a:pt x="1502676" y="1112520"/>
                  </a:lnTo>
                  <a:close/>
                </a:path>
                <a:path w="2820035" h="2550160">
                  <a:moveTo>
                    <a:pt x="1502676" y="0"/>
                  </a:moveTo>
                  <a:lnTo>
                    <a:pt x="1485912" y="0"/>
                  </a:lnTo>
                  <a:lnTo>
                    <a:pt x="1485912" y="15240"/>
                  </a:lnTo>
                  <a:lnTo>
                    <a:pt x="1502676" y="15240"/>
                  </a:lnTo>
                  <a:lnTo>
                    <a:pt x="1502676" y="0"/>
                  </a:lnTo>
                  <a:close/>
                </a:path>
                <a:path w="2820035" h="2550160">
                  <a:moveTo>
                    <a:pt x="1505724" y="1854708"/>
                  </a:moveTo>
                  <a:lnTo>
                    <a:pt x="1490484" y="1854708"/>
                  </a:lnTo>
                  <a:lnTo>
                    <a:pt x="1490484" y="1869948"/>
                  </a:lnTo>
                  <a:lnTo>
                    <a:pt x="1505724" y="1869948"/>
                  </a:lnTo>
                  <a:lnTo>
                    <a:pt x="1505724" y="1854708"/>
                  </a:lnTo>
                  <a:close/>
                </a:path>
                <a:path w="2820035" h="2550160">
                  <a:moveTo>
                    <a:pt x="1514868" y="2162556"/>
                  </a:moveTo>
                  <a:lnTo>
                    <a:pt x="1499628" y="2162556"/>
                  </a:lnTo>
                  <a:lnTo>
                    <a:pt x="1499628" y="2177796"/>
                  </a:lnTo>
                  <a:lnTo>
                    <a:pt x="1514868" y="2177796"/>
                  </a:lnTo>
                  <a:lnTo>
                    <a:pt x="1514868" y="2162556"/>
                  </a:lnTo>
                  <a:close/>
                </a:path>
                <a:path w="2820035" h="2550160">
                  <a:moveTo>
                    <a:pt x="1517916" y="1421892"/>
                  </a:moveTo>
                  <a:lnTo>
                    <a:pt x="1502676" y="1421892"/>
                  </a:lnTo>
                  <a:lnTo>
                    <a:pt x="1502676" y="1437132"/>
                  </a:lnTo>
                  <a:lnTo>
                    <a:pt x="1517916" y="1437132"/>
                  </a:lnTo>
                  <a:lnTo>
                    <a:pt x="1517916" y="1421892"/>
                  </a:lnTo>
                  <a:close/>
                </a:path>
                <a:path w="2820035" h="2550160">
                  <a:moveTo>
                    <a:pt x="1517916" y="309372"/>
                  </a:moveTo>
                  <a:lnTo>
                    <a:pt x="1502676" y="309372"/>
                  </a:lnTo>
                  <a:lnTo>
                    <a:pt x="1502676" y="324612"/>
                  </a:lnTo>
                  <a:lnTo>
                    <a:pt x="1517916" y="324612"/>
                  </a:lnTo>
                  <a:lnTo>
                    <a:pt x="1517916" y="309372"/>
                  </a:lnTo>
                  <a:close/>
                </a:path>
                <a:path w="2820035" h="2550160">
                  <a:moveTo>
                    <a:pt x="1520964" y="742188"/>
                  </a:moveTo>
                  <a:lnTo>
                    <a:pt x="1505724" y="742188"/>
                  </a:lnTo>
                  <a:lnTo>
                    <a:pt x="1505724" y="757428"/>
                  </a:lnTo>
                  <a:lnTo>
                    <a:pt x="1520964" y="757428"/>
                  </a:lnTo>
                  <a:lnTo>
                    <a:pt x="1520964" y="742188"/>
                  </a:lnTo>
                  <a:close/>
                </a:path>
                <a:path w="2820035" h="2550160">
                  <a:moveTo>
                    <a:pt x="1524012" y="679704"/>
                  </a:moveTo>
                  <a:lnTo>
                    <a:pt x="1508772" y="679704"/>
                  </a:lnTo>
                  <a:lnTo>
                    <a:pt x="1508772" y="694944"/>
                  </a:lnTo>
                  <a:lnTo>
                    <a:pt x="1524012" y="694944"/>
                  </a:lnTo>
                  <a:lnTo>
                    <a:pt x="1524012" y="679704"/>
                  </a:lnTo>
                  <a:close/>
                </a:path>
                <a:path w="2820035" h="2550160">
                  <a:moveTo>
                    <a:pt x="1528584" y="371856"/>
                  </a:moveTo>
                  <a:lnTo>
                    <a:pt x="1511820" y="371856"/>
                  </a:lnTo>
                  <a:lnTo>
                    <a:pt x="1511820" y="387096"/>
                  </a:lnTo>
                  <a:lnTo>
                    <a:pt x="1528584" y="387096"/>
                  </a:lnTo>
                  <a:lnTo>
                    <a:pt x="1528584" y="371856"/>
                  </a:lnTo>
                  <a:close/>
                </a:path>
                <a:path w="2820035" h="2550160">
                  <a:moveTo>
                    <a:pt x="1531632" y="1050036"/>
                  </a:moveTo>
                  <a:lnTo>
                    <a:pt x="1514868" y="1050036"/>
                  </a:lnTo>
                  <a:lnTo>
                    <a:pt x="1514868" y="1065276"/>
                  </a:lnTo>
                  <a:lnTo>
                    <a:pt x="1531632" y="1065276"/>
                  </a:lnTo>
                  <a:lnTo>
                    <a:pt x="1531632" y="1050036"/>
                  </a:lnTo>
                  <a:close/>
                </a:path>
                <a:path w="2820035" h="2550160">
                  <a:moveTo>
                    <a:pt x="1533156" y="1112520"/>
                  </a:moveTo>
                  <a:lnTo>
                    <a:pt x="1517916" y="1112520"/>
                  </a:lnTo>
                  <a:lnTo>
                    <a:pt x="1517916" y="1127760"/>
                  </a:lnTo>
                  <a:lnTo>
                    <a:pt x="1533156" y="1127760"/>
                  </a:lnTo>
                  <a:lnTo>
                    <a:pt x="1533156" y="1112520"/>
                  </a:lnTo>
                  <a:close/>
                </a:path>
                <a:path w="2820035" h="2550160">
                  <a:moveTo>
                    <a:pt x="1533156" y="0"/>
                  </a:moveTo>
                  <a:lnTo>
                    <a:pt x="1517916" y="0"/>
                  </a:lnTo>
                  <a:lnTo>
                    <a:pt x="1517916" y="15240"/>
                  </a:lnTo>
                  <a:lnTo>
                    <a:pt x="1533156" y="15240"/>
                  </a:lnTo>
                  <a:lnTo>
                    <a:pt x="1533156" y="0"/>
                  </a:lnTo>
                  <a:close/>
                </a:path>
                <a:path w="2820035" h="2550160">
                  <a:moveTo>
                    <a:pt x="1536204" y="1854708"/>
                  </a:moveTo>
                  <a:lnTo>
                    <a:pt x="1520964" y="1854708"/>
                  </a:lnTo>
                  <a:lnTo>
                    <a:pt x="1520964" y="1869948"/>
                  </a:lnTo>
                  <a:lnTo>
                    <a:pt x="1536204" y="1869948"/>
                  </a:lnTo>
                  <a:lnTo>
                    <a:pt x="1536204" y="1854708"/>
                  </a:lnTo>
                  <a:close/>
                </a:path>
                <a:path w="2820035" h="2550160">
                  <a:moveTo>
                    <a:pt x="1545348" y="2162556"/>
                  </a:moveTo>
                  <a:lnTo>
                    <a:pt x="1530108" y="2162556"/>
                  </a:lnTo>
                  <a:lnTo>
                    <a:pt x="1530108" y="2177796"/>
                  </a:lnTo>
                  <a:lnTo>
                    <a:pt x="1545348" y="2177796"/>
                  </a:lnTo>
                  <a:lnTo>
                    <a:pt x="1545348" y="2162556"/>
                  </a:lnTo>
                  <a:close/>
                </a:path>
                <a:path w="2820035" h="2550160">
                  <a:moveTo>
                    <a:pt x="1548396" y="1421892"/>
                  </a:moveTo>
                  <a:lnTo>
                    <a:pt x="1533156" y="1421892"/>
                  </a:lnTo>
                  <a:lnTo>
                    <a:pt x="1533156" y="1437132"/>
                  </a:lnTo>
                  <a:lnTo>
                    <a:pt x="1548396" y="1437132"/>
                  </a:lnTo>
                  <a:lnTo>
                    <a:pt x="1548396" y="1421892"/>
                  </a:lnTo>
                  <a:close/>
                </a:path>
                <a:path w="2820035" h="2550160">
                  <a:moveTo>
                    <a:pt x="1548396" y="309372"/>
                  </a:moveTo>
                  <a:lnTo>
                    <a:pt x="1533156" y="309372"/>
                  </a:lnTo>
                  <a:lnTo>
                    <a:pt x="1533156" y="324612"/>
                  </a:lnTo>
                  <a:lnTo>
                    <a:pt x="1548396" y="324612"/>
                  </a:lnTo>
                  <a:lnTo>
                    <a:pt x="1548396" y="309372"/>
                  </a:lnTo>
                  <a:close/>
                </a:path>
                <a:path w="2820035" h="2550160">
                  <a:moveTo>
                    <a:pt x="1551444" y="742188"/>
                  </a:moveTo>
                  <a:lnTo>
                    <a:pt x="1536204" y="742188"/>
                  </a:lnTo>
                  <a:lnTo>
                    <a:pt x="1536204" y="757428"/>
                  </a:lnTo>
                  <a:lnTo>
                    <a:pt x="1551444" y="757428"/>
                  </a:lnTo>
                  <a:lnTo>
                    <a:pt x="1551444" y="742188"/>
                  </a:lnTo>
                  <a:close/>
                </a:path>
                <a:path w="2820035" h="2550160">
                  <a:moveTo>
                    <a:pt x="1552968" y="2139696"/>
                  </a:moveTo>
                  <a:lnTo>
                    <a:pt x="1537728" y="2139696"/>
                  </a:lnTo>
                  <a:lnTo>
                    <a:pt x="1537728" y="2154936"/>
                  </a:lnTo>
                  <a:lnTo>
                    <a:pt x="1552968" y="2154936"/>
                  </a:lnTo>
                  <a:lnTo>
                    <a:pt x="1552968" y="2139696"/>
                  </a:lnTo>
                  <a:close/>
                </a:path>
                <a:path w="2820035" h="2550160">
                  <a:moveTo>
                    <a:pt x="1552968" y="2109216"/>
                  </a:moveTo>
                  <a:lnTo>
                    <a:pt x="1537728" y="2109216"/>
                  </a:lnTo>
                  <a:lnTo>
                    <a:pt x="1537728" y="2124456"/>
                  </a:lnTo>
                  <a:lnTo>
                    <a:pt x="1552968" y="2124456"/>
                  </a:lnTo>
                  <a:lnTo>
                    <a:pt x="1552968" y="2109216"/>
                  </a:lnTo>
                  <a:close/>
                </a:path>
                <a:path w="2820035" h="2550160">
                  <a:moveTo>
                    <a:pt x="1552968" y="2077212"/>
                  </a:moveTo>
                  <a:lnTo>
                    <a:pt x="1537728" y="2077212"/>
                  </a:lnTo>
                  <a:lnTo>
                    <a:pt x="1537728" y="2093976"/>
                  </a:lnTo>
                  <a:lnTo>
                    <a:pt x="1552968" y="2093976"/>
                  </a:lnTo>
                  <a:lnTo>
                    <a:pt x="1552968" y="2077212"/>
                  </a:lnTo>
                  <a:close/>
                </a:path>
                <a:path w="2820035" h="2550160">
                  <a:moveTo>
                    <a:pt x="1552968" y="2046732"/>
                  </a:moveTo>
                  <a:lnTo>
                    <a:pt x="1537728" y="2046732"/>
                  </a:lnTo>
                  <a:lnTo>
                    <a:pt x="1537728" y="2061972"/>
                  </a:lnTo>
                  <a:lnTo>
                    <a:pt x="1552968" y="2061972"/>
                  </a:lnTo>
                  <a:lnTo>
                    <a:pt x="1552968" y="2046732"/>
                  </a:lnTo>
                  <a:close/>
                </a:path>
                <a:path w="2820035" h="2550160">
                  <a:moveTo>
                    <a:pt x="1552968" y="2016252"/>
                  </a:moveTo>
                  <a:lnTo>
                    <a:pt x="1537728" y="2016252"/>
                  </a:lnTo>
                  <a:lnTo>
                    <a:pt x="1537728" y="2031492"/>
                  </a:lnTo>
                  <a:lnTo>
                    <a:pt x="1552968" y="2031492"/>
                  </a:lnTo>
                  <a:lnTo>
                    <a:pt x="1552968" y="2016252"/>
                  </a:lnTo>
                  <a:close/>
                </a:path>
                <a:path w="2820035" h="2550160">
                  <a:moveTo>
                    <a:pt x="1552968" y="1985772"/>
                  </a:moveTo>
                  <a:lnTo>
                    <a:pt x="1537728" y="1985772"/>
                  </a:lnTo>
                  <a:lnTo>
                    <a:pt x="1537728" y="2001012"/>
                  </a:lnTo>
                  <a:lnTo>
                    <a:pt x="1552968" y="2001012"/>
                  </a:lnTo>
                  <a:lnTo>
                    <a:pt x="1552968" y="1985772"/>
                  </a:lnTo>
                  <a:close/>
                </a:path>
                <a:path w="2820035" h="2550160">
                  <a:moveTo>
                    <a:pt x="1552968" y="1953768"/>
                  </a:moveTo>
                  <a:lnTo>
                    <a:pt x="1537728" y="1953768"/>
                  </a:lnTo>
                  <a:lnTo>
                    <a:pt x="1537728" y="1970532"/>
                  </a:lnTo>
                  <a:lnTo>
                    <a:pt x="1552968" y="1970532"/>
                  </a:lnTo>
                  <a:lnTo>
                    <a:pt x="1552968" y="1953768"/>
                  </a:lnTo>
                  <a:close/>
                </a:path>
                <a:path w="2820035" h="2550160">
                  <a:moveTo>
                    <a:pt x="1552968" y="1923288"/>
                  </a:moveTo>
                  <a:lnTo>
                    <a:pt x="1537728" y="1923288"/>
                  </a:lnTo>
                  <a:lnTo>
                    <a:pt x="1537728" y="1938528"/>
                  </a:lnTo>
                  <a:lnTo>
                    <a:pt x="1552968" y="1938528"/>
                  </a:lnTo>
                  <a:lnTo>
                    <a:pt x="1552968" y="1923288"/>
                  </a:lnTo>
                  <a:close/>
                </a:path>
                <a:path w="2820035" h="2550160">
                  <a:moveTo>
                    <a:pt x="1552968" y="1892808"/>
                  </a:moveTo>
                  <a:lnTo>
                    <a:pt x="1537728" y="1892808"/>
                  </a:lnTo>
                  <a:lnTo>
                    <a:pt x="1537728" y="1908048"/>
                  </a:lnTo>
                  <a:lnTo>
                    <a:pt x="1552968" y="1908048"/>
                  </a:lnTo>
                  <a:lnTo>
                    <a:pt x="1552968" y="1892808"/>
                  </a:lnTo>
                  <a:close/>
                </a:path>
                <a:path w="2820035" h="2550160">
                  <a:moveTo>
                    <a:pt x="1552968" y="1862328"/>
                  </a:moveTo>
                  <a:lnTo>
                    <a:pt x="1537728" y="1862328"/>
                  </a:lnTo>
                  <a:lnTo>
                    <a:pt x="1537728" y="1877568"/>
                  </a:lnTo>
                  <a:lnTo>
                    <a:pt x="1552968" y="1877568"/>
                  </a:lnTo>
                  <a:lnTo>
                    <a:pt x="1552968" y="1862328"/>
                  </a:lnTo>
                  <a:close/>
                </a:path>
                <a:path w="2820035" h="2550160">
                  <a:moveTo>
                    <a:pt x="1554492" y="679704"/>
                  </a:moveTo>
                  <a:lnTo>
                    <a:pt x="1539252" y="679704"/>
                  </a:lnTo>
                  <a:lnTo>
                    <a:pt x="1539252" y="694944"/>
                  </a:lnTo>
                  <a:lnTo>
                    <a:pt x="1554492" y="694944"/>
                  </a:lnTo>
                  <a:lnTo>
                    <a:pt x="1554492" y="679704"/>
                  </a:lnTo>
                  <a:close/>
                </a:path>
                <a:path w="2820035" h="2550160">
                  <a:moveTo>
                    <a:pt x="1559064" y="371856"/>
                  </a:moveTo>
                  <a:lnTo>
                    <a:pt x="1543824" y="371856"/>
                  </a:lnTo>
                  <a:lnTo>
                    <a:pt x="1543824" y="387096"/>
                  </a:lnTo>
                  <a:lnTo>
                    <a:pt x="1559064" y="387096"/>
                  </a:lnTo>
                  <a:lnTo>
                    <a:pt x="1559064" y="371856"/>
                  </a:lnTo>
                  <a:close/>
                </a:path>
                <a:path w="2820035" h="2550160">
                  <a:moveTo>
                    <a:pt x="1562112" y="1050036"/>
                  </a:moveTo>
                  <a:lnTo>
                    <a:pt x="1546872" y="1050036"/>
                  </a:lnTo>
                  <a:lnTo>
                    <a:pt x="1546872" y="1065276"/>
                  </a:lnTo>
                  <a:lnTo>
                    <a:pt x="1562112" y="1065276"/>
                  </a:lnTo>
                  <a:lnTo>
                    <a:pt x="1562112" y="1050036"/>
                  </a:lnTo>
                  <a:close/>
                </a:path>
                <a:path w="2820035" h="2550160">
                  <a:moveTo>
                    <a:pt x="1563636" y="1112520"/>
                  </a:moveTo>
                  <a:lnTo>
                    <a:pt x="1548396" y="1112520"/>
                  </a:lnTo>
                  <a:lnTo>
                    <a:pt x="1548396" y="1127760"/>
                  </a:lnTo>
                  <a:lnTo>
                    <a:pt x="1563636" y="1127760"/>
                  </a:lnTo>
                  <a:lnTo>
                    <a:pt x="1563636" y="1112520"/>
                  </a:lnTo>
                  <a:close/>
                </a:path>
                <a:path w="2820035" h="2550160">
                  <a:moveTo>
                    <a:pt x="1563636" y="0"/>
                  </a:moveTo>
                  <a:lnTo>
                    <a:pt x="1548396" y="0"/>
                  </a:lnTo>
                  <a:lnTo>
                    <a:pt x="1548396" y="15240"/>
                  </a:lnTo>
                  <a:lnTo>
                    <a:pt x="1563636" y="15240"/>
                  </a:lnTo>
                  <a:lnTo>
                    <a:pt x="1563636" y="0"/>
                  </a:lnTo>
                  <a:close/>
                </a:path>
                <a:path w="2820035" h="2550160">
                  <a:moveTo>
                    <a:pt x="1578876" y="1421892"/>
                  </a:moveTo>
                  <a:lnTo>
                    <a:pt x="1563636" y="1421892"/>
                  </a:lnTo>
                  <a:lnTo>
                    <a:pt x="1563636" y="1437132"/>
                  </a:lnTo>
                  <a:lnTo>
                    <a:pt x="1578876" y="1437132"/>
                  </a:lnTo>
                  <a:lnTo>
                    <a:pt x="1578876" y="1421892"/>
                  </a:lnTo>
                  <a:close/>
                </a:path>
                <a:path w="2820035" h="2550160">
                  <a:moveTo>
                    <a:pt x="1578876" y="309372"/>
                  </a:moveTo>
                  <a:lnTo>
                    <a:pt x="1563636" y="309372"/>
                  </a:lnTo>
                  <a:lnTo>
                    <a:pt x="1563636" y="324612"/>
                  </a:lnTo>
                  <a:lnTo>
                    <a:pt x="1578876" y="324612"/>
                  </a:lnTo>
                  <a:lnTo>
                    <a:pt x="1578876" y="309372"/>
                  </a:lnTo>
                  <a:close/>
                </a:path>
                <a:path w="2820035" h="2550160">
                  <a:moveTo>
                    <a:pt x="1581924" y="742188"/>
                  </a:moveTo>
                  <a:lnTo>
                    <a:pt x="1566684" y="742188"/>
                  </a:lnTo>
                  <a:lnTo>
                    <a:pt x="1566684" y="757428"/>
                  </a:lnTo>
                  <a:lnTo>
                    <a:pt x="1581924" y="757428"/>
                  </a:lnTo>
                  <a:lnTo>
                    <a:pt x="1581924" y="742188"/>
                  </a:lnTo>
                  <a:close/>
                </a:path>
                <a:path w="2820035" h="2550160">
                  <a:moveTo>
                    <a:pt x="1584972" y="679704"/>
                  </a:moveTo>
                  <a:lnTo>
                    <a:pt x="1569732" y="679704"/>
                  </a:lnTo>
                  <a:lnTo>
                    <a:pt x="1569732" y="694944"/>
                  </a:lnTo>
                  <a:lnTo>
                    <a:pt x="1584972" y="694944"/>
                  </a:lnTo>
                  <a:lnTo>
                    <a:pt x="1584972" y="679704"/>
                  </a:lnTo>
                  <a:close/>
                </a:path>
                <a:path w="2820035" h="2550160">
                  <a:moveTo>
                    <a:pt x="1589544" y="371856"/>
                  </a:moveTo>
                  <a:lnTo>
                    <a:pt x="1574304" y="371856"/>
                  </a:lnTo>
                  <a:lnTo>
                    <a:pt x="1574304" y="387096"/>
                  </a:lnTo>
                  <a:lnTo>
                    <a:pt x="1589544" y="387096"/>
                  </a:lnTo>
                  <a:lnTo>
                    <a:pt x="1589544" y="371856"/>
                  </a:lnTo>
                  <a:close/>
                </a:path>
                <a:path w="2820035" h="2550160">
                  <a:moveTo>
                    <a:pt x="1592592" y="1050036"/>
                  </a:moveTo>
                  <a:lnTo>
                    <a:pt x="1577352" y="1050036"/>
                  </a:lnTo>
                  <a:lnTo>
                    <a:pt x="1577352" y="1065276"/>
                  </a:lnTo>
                  <a:lnTo>
                    <a:pt x="1592592" y="1065276"/>
                  </a:lnTo>
                  <a:lnTo>
                    <a:pt x="1592592" y="1050036"/>
                  </a:lnTo>
                  <a:close/>
                </a:path>
                <a:path w="2820035" h="2550160">
                  <a:moveTo>
                    <a:pt x="1594116" y="1112520"/>
                  </a:moveTo>
                  <a:lnTo>
                    <a:pt x="1578876" y="1112520"/>
                  </a:lnTo>
                  <a:lnTo>
                    <a:pt x="1578876" y="1127760"/>
                  </a:lnTo>
                  <a:lnTo>
                    <a:pt x="1594116" y="1127760"/>
                  </a:lnTo>
                  <a:lnTo>
                    <a:pt x="1594116" y="1112520"/>
                  </a:lnTo>
                  <a:close/>
                </a:path>
                <a:path w="2820035" h="2550160">
                  <a:moveTo>
                    <a:pt x="1594116" y="0"/>
                  </a:moveTo>
                  <a:lnTo>
                    <a:pt x="1578876" y="0"/>
                  </a:lnTo>
                  <a:lnTo>
                    <a:pt x="1578876" y="15240"/>
                  </a:lnTo>
                  <a:lnTo>
                    <a:pt x="1594116" y="15240"/>
                  </a:lnTo>
                  <a:lnTo>
                    <a:pt x="1594116" y="0"/>
                  </a:lnTo>
                  <a:close/>
                </a:path>
                <a:path w="2820035" h="2550160">
                  <a:moveTo>
                    <a:pt x="1609356" y="309372"/>
                  </a:moveTo>
                  <a:lnTo>
                    <a:pt x="1594116" y="309372"/>
                  </a:lnTo>
                  <a:lnTo>
                    <a:pt x="1594116" y="324612"/>
                  </a:lnTo>
                  <a:lnTo>
                    <a:pt x="1609356" y="324612"/>
                  </a:lnTo>
                  <a:lnTo>
                    <a:pt x="1609356" y="309372"/>
                  </a:lnTo>
                  <a:close/>
                </a:path>
                <a:path w="2820035" h="2550160">
                  <a:moveTo>
                    <a:pt x="1612404" y="742188"/>
                  </a:moveTo>
                  <a:lnTo>
                    <a:pt x="1597164" y="742188"/>
                  </a:lnTo>
                  <a:lnTo>
                    <a:pt x="1597164" y="757428"/>
                  </a:lnTo>
                  <a:lnTo>
                    <a:pt x="1612404" y="757428"/>
                  </a:lnTo>
                  <a:lnTo>
                    <a:pt x="1612404" y="742188"/>
                  </a:lnTo>
                  <a:close/>
                </a:path>
                <a:path w="2820035" h="2550160">
                  <a:moveTo>
                    <a:pt x="1615452" y="679704"/>
                  </a:moveTo>
                  <a:lnTo>
                    <a:pt x="1600212" y="679704"/>
                  </a:lnTo>
                  <a:lnTo>
                    <a:pt x="1600212" y="694944"/>
                  </a:lnTo>
                  <a:lnTo>
                    <a:pt x="1615452" y="694944"/>
                  </a:lnTo>
                  <a:lnTo>
                    <a:pt x="1615452" y="679704"/>
                  </a:lnTo>
                  <a:close/>
                </a:path>
                <a:path w="2820035" h="2550160">
                  <a:moveTo>
                    <a:pt x="1616976" y="1427988"/>
                  </a:moveTo>
                  <a:lnTo>
                    <a:pt x="1603260" y="1427988"/>
                  </a:lnTo>
                  <a:lnTo>
                    <a:pt x="1609356" y="1421892"/>
                  </a:lnTo>
                  <a:lnTo>
                    <a:pt x="1594116" y="1421892"/>
                  </a:lnTo>
                  <a:lnTo>
                    <a:pt x="1594116" y="1437132"/>
                  </a:lnTo>
                  <a:lnTo>
                    <a:pt x="1612404" y="1437132"/>
                  </a:lnTo>
                  <a:lnTo>
                    <a:pt x="1616976" y="1434084"/>
                  </a:lnTo>
                  <a:lnTo>
                    <a:pt x="1616976" y="1429512"/>
                  </a:lnTo>
                  <a:lnTo>
                    <a:pt x="1616976" y="1427988"/>
                  </a:lnTo>
                  <a:close/>
                </a:path>
                <a:path w="2820035" h="2550160">
                  <a:moveTo>
                    <a:pt x="1616976" y="1397508"/>
                  </a:moveTo>
                  <a:lnTo>
                    <a:pt x="1601736" y="1397508"/>
                  </a:lnTo>
                  <a:lnTo>
                    <a:pt x="1601736" y="1412748"/>
                  </a:lnTo>
                  <a:lnTo>
                    <a:pt x="1616976" y="1412748"/>
                  </a:lnTo>
                  <a:lnTo>
                    <a:pt x="1616976" y="1397508"/>
                  </a:lnTo>
                  <a:close/>
                </a:path>
                <a:path w="2820035" h="2550160">
                  <a:moveTo>
                    <a:pt x="1616976" y="1367028"/>
                  </a:moveTo>
                  <a:lnTo>
                    <a:pt x="1601736" y="1367028"/>
                  </a:lnTo>
                  <a:lnTo>
                    <a:pt x="1601736" y="1382268"/>
                  </a:lnTo>
                  <a:lnTo>
                    <a:pt x="1616976" y="1382268"/>
                  </a:lnTo>
                  <a:lnTo>
                    <a:pt x="1616976" y="1367028"/>
                  </a:lnTo>
                  <a:close/>
                </a:path>
                <a:path w="2820035" h="2550160">
                  <a:moveTo>
                    <a:pt x="1616976" y="1336548"/>
                  </a:moveTo>
                  <a:lnTo>
                    <a:pt x="1601736" y="1336548"/>
                  </a:lnTo>
                  <a:lnTo>
                    <a:pt x="1601736" y="1351788"/>
                  </a:lnTo>
                  <a:lnTo>
                    <a:pt x="1616976" y="1351788"/>
                  </a:lnTo>
                  <a:lnTo>
                    <a:pt x="1616976" y="1336548"/>
                  </a:lnTo>
                  <a:close/>
                </a:path>
                <a:path w="2820035" h="2550160">
                  <a:moveTo>
                    <a:pt x="1616976" y="1304544"/>
                  </a:moveTo>
                  <a:lnTo>
                    <a:pt x="1601736" y="1304544"/>
                  </a:lnTo>
                  <a:lnTo>
                    <a:pt x="1601736" y="1319784"/>
                  </a:lnTo>
                  <a:lnTo>
                    <a:pt x="1616976" y="1319784"/>
                  </a:lnTo>
                  <a:lnTo>
                    <a:pt x="1616976" y="1304544"/>
                  </a:lnTo>
                  <a:close/>
                </a:path>
                <a:path w="2820035" h="2550160">
                  <a:moveTo>
                    <a:pt x="1616976" y="1274064"/>
                  </a:moveTo>
                  <a:lnTo>
                    <a:pt x="1601736" y="1274064"/>
                  </a:lnTo>
                  <a:lnTo>
                    <a:pt x="1601736" y="1289304"/>
                  </a:lnTo>
                  <a:lnTo>
                    <a:pt x="1616976" y="1289304"/>
                  </a:lnTo>
                  <a:lnTo>
                    <a:pt x="1616976" y="1274064"/>
                  </a:lnTo>
                  <a:close/>
                </a:path>
                <a:path w="2820035" h="2550160">
                  <a:moveTo>
                    <a:pt x="1616976" y="1243584"/>
                  </a:moveTo>
                  <a:lnTo>
                    <a:pt x="1601736" y="1243584"/>
                  </a:lnTo>
                  <a:lnTo>
                    <a:pt x="1601736" y="1258824"/>
                  </a:lnTo>
                  <a:lnTo>
                    <a:pt x="1616976" y="1258824"/>
                  </a:lnTo>
                  <a:lnTo>
                    <a:pt x="1616976" y="1243584"/>
                  </a:lnTo>
                  <a:close/>
                </a:path>
                <a:path w="2820035" h="2550160">
                  <a:moveTo>
                    <a:pt x="1616976" y="1213104"/>
                  </a:moveTo>
                  <a:lnTo>
                    <a:pt x="1601736" y="1213104"/>
                  </a:lnTo>
                  <a:lnTo>
                    <a:pt x="1601736" y="1228344"/>
                  </a:lnTo>
                  <a:lnTo>
                    <a:pt x="1616976" y="1228344"/>
                  </a:lnTo>
                  <a:lnTo>
                    <a:pt x="1616976" y="1213104"/>
                  </a:lnTo>
                  <a:close/>
                </a:path>
                <a:path w="2820035" h="2550160">
                  <a:moveTo>
                    <a:pt x="1616976" y="1181100"/>
                  </a:moveTo>
                  <a:lnTo>
                    <a:pt x="1601736" y="1181100"/>
                  </a:lnTo>
                  <a:lnTo>
                    <a:pt x="1601736" y="1196340"/>
                  </a:lnTo>
                  <a:lnTo>
                    <a:pt x="1616976" y="1196340"/>
                  </a:lnTo>
                  <a:lnTo>
                    <a:pt x="1616976" y="1181100"/>
                  </a:lnTo>
                  <a:close/>
                </a:path>
                <a:path w="2820035" h="2550160">
                  <a:moveTo>
                    <a:pt x="1616976" y="1150620"/>
                  </a:moveTo>
                  <a:lnTo>
                    <a:pt x="1601736" y="1150620"/>
                  </a:lnTo>
                  <a:lnTo>
                    <a:pt x="1601736" y="1165860"/>
                  </a:lnTo>
                  <a:lnTo>
                    <a:pt x="1616976" y="1165860"/>
                  </a:lnTo>
                  <a:lnTo>
                    <a:pt x="1616976" y="1150620"/>
                  </a:lnTo>
                  <a:close/>
                </a:path>
                <a:path w="2820035" h="2550160">
                  <a:moveTo>
                    <a:pt x="1616976" y="1120140"/>
                  </a:moveTo>
                  <a:lnTo>
                    <a:pt x="1601736" y="1120140"/>
                  </a:lnTo>
                  <a:lnTo>
                    <a:pt x="1601736" y="1135380"/>
                  </a:lnTo>
                  <a:lnTo>
                    <a:pt x="1616976" y="1135380"/>
                  </a:lnTo>
                  <a:lnTo>
                    <a:pt x="1616976" y="1120140"/>
                  </a:lnTo>
                  <a:close/>
                </a:path>
                <a:path w="2820035" h="2550160">
                  <a:moveTo>
                    <a:pt x="1620024" y="371856"/>
                  </a:moveTo>
                  <a:lnTo>
                    <a:pt x="1604784" y="371856"/>
                  </a:lnTo>
                  <a:lnTo>
                    <a:pt x="1604784" y="387096"/>
                  </a:lnTo>
                  <a:lnTo>
                    <a:pt x="1620024" y="387096"/>
                  </a:lnTo>
                  <a:lnTo>
                    <a:pt x="1620024" y="371856"/>
                  </a:lnTo>
                  <a:close/>
                </a:path>
                <a:path w="2820035" h="2550160">
                  <a:moveTo>
                    <a:pt x="1623072" y="1050036"/>
                  </a:moveTo>
                  <a:lnTo>
                    <a:pt x="1607832" y="1050036"/>
                  </a:lnTo>
                  <a:lnTo>
                    <a:pt x="1607832" y="1065276"/>
                  </a:lnTo>
                  <a:lnTo>
                    <a:pt x="1623072" y="1065276"/>
                  </a:lnTo>
                  <a:lnTo>
                    <a:pt x="1623072" y="1050036"/>
                  </a:lnTo>
                  <a:close/>
                </a:path>
                <a:path w="2820035" h="2550160">
                  <a:moveTo>
                    <a:pt x="1626120" y="0"/>
                  </a:moveTo>
                  <a:lnTo>
                    <a:pt x="1609356" y="0"/>
                  </a:lnTo>
                  <a:lnTo>
                    <a:pt x="1609356" y="15240"/>
                  </a:lnTo>
                  <a:lnTo>
                    <a:pt x="1626120" y="15240"/>
                  </a:lnTo>
                  <a:lnTo>
                    <a:pt x="1626120" y="0"/>
                  </a:lnTo>
                  <a:close/>
                </a:path>
                <a:path w="2820035" h="2550160">
                  <a:moveTo>
                    <a:pt x="1641360" y="309372"/>
                  </a:moveTo>
                  <a:lnTo>
                    <a:pt x="1626120" y="309372"/>
                  </a:lnTo>
                  <a:lnTo>
                    <a:pt x="1626120" y="324612"/>
                  </a:lnTo>
                  <a:lnTo>
                    <a:pt x="1641360" y="324612"/>
                  </a:lnTo>
                  <a:lnTo>
                    <a:pt x="1641360" y="309372"/>
                  </a:lnTo>
                  <a:close/>
                </a:path>
                <a:path w="2820035" h="2550160">
                  <a:moveTo>
                    <a:pt x="1644408" y="742188"/>
                  </a:moveTo>
                  <a:lnTo>
                    <a:pt x="1629168" y="742188"/>
                  </a:lnTo>
                  <a:lnTo>
                    <a:pt x="1629168" y="757428"/>
                  </a:lnTo>
                  <a:lnTo>
                    <a:pt x="1644408" y="757428"/>
                  </a:lnTo>
                  <a:lnTo>
                    <a:pt x="1644408" y="742188"/>
                  </a:lnTo>
                  <a:close/>
                </a:path>
                <a:path w="2820035" h="2550160">
                  <a:moveTo>
                    <a:pt x="1647456" y="679704"/>
                  </a:moveTo>
                  <a:lnTo>
                    <a:pt x="1632216" y="679704"/>
                  </a:lnTo>
                  <a:lnTo>
                    <a:pt x="1632216" y="694944"/>
                  </a:lnTo>
                  <a:lnTo>
                    <a:pt x="1647456" y="694944"/>
                  </a:lnTo>
                  <a:lnTo>
                    <a:pt x="1647456" y="679704"/>
                  </a:lnTo>
                  <a:close/>
                </a:path>
                <a:path w="2820035" h="2550160">
                  <a:moveTo>
                    <a:pt x="1652028" y="371856"/>
                  </a:moveTo>
                  <a:lnTo>
                    <a:pt x="1635264" y="371856"/>
                  </a:lnTo>
                  <a:lnTo>
                    <a:pt x="1635264" y="387096"/>
                  </a:lnTo>
                  <a:lnTo>
                    <a:pt x="1652028" y="387096"/>
                  </a:lnTo>
                  <a:lnTo>
                    <a:pt x="1652028" y="371856"/>
                  </a:lnTo>
                  <a:close/>
                </a:path>
                <a:path w="2820035" h="2550160">
                  <a:moveTo>
                    <a:pt x="1655076" y="1050036"/>
                  </a:moveTo>
                  <a:lnTo>
                    <a:pt x="1638312" y="1050036"/>
                  </a:lnTo>
                  <a:lnTo>
                    <a:pt x="1638312" y="1065276"/>
                  </a:lnTo>
                  <a:lnTo>
                    <a:pt x="1655076" y="1065276"/>
                  </a:lnTo>
                  <a:lnTo>
                    <a:pt x="1655076" y="1050036"/>
                  </a:lnTo>
                  <a:close/>
                </a:path>
                <a:path w="2820035" h="2550160">
                  <a:moveTo>
                    <a:pt x="1656600" y="0"/>
                  </a:moveTo>
                  <a:lnTo>
                    <a:pt x="1641360" y="0"/>
                  </a:lnTo>
                  <a:lnTo>
                    <a:pt x="1641360" y="15240"/>
                  </a:lnTo>
                  <a:lnTo>
                    <a:pt x="1656600" y="15240"/>
                  </a:lnTo>
                  <a:lnTo>
                    <a:pt x="1656600" y="0"/>
                  </a:lnTo>
                  <a:close/>
                </a:path>
                <a:path w="2820035" h="2550160">
                  <a:moveTo>
                    <a:pt x="1671840" y="309372"/>
                  </a:moveTo>
                  <a:lnTo>
                    <a:pt x="1656600" y="309372"/>
                  </a:lnTo>
                  <a:lnTo>
                    <a:pt x="1656600" y="324612"/>
                  </a:lnTo>
                  <a:lnTo>
                    <a:pt x="1671840" y="324612"/>
                  </a:lnTo>
                  <a:lnTo>
                    <a:pt x="1671840" y="309372"/>
                  </a:lnTo>
                  <a:close/>
                </a:path>
                <a:path w="2820035" h="2550160">
                  <a:moveTo>
                    <a:pt x="1674888" y="742188"/>
                  </a:moveTo>
                  <a:lnTo>
                    <a:pt x="1659648" y="742188"/>
                  </a:lnTo>
                  <a:lnTo>
                    <a:pt x="1659648" y="757428"/>
                  </a:lnTo>
                  <a:lnTo>
                    <a:pt x="1674888" y="757428"/>
                  </a:lnTo>
                  <a:lnTo>
                    <a:pt x="1674888" y="742188"/>
                  </a:lnTo>
                  <a:close/>
                </a:path>
                <a:path w="2820035" h="2550160">
                  <a:moveTo>
                    <a:pt x="1677936" y="679704"/>
                  </a:moveTo>
                  <a:lnTo>
                    <a:pt x="1662696" y="679704"/>
                  </a:lnTo>
                  <a:lnTo>
                    <a:pt x="1662696" y="694944"/>
                  </a:lnTo>
                  <a:lnTo>
                    <a:pt x="1677936" y="694944"/>
                  </a:lnTo>
                  <a:lnTo>
                    <a:pt x="1677936" y="679704"/>
                  </a:lnTo>
                  <a:close/>
                </a:path>
                <a:path w="2820035" h="2550160">
                  <a:moveTo>
                    <a:pt x="1682508" y="371856"/>
                  </a:moveTo>
                  <a:lnTo>
                    <a:pt x="1667268" y="371856"/>
                  </a:lnTo>
                  <a:lnTo>
                    <a:pt x="1667268" y="387096"/>
                  </a:lnTo>
                  <a:lnTo>
                    <a:pt x="1682508" y="387096"/>
                  </a:lnTo>
                  <a:lnTo>
                    <a:pt x="1682508" y="371856"/>
                  </a:lnTo>
                  <a:close/>
                </a:path>
                <a:path w="2820035" h="2550160">
                  <a:moveTo>
                    <a:pt x="1685556" y="1050036"/>
                  </a:moveTo>
                  <a:lnTo>
                    <a:pt x="1670316" y="1050036"/>
                  </a:lnTo>
                  <a:lnTo>
                    <a:pt x="1670316" y="1065276"/>
                  </a:lnTo>
                  <a:lnTo>
                    <a:pt x="1685556" y="1065276"/>
                  </a:lnTo>
                  <a:lnTo>
                    <a:pt x="1685556" y="1050036"/>
                  </a:lnTo>
                  <a:close/>
                </a:path>
                <a:path w="2820035" h="2550160">
                  <a:moveTo>
                    <a:pt x="1687080" y="0"/>
                  </a:moveTo>
                  <a:lnTo>
                    <a:pt x="1671840" y="0"/>
                  </a:lnTo>
                  <a:lnTo>
                    <a:pt x="1671840" y="15240"/>
                  </a:lnTo>
                  <a:lnTo>
                    <a:pt x="1687080" y="15240"/>
                  </a:lnTo>
                  <a:lnTo>
                    <a:pt x="1687080" y="0"/>
                  </a:lnTo>
                  <a:close/>
                </a:path>
                <a:path w="2820035" h="2550160">
                  <a:moveTo>
                    <a:pt x="1702320" y="309372"/>
                  </a:moveTo>
                  <a:lnTo>
                    <a:pt x="1687080" y="309372"/>
                  </a:lnTo>
                  <a:lnTo>
                    <a:pt x="1687080" y="324612"/>
                  </a:lnTo>
                  <a:lnTo>
                    <a:pt x="1702320" y="324612"/>
                  </a:lnTo>
                  <a:lnTo>
                    <a:pt x="1702320" y="309372"/>
                  </a:lnTo>
                  <a:close/>
                </a:path>
                <a:path w="2820035" h="2550160">
                  <a:moveTo>
                    <a:pt x="1705368" y="742188"/>
                  </a:moveTo>
                  <a:lnTo>
                    <a:pt x="1690128" y="742188"/>
                  </a:lnTo>
                  <a:lnTo>
                    <a:pt x="1690128" y="757428"/>
                  </a:lnTo>
                  <a:lnTo>
                    <a:pt x="1705368" y="757428"/>
                  </a:lnTo>
                  <a:lnTo>
                    <a:pt x="1705368" y="742188"/>
                  </a:lnTo>
                  <a:close/>
                </a:path>
                <a:path w="2820035" h="2550160">
                  <a:moveTo>
                    <a:pt x="1708416" y="679704"/>
                  </a:moveTo>
                  <a:lnTo>
                    <a:pt x="1693176" y="679704"/>
                  </a:lnTo>
                  <a:lnTo>
                    <a:pt x="1693176" y="694944"/>
                  </a:lnTo>
                  <a:lnTo>
                    <a:pt x="1708416" y="694944"/>
                  </a:lnTo>
                  <a:lnTo>
                    <a:pt x="1708416" y="679704"/>
                  </a:lnTo>
                  <a:close/>
                </a:path>
                <a:path w="2820035" h="2550160">
                  <a:moveTo>
                    <a:pt x="1712988" y="371856"/>
                  </a:moveTo>
                  <a:lnTo>
                    <a:pt x="1697748" y="371856"/>
                  </a:lnTo>
                  <a:lnTo>
                    <a:pt x="1697748" y="387096"/>
                  </a:lnTo>
                  <a:lnTo>
                    <a:pt x="1712988" y="387096"/>
                  </a:lnTo>
                  <a:lnTo>
                    <a:pt x="1712988" y="371856"/>
                  </a:lnTo>
                  <a:close/>
                </a:path>
                <a:path w="2820035" h="2550160">
                  <a:moveTo>
                    <a:pt x="1716036" y="1050036"/>
                  </a:moveTo>
                  <a:lnTo>
                    <a:pt x="1700796" y="1050036"/>
                  </a:lnTo>
                  <a:lnTo>
                    <a:pt x="1700796" y="1065276"/>
                  </a:lnTo>
                  <a:lnTo>
                    <a:pt x="1716036" y="1065276"/>
                  </a:lnTo>
                  <a:lnTo>
                    <a:pt x="1716036" y="1050036"/>
                  </a:lnTo>
                  <a:close/>
                </a:path>
                <a:path w="2820035" h="2550160">
                  <a:moveTo>
                    <a:pt x="1717560" y="0"/>
                  </a:moveTo>
                  <a:lnTo>
                    <a:pt x="1702320" y="0"/>
                  </a:lnTo>
                  <a:lnTo>
                    <a:pt x="1702320" y="15240"/>
                  </a:lnTo>
                  <a:lnTo>
                    <a:pt x="1717560" y="15240"/>
                  </a:lnTo>
                  <a:lnTo>
                    <a:pt x="1717560" y="0"/>
                  </a:lnTo>
                  <a:close/>
                </a:path>
                <a:path w="2820035" h="2550160">
                  <a:moveTo>
                    <a:pt x="1732800" y="309372"/>
                  </a:moveTo>
                  <a:lnTo>
                    <a:pt x="1717560" y="309372"/>
                  </a:lnTo>
                  <a:lnTo>
                    <a:pt x="1717560" y="324612"/>
                  </a:lnTo>
                  <a:lnTo>
                    <a:pt x="1732800" y="324612"/>
                  </a:lnTo>
                  <a:lnTo>
                    <a:pt x="1732800" y="309372"/>
                  </a:lnTo>
                  <a:close/>
                </a:path>
                <a:path w="2820035" h="2550160">
                  <a:moveTo>
                    <a:pt x="1735848" y="742188"/>
                  </a:moveTo>
                  <a:lnTo>
                    <a:pt x="1720608" y="742188"/>
                  </a:lnTo>
                  <a:lnTo>
                    <a:pt x="1720608" y="757428"/>
                  </a:lnTo>
                  <a:lnTo>
                    <a:pt x="1735848" y="757428"/>
                  </a:lnTo>
                  <a:lnTo>
                    <a:pt x="1735848" y="742188"/>
                  </a:lnTo>
                  <a:close/>
                </a:path>
                <a:path w="2820035" h="2550160">
                  <a:moveTo>
                    <a:pt x="1738896" y="679704"/>
                  </a:moveTo>
                  <a:lnTo>
                    <a:pt x="1723656" y="679704"/>
                  </a:lnTo>
                  <a:lnTo>
                    <a:pt x="1723656" y="694944"/>
                  </a:lnTo>
                  <a:lnTo>
                    <a:pt x="1738896" y="694944"/>
                  </a:lnTo>
                  <a:lnTo>
                    <a:pt x="1738896" y="679704"/>
                  </a:lnTo>
                  <a:close/>
                </a:path>
                <a:path w="2820035" h="2550160">
                  <a:moveTo>
                    <a:pt x="1743468" y="371856"/>
                  </a:moveTo>
                  <a:lnTo>
                    <a:pt x="1728228" y="371856"/>
                  </a:lnTo>
                  <a:lnTo>
                    <a:pt x="1728228" y="387096"/>
                  </a:lnTo>
                  <a:lnTo>
                    <a:pt x="1743468" y="387096"/>
                  </a:lnTo>
                  <a:lnTo>
                    <a:pt x="1743468" y="371856"/>
                  </a:lnTo>
                  <a:close/>
                </a:path>
                <a:path w="2820035" h="2550160">
                  <a:moveTo>
                    <a:pt x="1746516" y="1050036"/>
                  </a:moveTo>
                  <a:lnTo>
                    <a:pt x="1731276" y="1050036"/>
                  </a:lnTo>
                  <a:lnTo>
                    <a:pt x="1731276" y="1065276"/>
                  </a:lnTo>
                  <a:lnTo>
                    <a:pt x="1746516" y="1065276"/>
                  </a:lnTo>
                  <a:lnTo>
                    <a:pt x="1746516" y="1050036"/>
                  </a:lnTo>
                  <a:close/>
                </a:path>
                <a:path w="2820035" h="2550160">
                  <a:moveTo>
                    <a:pt x="1749564" y="0"/>
                  </a:moveTo>
                  <a:lnTo>
                    <a:pt x="1732800" y="0"/>
                  </a:lnTo>
                  <a:lnTo>
                    <a:pt x="1732800" y="15240"/>
                  </a:lnTo>
                  <a:lnTo>
                    <a:pt x="1749564" y="15240"/>
                  </a:lnTo>
                  <a:lnTo>
                    <a:pt x="1749564" y="0"/>
                  </a:lnTo>
                  <a:close/>
                </a:path>
                <a:path w="2820035" h="2550160">
                  <a:moveTo>
                    <a:pt x="1764804" y="309372"/>
                  </a:moveTo>
                  <a:lnTo>
                    <a:pt x="1749564" y="309372"/>
                  </a:lnTo>
                  <a:lnTo>
                    <a:pt x="1749564" y="324612"/>
                  </a:lnTo>
                  <a:lnTo>
                    <a:pt x="1764804" y="324612"/>
                  </a:lnTo>
                  <a:lnTo>
                    <a:pt x="1764804" y="309372"/>
                  </a:lnTo>
                  <a:close/>
                </a:path>
                <a:path w="2820035" h="2550160">
                  <a:moveTo>
                    <a:pt x="1767852" y="742188"/>
                  </a:moveTo>
                  <a:lnTo>
                    <a:pt x="1752612" y="742188"/>
                  </a:lnTo>
                  <a:lnTo>
                    <a:pt x="1752612" y="757428"/>
                  </a:lnTo>
                  <a:lnTo>
                    <a:pt x="1767852" y="757428"/>
                  </a:lnTo>
                  <a:lnTo>
                    <a:pt x="1767852" y="742188"/>
                  </a:lnTo>
                  <a:close/>
                </a:path>
                <a:path w="2820035" h="2550160">
                  <a:moveTo>
                    <a:pt x="1770900" y="679704"/>
                  </a:moveTo>
                  <a:lnTo>
                    <a:pt x="1755660" y="679704"/>
                  </a:lnTo>
                  <a:lnTo>
                    <a:pt x="1755660" y="694944"/>
                  </a:lnTo>
                  <a:lnTo>
                    <a:pt x="1770900" y="694944"/>
                  </a:lnTo>
                  <a:lnTo>
                    <a:pt x="1770900" y="679704"/>
                  </a:lnTo>
                  <a:close/>
                </a:path>
                <a:path w="2820035" h="2550160">
                  <a:moveTo>
                    <a:pt x="1775472" y="371856"/>
                  </a:moveTo>
                  <a:lnTo>
                    <a:pt x="1758708" y="371856"/>
                  </a:lnTo>
                  <a:lnTo>
                    <a:pt x="1758708" y="387096"/>
                  </a:lnTo>
                  <a:lnTo>
                    <a:pt x="1775472" y="387096"/>
                  </a:lnTo>
                  <a:lnTo>
                    <a:pt x="1775472" y="371856"/>
                  </a:lnTo>
                  <a:close/>
                </a:path>
                <a:path w="2820035" h="2550160">
                  <a:moveTo>
                    <a:pt x="1778520" y="1050036"/>
                  </a:moveTo>
                  <a:lnTo>
                    <a:pt x="1761756" y="1050036"/>
                  </a:lnTo>
                  <a:lnTo>
                    <a:pt x="1761756" y="1065276"/>
                  </a:lnTo>
                  <a:lnTo>
                    <a:pt x="1778520" y="1065276"/>
                  </a:lnTo>
                  <a:lnTo>
                    <a:pt x="1778520" y="1050036"/>
                  </a:lnTo>
                  <a:close/>
                </a:path>
                <a:path w="2820035" h="2550160">
                  <a:moveTo>
                    <a:pt x="1780044" y="0"/>
                  </a:moveTo>
                  <a:lnTo>
                    <a:pt x="1764804" y="0"/>
                  </a:lnTo>
                  <a:lnTo>
                    <a:pt x="1764804" y="15240"/>
                  </a:lnTo>
                  <a:lnTo>
                    <a:pt x="1780044" y="15240"/>
                  </a:lnTo>
                  <a:lnTo>
                    <a:pt x="1780044" y="0"/>
                  </a:lnTo>
                  <a:close/>
                </a:path>
                <a:path w="2820035" h="2550160">
                  <a:moveTo>
                    <a:pt x="1795284" y="309372"/>
                  </a:moveTo>
                  <a:lnTo>
                    <a:pt x="1780044" y="309372"/>
                  </a:lnTo>
                  <a:lnTo>
                    <a:pt x="1780044" y="324612"/>
                  </a:lnTo>
                  <a:lnTo>
                    <a:pt x="1795284" y="324612"/>
                  </a:lnTo>
                  <a:lnTo>
                    <a:pt x="1795284" y="309372"/>
                  </a:lnTo>
                  <a:close/>
                </a:path>
                <a:path w="2820035" h="2550160">
                  <a:moveTo>
                    <a:pt x="1798332" y="742188"/>
                  </a:moveTo>
                  <a:lnTo>
                    <a:pt x="1783092" y="742188"/>
                  </a:lnTo>
                  <a:lnTo>
                    <a:pt x="1783092" y="757428"/>
                  </a:lnTo>
                  <a:lnTo>
                    <a:pt x="1798332" y="757428"/>
                  </a:lnTo>
                  <a:lnTo>
                    <a:pt x="1798332" y="742188"/>
                  </a:lnTo>
                  <a:close/>
                </a:path>
                <a:path w="2820035" h="2550160">
                  <a:moveTo>
                    <a:pt x="1801380" y="679704"/>
                  </a:moveTo>
                  <a:lnTo>
                    <a:pt x="1786140" y="679704"/>
                  </a:lnTo>
                  <a:lnTo>
                    <a:pt x="1786140" y="694944"/>
                  </a:lnTo>
                  <a:lnTo>
                    <a:pt x="1801380" y="694944"/>
                  </a:lnTo>
                  <a:lnTo>
                    <a:pt x="1801380" y="679704"/>
                  </a:lnTo>
                  <a:close/>
                </a:path>
                <a:path w="2820035" h="2550160">
                  <a:moveTo>
                    <a:pt x="1805952" y="371856"/>
                  </a:moveTo>
                  <a:lnTo>
                    <a:pt x="1790712" y="371856"/>
                  </a:lnTo>
                  <a:lnTo>
                    <a:pt x="1790712" y="387096"/>
                  </a:lnTo>
                  <a:lnTo>
                    <a:pt x="1805952" y="387096"/>
                  </a:lnTo>
                  <a:lnTo>
                    <a:pt x="1805952" y="371856"/>
                  </a:lnTo>
                  <a:close/>
                </a:path>
                <a:path w="2820035" h="2550160">
                  <a:moveTo>
                    <a:pt x="1809000" y="1050036"/>
                  </a:moveTo>
                  <a:lnTo>
                    <a:pt x="1793760" y="1050036"/>
                  </a:lnTo>
                  <a:lnTo>
                    <a:pt x="1793760" y="1065276"/>
                  </a:lnTo>
                  <a:lnTo>
                    <a:pt x="1809000" y="1065276"/>
                  </a:lnTo>
                  <a:lnTo>
                    <a:pt x="1809000" y="1050036"/>
                  </a:lnTo>
                  <a:close/>
                </a:path>
                <a:path w="2820035" h="2550160">
                  <a:moveTo>
                    <a:pt x="1810524" y="0"/>
                  </a:moveTo>
                  <a:lnTo>
                    <a:pt x="1795284" y="0"/>
                  </a:lnTo>
                  <a:lnTo>
                    <a:pt x="1795284" y="15240"/>
                  </a:lnTo>
                  <a:lnTo>
                    <a:pt x="1810524" y="15240"/>
                  </a:lnTo>
                  <a:lnTo>
                    <a:pt x="1810524" y="0"/>
                  </a:lnTo>
                  <a:close/>
                </a:path>
                <a:path w="2820035" h="2550160">
                  <a:moveTo>
                    <a:pt x="1825764" y="309372"/>
                  </a:moveTo>
                  <a:lnTo>
                    <a:pt x="1810524" y="309372"/>
                  </a:lnTo>
                  <a:lnTo>
                    <a:pt x="1810524" y="324612"/>
                  </a:lnTo>
                  <a:lnTo>
                    <a:pt x="1825764" y="324612"/>
                  </a:lnTo>
                  <a:lnTo>
                    <a:pt x="1825764" y="309372"/>
                  </a:lnTo>
                  <a:close/>
                </a:path>
                <a:path w="2820035" h="2550160">
                  <a:moveTo>
                    <a:pt x="1828812" y="742188"/>
                  </a:moveTo>
                  <a:lnTo>
                    <a:pt x="1813572" y="742188"/>
                  </a:lnTo>
                  <a:lnTo>
                    <a:pt x="1813572" y="757428"/>
                  </a:lnTo>
                  <a:lnTo>
                    <a:pt x="1828812" y="757428"/>
                  </a:lnTo>
                  <a:lnTo>
                    <a:pt x="1828812" y="742188"/>
                  </a:lnTo>
                  <a:close/>
                </a:path>
                <a:path w="2820035" h="2550160">
                  <a:moveTo>
                    <a:pt x="1831860" y="679704"/>
                  </a:moveTo>
                  <a:lnTo>
                    <a:pt x="1816620" y="679704"/>
                  </a:lnTo>
                  <a:lnTo>
                    <a:pt x="1816620" y="694944"/>
                  </a:lnTo>
                  <a:lnTo>
                    <a:pt x="1831860" y="694944"/>
                  </a:lnTo>
                  <a:lnTo>
                    <a:pt x="1831860" y="679704"/>
                  </a:lnTo>
                  <a:close/>
                </a:path>
                <a:path w="2820035" h="2550160">
                  <a:moveTo>
                    <a:pt x="1836432" y="371856"/>
                  </a:moveTo>
                  <a:lnTo>
                    <a:pt x="1821192" y="371856"/>
                  </a:lnTo>
                  <a:lnTo>
                    <a:pt x="1821192" y="387096"/>
                  </a:lnTo>
                  <a:lnTo>
                    <a:pt x="1836432" y="387096"/>
                  </a:lnTo>
                  <a:lnTo>
                    <a:pt x="1836432" y="371856"/>
                  </a:lnTo>
                  <a:close/>
                </a:path>
                <a:path w="2820035" h="2550160">
                  <a:moveTo>
                    <a:pt x="1839480" y="1050036"/>
                  </a:moveTo>
                  <a:lnTo>
                    <a:pt x="1824240" y="1050036"/>
                  </a:lnTo>
                  <a:lnTo>
                    <a:pt x="1824240" y="1065276"/>
                  </a:lnTo>
                  <a:lnTo>
                    <a:pt x="1839480" y="1065276"/>
                  </a:lnTo>
                  <a:lnTo>
                    <a:pt x="1839480" y="1050036"/>
                  </a:lnTo>
                  <a:close/>
                </a:path>
                <a:path w="2820035" h="2550160">
                  <a:moveTo>
                    <a:pt x="1841004" y="0"/>
                  </a:moveTo>
                  <a:lnTo>
                    <a:pt x="1825764" y="0"/>
                  </a:lnTo>
                  <a:lnTo>
                    <a:pt x="1825764" y="15240"/>
                  </a:lnTo>
                  <a:lnTo>
                    <a:pt x="1841004" y="15240"/>
                  </a:lnTo>
                  <a:lnTo>
                    <a:pt x="1841004" y="0"/>
                  </a:lnTo>
                  <a:close/>
                </a:path>
                <a:path w="2820035" h="2550160">
                  <a:moveTo>
                    <a:pt x="1856244" y="309372"/>
                  </a:moveTo>
                  <a:lnTo>
                    <a:pt x="1841004" y="309372"/>
                  </a:lnTo>
                  <a:lnTo>
                    <a:pt x="1841004" y="324612"/>
                  </a:lnTo>
                  <a:lnTo>
                    <a:pt x="1856244" y="324612"/>
                  </a:lnTo>
                  <a:lnTo>
                    <a:pt x="1856244" y="309372"/>
                  </a:lnTo>
                  <a:close/>
                </a:path>
                <a:path w="2820035" h="2550160">
                  <a:moveTo>
                    <a:pt x="1859292" y="742188"/>
                  </a:moveTo>
                  <a:lnTo>
                    <a:pt x="1844052" y="742188"/>
                  </a:lnTo>
                  <a:lnTo>
                    <a:pt x="1844052" y="757428"/>
                  </a:lnTo>
                  <a:lnTo>
                    <a:pt x="1859292" y="757428"/>
                  </a:lnTo>
                  <a:lnTo>
                    <a:pt x="1859292" y="742188"/>
                  </a:lnTo>
                  <a:close/>
                </a:path>
                <a:path w="2820035" h="2550160">
                  <a:moveTo>
                    <a:pt x="1862340" y="679704"/>
                  </a:moveTo>
                  <a:lnTo>
                    <a:pt x="1847100" y="679704"/>
                  </a:lnTo>
                  <a:lnTo>
                    <a:pt x="1847100" y="694944"/>
                  </a:lnTo>
                  <a:lnTo>
                    <a:pt x="1862340" y="694944"/>
                  </a:lnTo>
                  <a:lnTo>
                    <a:pt x="1862340" y="679704"/>
                  </a:lnTo>
                  <a:close/>
                </a:path>
                <a:path w="2820035" h="2550160">
                  <a:moveTo>
                    <a:pt x="1866912" y="371856"/>
                  </a:moveTo>
                  <a:lnTo>
                    <a:pt x="1851672" y="371856"/>
                  </a:lnTo>
                  <a:lnTo>
                    <a:pt x="1851672" y="387096"/>
                  </a:lnTo>
                  <a:lnTo>
                    <a:pt x="1866912" y="387096"/>
                  </a:lnTo>
                  <a:lnTo>
                    <a:pt x="1866912" y="371856"/>
                  </a:lnTo>
                  <a:close/>
                </a:path>
                <a:path w="2820035" h="2550160">
                  <a:moveTo>
                    <a:pt x="1869960" y="1050036"/>
                  </a:moveTo>
                  <a:lnTo>
                    <a:pt x="1854720" y="1050036"/>
                  </a:lnTo>
                  <a:lnTo>
                    <a:pt x="1854720" y="1065276"/>
                  </a:lnTo>
                  <a:lnTo>
                    <a:pt x="1869960" y="1065276"/>
                  </a:lnTo>
                  <a:lnTo>
                    <a:pt x="1869960" y="1050036"/>
                  </a:lnTo>
                  <a:close/>
                </a:path>
                <a:path w="2820035" h="2550160">
                  <a:moveTo>
                    <a:pt x="1873008" y="0"/>
                  </a:moveTo>
                  <a:lnTo>
                    <a:pt x="1856244" y="0"/>
                  </a:lnTo>
                  <a:lnTo>
                    <a:pt x="1856244" y="15240"/>
                  </a:lnTo>
                  <a:lnTo>
                    <a:pt x="1873008" y="15240"/>
                  </a:lnTo>
                  <a:lnTo>
                    <a:pt x="1873008" y="0"/>
                  </a:lnTo>
                  <a:close/>
                </a:path>
                <a:path w="2820035" h="2550160">
                  <a:moveTo>
                    <a:pt x="1888248" y="309372"/>
                  </a:moveTo>
                  <a:lnTo>
                    <a:pt x="1873008" y="309372"/>
                  </a:lnTo>
                  <a:lnTo>
                    <a:pt x="1873008" y="324612"/>
                  </a:lnTo>
                  <a:lnTo>
                    <a:pt x="1888248" y="324612"/>
                  </a:lnTo>
                  <a:lnTo>
                    <a:pt x="1888248" y="309372"/>
                  </a:lnTo>
                  <a:close/>
                </a:path>
                <a:path w="2820035" h="2550160">
                  <a:moveTo>
                    <a:pt x="1891296" y="742188"/>
                  </a:moveTo>
                  <a:lnTo>
                    <a:pt x="1876056" y="742188"/>
                  </a:lnTo>
                  <a:lnTo>
                    <a:pt x="1876056" y="757428"/>
                  </a:lnTo>
                  <a:lnTo>
                    <a:pt x="1891296" y="757428"/>
                  </a:lnTo>
                  <a:lnTo>
                    <a:pt x="1891296" y="742188"/>
                  </a:lnTo>
                  <a:close/>
                </a:path>
                <a:path w="2820035" h="2550160">
                  <a:moveTo>
                    <a:pt x="1894344" y="679704"/>
                  </a:moveTo>
                  <a:lnTo>
                    <a:pt x="1879104" y="679704"/>
                  </a:lnTo>
                  <a:lnTo>
                    <a:pt x="1879104" y="694944"/>
                  </a:lnTo>
                  <a:lnTo>
                    <a:pt x="1894344" y="694944"/>
                  </a:lnTo>
                  <a:lnTo>
                    <a:pt x="1894344" y="679704"/>
                  </a:lnTo>
                  <a:close/>
                </a:path>
                <a:path w="2820035" h="2550160">
                  <a:moveTo>
                    <a:pt x="1898916" y="371856"/>
                  </a:moveTo>
                  <a:lnTo>
                    <a:pt x="1882152" y="371856"/>
                  </a:lnTo>
                  <a:lnTo>
                    <a:pt x="1882152" y="387096"/>
                  </a:lnTo>
                  <a:lnTo>
                    <a:pt x="1898916" y="387096"/>
                  </a:lnTo>
                  <a:lnTo>
                    <a:pt x="1898916" y="371856"/>
                  </a:lnTo>
                  <a:close/>
                </a:path>
                <a:path w="2820035" h="2550160">
                  <a:moveTo>
                    <a:pt x="1901964" y="1050036"/>
                  </a:moveTo>
                  <a:lnTo>
                    <a:pt x="1885200" y="1050036"/>
                  </a:lnTo>
                  <a:lnTo>
                    <a:pt x="1885200" y="1065276"/>
                  </a:lnTo>
                  <a:lnTo>
                    <a:pt x="1901964" y="1065276"/>
                  </a:lnTo>
                  <a:lnTo>
                    <a:pt x="1901964" y="1050036"/>
                  </a:lnTo>
                  <a:close/>
                </a:path>
                <a:path w="2820035" h="2550160">
                  <a:moveTo>
                    <a:pt x="1903488" y="0"/>
                  </a:moveTo>
                  <a:lnTo>
                    <a:pt x="1888248" y="0"/>
                  </a:lnTo>
                  <a:lnTo>
                    <a:pt x="1888248" y="15240"/>
                  </a:lnTo>
                  <a:lnTo>
                    <a:pt x="1903488" y="15240"/>
                  </a:lnTo>
                  <a:lnTo>
                    <a:pt x="1903488" y="0"/>
                  </a:lnTo>
                  <a:close/>
                </a:path>
                <a:path w="2820035" h="2550160">
                  <a:moveTo>
                    <a:pt x="1918728" y="309372"/>
                  </a:moveTo>
                  <a:lnTo>
                    <a:pt x="1903488" y="309372"/>
                  </a:lnTo>
                  <a:lnTo>
                    <a:pt x="1903488" y="324612"/>
                  </a:lnTo>
                  <a:lnTo>
                    <a:pt x="1918728" y="324612"/>
                  </a:lnTo>
                  <a:lnTo>
                    <a:pt x="1918728" y="309372"/>
                  </a:lnTo>
                  <a:close/>
                </a:path>
                <a:path w="2820035" h="2550160">
                  <a:moveTo>
                    <a:pt x="1921776" y="742188"/>
                  </a:moveTo>
                  <a:lnTo>
                    <a:pt x="1906536" y="742188"/>
                  </a:lnTo>
                  <a:lnTo>
                    <a:pt x="1906536" y="757428"/>
                  </a:lnTo>
                  <a:lnTo>
                    <a:pt x="1921776" y="757428"/>
                  </a:lnTo>
                  <a:lnTo>
                    <a:pt x="1921776" y="742188"/>
                  </a:lnTo>
                  <a:close/>
                </a:path>
                <a:path w="2820035" h="2550160">
                  <a:moveTo>
                    <a:pt x="1924824" y="679704"/>
                  </a:moveTo>
                  <a:lnTo>
                    <a:pt x="1909584" y="679704"/>
                  </a:lnTo>
                  <a:lnTo>
                    <a:pt x="1909584" y="694944"/>
                  </a:lnTo>
                  <a:lnTo>
                    <a:pt x="1924824" y="694944"/>
                  </a:lnTo>
                  <a:lnTo>
                    <a:pt x="1924824" y="679704"/>
                  </a:lnTo>
                  <a:close/>
                </a:path>
                <a:path w="2820035" h="2550160">
                  <a:moveTo>
                    <a:pt x="1929396" y="371856"/>
                  </a:moveTo>
                  <a:lnTo>
                    <a:pt x="1914156" y="371856"/>
                  </a:lnTo>
                  <a:lnTo>
                    <a:pt x="1914156" y="387096"/>
                  </a:lnTo>
                  <a:lnTo>
                    <a:pt x="1929396" y="387096"/>
                  </a:lnTo>
                  <a:lnTo>
                    <a:pt x="1929396" y="371856"/>
                  </a:lnTo>
                  <a:close/>
                </a:path>
                <a:path w="2820035" h="2550160">
                  <a:moveTo>
                    <a:pt x="1932444" y="1050036"/>
                  </a:moveTo>
                  <a:lnTo>
                    <a:pt x="1917204" y="1050036"/>
                  </a:lnTo>
                  <a:lnTo>
                    <a:pt x="1917204" y="1065276"/>
                  </a:lnTo>
                  <a:lnTo>
                    <a:pt x="1932444" y="1065276"/>
                  </a:lnTo>
                  <a:lnTo>
                    <a:pt x="1932444" y="1050036"/>
                  </a:lnTo>
                  <a:close/>
                </a:path>
                <a:path w="2820035" h="2550160">
                  <a:moveTo>
                    <a:pt x="1933968" y="0"/>
                  </a:moveTo>
                  <a:lnTo>
                    <a:pt x="1918728" y="0"/>
                  </a:lnTo>
                  <a:lnTo>
                    <a:pt x="1918728" y="15240"/>
                  </a:lnTo>
                  <a:lnTo>
                    <a:pt x="1933968" y="15240"/>
                  </a:lnTo>
                  <a:lnTo>
                    <a:pt x="1933968" y="0"/>
                  </a:lnTo>
                  <a:close/>
                </a:path>
                <a:path w="2820035" h="2550160">
                  <a:moveTo>
                    <a:pt x="1949208" y="309372"/>
                  </a:moveTo>
                  <a:lnTo>
                    <a:pt x="1933968" y="309372"/>
                  </a:lnTo>
                  <a:lnTo>
                    <a:pt x="1933968" y="324612"/>
                  </a:lnTo>
                  <a:lnTo>
                    <a:pt x="1949208" y="324612"/>
                  </a:lnTo>
                  <a:lnTo>
                    <a:pt x="1949208" y="309372"/>
                  </a:lnTo>
                  <a:close/>
                </a:path>
                <a:path w="2820035" h="2550160">
                  <a:moveTo>
                    <a:pt x="1952256" y="742188"/>
                  </a:moveTo>
                  <a:lnTo>
                    <a:pt x="1937016" y="742188"/>
                  </a:lnTo>
                  <a:lnTo>
                    <a:pt x="1937016" y="757428"/>
                  </a:lnTo>
                  <a:lnTo>
                    <a:pt x="1952256" y="757428"/>
                  </a:lnTo>
                  <a:lnTo>
                    <a:pt x="1952256" y="742188"/>
                  </a:lnTo>
                  <a:close/>
                </a:path>
                <a:path w="2820035" h="2550160">
                  <a:moveTo>
                    <a:pt x="1955304" y="679704"/>
                  </a:moveTo>
                  <a:lnTo>
                    <a:pt x="1940064" y="679704"/>
                  </a:lnTo>
                  <a:lnTo>
                    <a:pt x="1940064" y="694944"/>
                  </a:lnTo>
                  <a:lnTo>
                    <a:pt x="1955304" y="694944"/>
                  </a:lnTo>
                  <a:lnTo>
                    <a:pt x="1955304" y="679704"/>
                  </a:lnTo>
                  <a:close/>
                </a:path>
                <a:path w="2820035" h="2550160">
                  <a:moveTo>
                    <a:pt x="1962924" y="1050036"/>
                  </a:moveTo>
                  <a:lnTo>
                    <a:pt x="1947684" y="1050036"/>
                  </a:lnTo>
                  <a:lnTo>
                    <a:pt x="1947684" y="1065276"/>
                  </a:lnTo>
                  <a:lnTo>
                    <a:pt x="1962924" y="1065276"/>
                  </a:lnTo>
                  <a:lnTo>
                    <a:pt x="1962924" y="1050036"/>
                  </a:lnTo>
                  <a:close/>
                </a:path>
                <a:path w="2820035" h="2550160">
                  <a:moveTo>
                    <a:pt x="1962924" y="656844"/>
                  </a:moveTo>
                  <a:lnTo>
                    <a:pt x="1947684" y="656844"/>
                  </a:lnTo>
                  <a:lnTo>
                    <a:pt x="1947684" y="672084"/>
                  </a:lnTo>
                  <a:lnTo>
                    <a:pt x="1962924" y="672084"/>
                  </a:lnTo>
                  <a:lnTo>
                    <a:pt x="1962924" y="656844"/>
                  </a:lnTo>
                  <a:close/>
                </a:path>
                <a:path w="2820035" h="2550160">
                  <a:moveTo>
                    <a:pt x="1962924" y="626364"/>
                  </a:moveTo>
                  <a:lnTo>
                    <a:pt x="1947684" y="626364"/>
                  </a:lnTo>
                  <a:lnTo>
                    <a:pt x="1947684" y="641604"/>
                  </a:lnTo>
                  <a:lnTo>
                    <a:pt x="1962924" y="641604"/>
                  </a:lnTo>
                  <a:lnTo>
                    <a:pt x="1962924" y="626364"/>
                  </a:lnTo>
                  <a:close/>
                </a:path>
                <a:path w="2820035" h="2550160">
                  <a:moveTo>
                    <a:pt x="1962924" y="595884"/>
                  </a:moveTo>
                  <a:lnTo>
                    <a:pt x="1947684" y="595884"/>
                  </a:lnTo>
                  <a:lnTo>
                    <a:pt x="1947684" y="611124"/>
                  </a:lnTo>
                  <a:lnTo>
                    <a:pt x="1962924" y="611124"/>
                  </a:lnTo>
                  <a:lnTo>
                    <a:pt x="1962924" y="595884"/>
                  </a:lnTo>
                  <a:close/>
                </a:path>
                <a:path w="2820035" h="2550160">
                  <a:moveTo>
                    <a:pt x="1962924" y="563880"/>
                  </a:moveTo>
                  <a:lnTo>
                    <a:pt x="1947684" y="563880"/>
                  </a:lnTo>
                  <a:lnTo>
                    <a:pt x="1947684" y="579120"/>
                  </a:lnTo>
                  <a:lnTo>
                    <a:pt x="1962924" y="579120"/>
                  </a:lnTo>
                  <a:lnTo>
                    <a:pt x="1962924" y="563880"/>
                  </a:lnTo>
                  <a:close/>
                </a:path>
                <a:path w="2820035" h="2550160">
                  <a:moveTo>
                    <a:pt x="1962924" y="533400"/>
                  </a:moveTo>
                  <a:lnTo>
                    <a:pt x="1947684" y="533400"/>
                  </a:lnTo>
                  <a:lnTo>
                    <a:pt x="1947684" y="548640"/>
                  </a:lnTo>
                  <a:lnTo>
                    <a:pt x="1962924" y="548640"/>
                  </a:lnTo>
                  <a:lnTo>
                    <a:pt x="1962924" y="533400"/>
                  </a:lnTo>
                  <a:close/>
                </a:path>
                <a:path w="2820035" h="2550160">
                  <a:moveTo>
                    <a:pt x="1962924" y="502920"/>
                  </a:moveTo>
                  <a:lnTo>
                    <a:pt x="1947684" y="502920"/>
                  </a:lnTo>
                  <a:lnTo>
                    <a:pt x="1947684" y="518160"/>
                  </a:lnTo>
                  <a:lnTo>
                    <a:pt x="1962924" y="518160"/>
                  </a:lnTo>
                  <a:lnTo>
                    <a:pt x="1962924" y="502920"/>
                  </a:lnTo>
                  <a:close/>
                </a:path>
                <a:path w="2820035" h="2550160">
                  <a:moveTo>
                    <a:pt x="1962924" y="472440"/>
                  </a:moveTo>
                  <a:lnTo>
                    <a:pt x="1947684" y="472440"/>
                  </a:lnTo>
                  <a:lnTo>
                    <a:pt x="1947684" y="487680"/>
                  </a:lnTo>
                  <a:lnTo>
                    <a:pt x="1962924" y="487680"/>
                  </a:lnTo>
                  <a:lnTo>
                    <a:pt x="1962924" y="472440"/>
                  </a:lnTo>
                  <a:close/>
                </a:path>
                <a:path w="2820035" h="2550160">
                  <a:moveTo>
                    <a:pt x="1962924" y="440436"/>
                  </a:moveTo>
                  <a:lnTo>
                    <a:pt x="1947684" y="440436"/>
                  </a:lnTo>
                  <a:lnTo>
                    <a:pt x="1947684" y="455676"/>
                  </a:lnTo>
                  <a:lnTo>
                    <a:pt x="1962924" y="455676"/>
                  </a:lnTo>
                  <a:lnTo>
                    <a:pt x="1962924" y="440436"/>
                  </a:lnTo>
                  <a:close/>
                </a:path>
                <a:path w="2820035" h="2550160">
                  <a:moveTo>
                    <a:pt x="1962924" y="409956"/>
                  </a:moveTo>
                  <a:lnTo>
                    <a:pt x="1947684" y="409956"/>
                  </a:lnTo>
                  <a:lnTo>
                    <a:pt x="1947684" y="425196"/>
                  </a:lnTo>
                  <a:lnTo>
                    <a:pt x="1962924" y="425196"/>
                  </a:lnTo>
                  <a:lnTo>
                    <a:pt x="1962924" y="409956"/>
                  </a:lnTo>
                  <a:close/>
                </a:path>
                <a:path w="2820035" h="2550160">
                  <a:moveTo>
                    <a:pt x="1962924" y="379476"/>
                  </a:moveTo>
                  <a:lnTo>
                    <a:pt x="1955304" y="379476"/>
                  </a:lnTo>
                  <a:lnTo>
                    <a:pt x="1955304" y="371856"/>
                  </a:lnTo>
                  <a:lnTo>
                    <a:pt x="1944636" y="371856"/>
                  </a:lnTo>
                  <a:lnTo>
                    <a:pt x="1944636" y="387096"/>
                  </a:lnTo>
                  <a:lnTo>
                    <a:pt x="1947684" y="387096"/>
                  </a:lnTo>
                  <a:lnTo>
                    <a:pt x="1947684" y="394716"/>
                  </a:lnTo>
                  <a:lnTo>
                    <a:pt x="1962924" y="394716"/>
                  </a:lnTo>
                  <a:lnTo>
                    <a:pt x="1962924" y="387096"/>
                  </a:lnTo>
                  <a:lnTo>
                    <a:pt x="1962924" y="379476"/>
                  </a:lnTo>
                  <a:close/>
                </a:path>
                <a:path w="2820035" h="2550160">
                  <a:moveTo>
                    <a:pt x="1964448" y="0"/>
                  </a:moveTo>
                  <a:lnTo>
                    <a:pt x="1949208" y="0"/>
                  </a:lnTo>
                  <a:lnTo>
                    <a:pt x="1949208" y="15240"/>
                  </a:lnTo>
                  <a:lnTo>
                    <a:pt x="1964448" y="15240"/>
                  </a:lnTo>
                  <a:lnTo>
                    <a:pt x="1964448" y="0"/>
                  </a:lnTo>
                  <a:close/>
                </a:path>
                <a:path w="2820035" h="2550160">
                  <a:moveTo>
                    <a:pt x="1970544" y="1027176"/>
                  </a:moveTo>
                  <a:lnTo>
                    <a:pt x="1955304" y="1027176"/>
                  </a:lnTo>
                  <a:lnTo>
                    <a:pt x="1955304" y="1042416"/>
                  </a:lnTo>
                  <a:lnTo>
                    <a:pt x="1970544" y="1042416"/>
                  </a:lnTo>
                  <a:lnTo>
                    <a:pt x="1970544" y="1027176"/>
                  </a:lnTo>
                  <a:close/>
                </a:path>
                <a:path w="2820035" h="2550160">
                  <a:moveTo>
                    <a:pt x="1970544" y="996696"/>
                  </a:moveTo>
                  <a:lnTo>
                    <a:pt x="1955304" y="996696"/>
                  </a:lnTo>
                  <a:lnTo>
                    <a:pt x="1955304" y="1011936"/>
                  </a:lnTo>
                  <a:lnTo>
                    <a:pt x="1970544" y="1011936"/>
                  </a:lnTo>
                  <a:lnTo>
                    <a:pt x="1970544" y="996696"/>
                  </a:lnTo>
                  <a:close/>
                </a:path>
                <a:path w="2820035" h="2550160">
                  <a:moveTo>
                    <a:pt x="1970544" y="966216"/>
                  </a:moveTo>
                  <a:lnTo>
                    <a:pt x="1955304" y="966216"/>
                  </a:lnTo>
                  <a:lnTo>
                    <a:pt x="1955304" y="981456"/>
                  </a:lnTo>
                  <a:lnTo>
                    <a:pt x="1970544" y="981456"/>
                  </a:lnTo>
                  <a:lnTo>
                    <a:pt x="1970544" y="966216"/>
                  </a:lnTo>
                  <a:close/>
                </a:path>
                <a:path w="2820035" h="2550160">
                  <a:moveTo>
                    <a:pt x="1970544" y="934212"/>
                  </a:moveTo>
                  <a:lnTo>
                    <a:pt x="1955304" y="934212"/>
                  </a:lnTo>
                  <a:lnTo>
                    <a:pt x="1955304" y="949452"/>
                  </a:lnTo>
                  <a:lnTo>
                    <a:pt x="1970544" y="949452"/>
                  </a:lnTo>
                  <a:lnTo>
                    <a:pt x="1970544" y="934212"/>
                  </a:lnTo>
                  <a:close/>
                </a:path>
                <a:path w="2820035" h="2550160">
                  <a:moveTo>
                    <a:pt x="1970544" y="903732"/>
                  </a:moveTo>
                  <a:lnTo>
                    <a:pt x="1955304" y="903732"/>
                  </a:lnTo>
                  <a:lnTo>
                    <a:pt x="1955304" y="918972"/>
                  </a:lnTo>
                  <a:lnTo>
                    <a:pt x="1970544" y="918972"/>
                  </a:lnTo>
                  <a:lnTo>
                    <a:pt x="1970544" y="903732"/>
                  </a:lnTo>
                  <a:close/>
                </a:path>
                <a:path w="2820035" h="2550160">
                  <a:moveTo>
                    <a:pt x="1970544" y="873252"/>
                  </a:moveTo>
                  <a:lnTo>
                    <a:pt x="1955304" y="873252"/>
                  </a:lnTo>
                  <a:lnTo>
                    <a:pt x="1955304" y="888492"/>
                  </a:lnTo>
                  <a:lnTo>
                    <a:pt x="1970544" y="888492"/>
                  </a:lnTo>
                  <a:lnTo>
                    <a:pt x="1970544" y="873252"/>
                  </a:lnTo>
                  <a:close/>
                </a:path>
                <a:path w="2820035" h="2550160">
                  <a:moveTo>
                    <a:pt x="1970544" y="842772"/>
                  </a:moveTo>
                  <a:lnTo>
                    <a:pt x="1955304" y="842772"/>
                  </a:lnTo>
                  <a:lnTo>
                    <a:pt x="1955304" y="858012"/>
                  </a:lnTo>
                  <a:lnTo>
                    <a:pt x="1970544" y="858012"/>
                  </a:lnTo>
                  <a:lnTo>
                    <a:pt x="1970544" y="842772"/>
                  </a:lnTo>
                  <a:close/>
                </a:path>
                <a:path w="2820035" h="2550160">
                  <a:moveTo>
                    <a:pt x="1970544" y="810768"/>
                  </a:moveTo>
                  <a:lnTo>
                    <a:pt x="1955304" y="810768"/>
                  </a:lnTo>
                  <a:lnTo>
                    <a:pt x="1955304" y="826008"/>
                  </a:lnTo>
                  <a:lnTo>
                    <a:pt x="1970544" y="826008"/>
                  </a:lnTo>
                  <a:lnTo>
                    <a:pt x="1970544" y="810768"/>
                  </a:lnTo>
                  <a:close/>
                </a:path>
                <a:path w="2820035" h="2550160">
                  <a:moveTo>
                    <a:pt x="1970544" y="780288"/>
                  </a:moveTo>
                  <a:lnTo>
                    <a:pt x="1955304" y="780288"/>
                  </a:lnTo>
                  <a:lnTo>
                    <a:pt x="1955304" y="795528"/>
                  </a:lnTo>
                  <a:lnTo>
                    <a:pt x="1970544" y="795528"/>
                  </a:lnTo>
                  <a:lnTo>
                    <a:pt x="1970544" y="780288"/>
                  </a:lnTo>
                  <a:close/>
                </a:path>
                <a:path w="2820035" h="2550160">
                  <a:moveTo>
                    <a:pt x="1970544" y="749808"/>
                  </a:moveTo>
                  <a:lnTo>
                    <a:pt x="1955304" y="749808"/>
                  </a:lnTo>
                  <a:lnTo>
                    <a:pt x="1955304" y="765048"/>
                  </a:lnTo>
                  <a:lnTo>
                    <a:pt x="1970544" y="765048"/>
                  </a:lnTo>
                  <a:lnTo>
                    <a:pt x="1970544" y="749808"/>
                  </a:lnTo>
                  <a:close/>
                </a:path>
                <a:path w="2820035" h="2550160">
                  <a:moveTo>
                    <a:pt x="1979688" y="309372"/>
                  </a:moveTo>
                  <a:lnTo>
                    <a:pt x="1964448" y="309372"/>
                  </a:lnTo>
                  <a:lnTo>
                    <a:pt x="1964448" y="324612"/>
                  </a:lnTo>
                  <a:lnTo>
                    <a:pt x="1979688" y="324612"/>
                  </a:lnTo>
                  <a:lnTo>
                    <a:pt x="1979688" y="309372"/>
                  </a:lnTo>
                  <a:close/>
                </a:path>
                <a:path w="2820035" h="2550160">
                  <a:moveTo>
                    <a:pt x="1996452" y="0"/>
                  </a:moveTo>
                  <a:lnTo>
                    <a:pt x="1979688" y="0"/>
                  </a:lnTo>
                  <a:lnTo>
                    <a:pt x="1979688" y="15240"/>
                  </a:lnTo>
                  <a:lnTo>
                    <a:pt x="1996452" y="15240"/>
                  </a:lnTo>
                  <a:lnTo>
                    <a:pt x="1996452" y="0"/>
                  </a:lnTo>
                  <a:close/>
                </a:path>
                <a:path w="2820035" h="2550160">
                  <a:moveTo>
                    <a:pt x="2011692" y="309372"/>
                  </a:moveTo>
                  <a:lnTo>
                    <a:pt x="1996452" y="309372"/>
                  </a:lnTo>
                  <a:lnTo>
                    <a:pt x="1996452" y="324612"/>
                  </a:lnTo>
                  <a:lnTo>
                    <a:pt x="2011692" y="324612"/>
                  </a:lnTo>
                  <a:lnTo>
                    <a:pt x="2011692" y="309372"/>
                  </a:lnTo>
                  <a:close/>
                </a:path>
                <a:path w="2820035" h="2550160">
                  <a:moveTo>
                    <a:pt x="2026932" y="0"/>
                  </a:moveTo>
                  <a:lnTo>
                    <a:pt x="2011692" y="0"/>
                  </a:lnTo>
                  <a:lnTo>
                    <a:pt x="2011692" y="15240"/>
                  </a:lnTo>
                  <a:lnTo>
                    <a:pt x="2026932" y="15240"/>
                  </a:lnTo>
                  <a:lnTo>
                    <a:pt x="2026932" y="0"/>
                  </a:lnTo>
                  <a:close/>
                </a:path>
                <a:path w="2820035" h="2550160">
                  <a:moveTo>
                    <a:pt x="2042172" y="309372"/>
                  </a:moveTo>
                  <a:lnTo>
                    <a:pt x="2026932" y="309372"/>
                  </a:lnTo>
                  <a:lnTo>
                    <a:pt x="2026932" y="324612"/>
                  </a:lnTo>
                  <a:lnTo>
                    <a:pt x="2042172" y="324612"/>
                  </a:lnTo>
                  <a:lnTo>
                    <a:pt x="2042172" y="309372"/>
                  </a:lnTo>
                  <a:close/>
                </a:path>
                <a:path w="2820035" h="2550160">
                  <a:moveTo>
                    <a:pt x="2057412" y="0"/>
                  </a:moveTo>
                  <a:lnTo>
                    <a:pt x="2042172" y="0"/>
                  </a:lnTo>
                  <a:lnTo>
                    <a:pt x="2042172" y="15240"/>
                  </a:lnTo>
                  <a:lnTo>
                    <a:pt x="2057412" y="15240"/>
                  </a:lnTo>
                  <a:lnTo>
                    <a:pt x="2057412" y="0"/>
                  </a:lnTo>
                  <a:close/>
                </a:path>
                <a:path w="2820035" h="2550160">
                  <a:moveTo>
                    <a:pt x="2072652" y="309372"/>
                  </a:moveTo>
                  <a:lnTo>
                    <a:pt x="2057412" y="309372"/>
                  </a:lnTo>
                  <a:lnTo>
                    <a:pt x="2057412" y="324612"/>
                  </a:lnTo>
                  <a:lnTo>
                    <a:pt x="2072652" y="324612"/>
                  </a:lnTo>
                  <a:lnTo>
                    <a:pt x="2072652" y="309372"/>
                  </a:lnTo>
                  <a:close/>
                </a:path>
                <a:path w="2820035" h="2550160">
                  <a:moveTo>
                    <a:pt x="2087892" y="0"/>
                  </a:moveTo>
                  <a:lnTo>
                    <a:pt x="2072652" y="0"/>
                  </a:lnTo>
                  <a:lnTo>
                    <a:pt x="2072652" y="15240"/>
                  </a:lnTo>
                  <a:lnTo>
                    <a:pt x="2087892" y="15240"/>
                  </a:lnTo>
                  <a:lnTo>
                    <a:pt x="2087892" y="0"/>
                  </a:lnTo>
                  <a:close/>
                </a:path>
                <a:path w="2820035" h="2550160">
                  <a:moveTo>
                    <a:pt x="2103132" y="309372"/>
                  </a:moveTo>
                  <a:lnTo>
                    <a:pt x="2087892" y="309372"/>
                  </a:lnTo>
                  <a:lnTo>
                    <a:pt x="2087892" y="324612"/>
                  </a:lnTo>
                  <a:lnTo>
                    <a:pt x="2103132" y="324612"/>
                  </a:lnTo>
                  <a:lnTo>
                    <a:pt x="2103132" y="309372"/>
                  </a:lnTo>
                  <a:close/>
                </a:path>
                <a:path w="2820035" h="2550160">
                  <a:moveTo>
                    <a:pt x="2119896" y="0"/>
                  </a:moveTo>
                  <a:lnTo>
                    <a:pt x="2103132" y="0"/>
                  </a:lnTo>
                  <a:lnTo>
                    <a:pt x="2103132" y="15240"/>
                  </a:lnTo>
                  <a:lnTo>
                    <a:pt x="2119896" y="15240"/>
                  </a:lnTo>
                  <a:lnTo>
                    <a:pt x="2119896" y="0"/>
                  </a:lnTo>
                  <a:close/>
                </a:path>
                <a:path w="2820035" h="2550160">
                  <a:moveTo>
                    <a:pt x="2135136" y="309372"/>
                  </a:moveTo>
                  <a:lnTo>
                    <a:pt x="2119896" y="309372"/>
                  </a:lnTo>
                  <a:lnTo>
                    <a:pt x="2119896" y="324612"/>
                  </a:lnTo>
                  <a:lnTo>
                    <a:pt x="2135136" y="324612"/>
                  </a:lnTo>
                  <a:lnTo>
                    <a:pt x="2135136" y="309372"/>
                  </a:lnTo>
                  <a:close/>
                </a:path>
                <a:path w="2820035" h="2550160">
                  <a:moveTo>
                    <a:pt x="2150376" y="0"/>
                  </a:moveTo>
                  <a:lnTo>
                    <a:pt x="2135136" y="0"/>
                  </a:lnTo>
                  <a:lnTo>
                    <a:pt x="2135136" y="15240"/>
                  </a:lnTo>
                  <a:lnTo>
                    <a:pt x="2150376" y="15240"/>
                  </a:lnTo>
                  <a:lnTo>
                    <a:pt x="2150376" y="0"/>
                  </a:lnTo>
                  <a:close/>
                </a:path>
                <a:path w="2820035" h="2550160">
                  <a:moveTo>
                    <a:pt x="2165616" y="309372"/>
                  </a:moveTo>
                  <a:lnTo>
                    <a:pt x="2150376" y="309372"/>
                  </a:lnTo>
                  <a:lnTo>
                    <a:pt x="2150376" y="324612"/>
                  </a:lnTo>
                  <a:lnTo>
                    <a:pt x="2165616" y="324612"/>
                  </a:lnTo>
                  <a:lnTo>
                    <a:pt x="2165616" y="309372"/>
                  </a:lnTo>
                  <a:close/>
                </a:path>
                <a:path w="2820035" h="2550160">
                  <a:moveTo>
                    <a:pt x="2180856" y="0"/>
                  </a:moveTo>
                  <a:lnTo>
                    <a:pt x="2165616" y="0"/>
                  </a:lnTo>
                  <a:lnTo>
                    <a:pt x="2165616" y="15240"/>
                  </a:lnTo>
                  <a:lnTo>
                    <a:pt x="2180856" y="15240"/>
                  </a:lnTo>
                  <a:lnTo>
                    <a:pt x="2180856" y="0"/>
                  </a:lnTo>
                  <a:close/>
                </a:path>
                <a:path w="2820035" h="2550160">
                  <a:moveTo>
                    <a:pt x="2196096" y="309372"/>
                  </a:moveTo>
                  <a:lnTo>
                    <a:pt x="2180856" y="309372"/>
                  </a:lnTo>
                  <a:lnTo>
                    <a:pt x="2180856" y="324612"/>
                  </a:lnTo>
                  <a:lnTo>
                    <a:pt x="2196096" y="324612"/>
                  </a:lnTo>
                  <a:lnTo>
                    <a:pt x="2196096" y="309372"/>
                  </a:lnTo>
                  <a:close/>
                </a:path>
                <a:path w="2820035" h="2550160">
                  <a:moveTo>
                    <a:pt x="2211336" y="0"/>
                  </a:moveTo>
                  <a:lnTo>
                    <a:pt x="2196096" y="0"/>
                  </a:lnTo>
                  <a:lnTo>
                    <a:pt x="2196096" y="15240"/>
                  </a:lnTo>
                  <a:lnTo>
                    <a:pt x="2211336" y="15240"/>
                  </a:lnTo>
                  <a:lnTo>
                    <a:pt x="2211336" y="0"/>
                  </a:lnTo>
                  <a:close/>
                </a:path>
                <a:path w="2820035" h="2550160">
                  <a:moveTo>
                    <a:pt x="2226576" y="309372"/>
                  </a:moveTo>
                  <a:lnTo>
                    <a:pt x="2211336" y="309372"/>
                  </a:lnTo>
                  <a:lnTo>
                    <a:pt x="2211336" y="324612"/>
                  </a:lnTo>
                  <a:lnTo>
                    <a:pt x="2226576" y="324612"/>
                  </a:lnTo>
                  <a:lnTo>
                    <a:pt x="2226576" y="309372"/>
                  </a:lnTo>
                  <a:close/>
                </a:path>
                <a:path w="2820035" h="2550160">
                  <a:moveTo>
                    <a:pt x="2243340" y="0"/>
                  </a:moveTo>
                  <a:lnTo>
                    <a:pt x="2226576" y="0"/>
                  </a:lnTo>
                  <a:lnTo>
                    <a:pt x="2226576" y="15240"/>
                  </a:lnTo>
                  <a:lnTo>
                    <a:pt x="2243340" y="15240"/>
                  </a:lnTo>
                  <a:lnTo>
                    <a:pt x="2243340" y="0"/>
                  </a:lnTo>
                  <a:close/>
                </a:path>
                <a:path w="2820035" h="2550160">
                  <a:moveTo>
                    <a:pt x="2258580" y="309372"/>
                  </a:moveTo>
                  <a:lnTo>
                    <a:pt x="2243340" y="309372"/>
                  </a:lnTo>
                  <a:lnTo>
                    <a:pt x="2243340" y="324612"/>
                  </a:lnTo>
                  <a:lnTo>
                    <a:pt x="2258580" y="324612"/>
                  </a:lnTo>
                  <a:lnTo>
                    <a:pt x="2258580" y="309372"/>
                  </a:lnTo>
                  <a:close/>
                </a:path>
                <a:path w="2820035" h="2550160">
                  <a:moveTo>
                    <a:pt x="2273820" y="0"/>
                  </a:moveTo>
                  <a:lnTo>
                    <a:pt x="2258580" y="0"/>
                  </a:lnTo>
                  <a:lnTo>
                    <a:pt x="2258580" y="15240"/>
                  </a:lnTo>
                  <a:lnTo>
                    <a:pt x="2273820" y="15240"/>
                  </a:lnTo>
                  <a:lnTo>
                    <a:pt x="2273820" y="0"/>
                  </a:lnTo>
                  <a:close/>
                </a:path>
                <a:path w="2820035" h="2550160">
                  <a:moveTo>
                    <a:pt x="2289060" y="309372"/>
                  </a:moveTo>
                  <a:lnTo>
                    <a:pt x="2273820" y="309372"/>
                  </a:lnTo>
                  <a:lnTo>
                    <a:pt x="2273820" y="324612"/>
                  </a:lnTo>
                  <a:lnTo>
                    <a:pt x="2289060" y="324612"/>
                  </a:lnTo>
                  <a:lnTo>
                    <a:pt x="2289060" y="309372"/>
                  </a:lnTo>
                  <a:close/>
                </a:path>
                <a:path w="2820035" h="2550160">
                  <a:moveTo>
                    <a:pt x="2304300" y="0"/>
                  </a:moveTo>
                  <a:lnTo>
                    <a:pt x="2289060" y="0"/>
                  </a:lnTo>
                  <a:lnTo>
                    <a:pt x="2289060" y="15240"/>
                  </a:lnTo>
                  <a:lnTo>
                    <a:pt x="2304300" y="15240"/>
                  </a:lnTo>
                  <a:lnTo>
                    <a:pt x="2304300" y="0"/>
                  </a:lnTo>
                  <a:close/>
                </a:path>
                <a:path w="2820035" h="2550160">
                  <a:moveTo>
                    <a:pt x="2319540" y="309372"/>
                  </a:moveTo>
                  <a:lnTo>
                    <a:pt x="2304300" y="309372"/>
                  </a:lnTo>
                  <a:lnTo>
                    <a:pt x="2304300" y="324612"/>
                  </a:lnTo>
                  <a:lnTo>
                    <a:pt x="2319540" y="324612"/>
                  </a:lnTo>
                  <a:lnTo>
                    <a:pt x="2319540" y="309372"/>
                  </a:lnTo>
                  <a:close/>
                </a:path>
                <a:path w="2820035" h="2550160">
                  <a:moveTo>
                    <a:pt x="2334780" y="0"/>
                  </a:moveTo>
                  <a:lnTo>
                    <a:pt x="2319540" y="0"/>
                  </a:lnTo>
                  <a:lnTo>
                    <a:pt x="2319540" y="15240"/>
                  </a:lnTo>
                  <a:lnTo>
                    <a:pt x="2334780" y="15240"/>
                  </a:lnTo>
                  <a:lnTo>
                    <a:pt x="2334780" y="0"/>
                  </a:lnTo>
                  <a:close/>
                </a:path>
                <a:path w="2820035" h="2550160">
                  <a:moveTo>
                    <a:pt x="2350020" y="309372"/>
                  </a:moveTo>
                  <a:lnTo>
                    <a:pt x="2334780" y="309372"/>
                  </a:lnTo>
                  <a:lnTo>
                    <a:pt x="2334780" y="324612"/>
                  </a:lnTo>
                  <a:lnTo>
                    <a:pt x="2350020" y="324612"/>
                  </a:lnTo>
                  <a:lnTo>
                    <a:pt x="2350020" y="309372"/>
                  </a:lnTo>
                  <a:close/>
                </a:path>
                <a:path w="2820035" h="2550160">
                  <a:moveTo>
                    <a:pt x="2366784" y="0"/>
                  </a:moveTo>
                  <a:lnTo>
                    <a:pt x="2350020" y="0"/>
                  </a:lnTo>
                  <a:lnTo>
                    <a:pt x="2350020" y="15240"/>
                  </a:lnTo>
                  <a:lnTo>
                    <a:pt x="2366784" y="15240"/>
                  </a:lnTo>
                  <a:lnTo>
                    <a:pt x="2366784" y="0"/>
                  </a:lnTo>
                  <a:close/>
                </a:path>
                <a:path w="2820035" h="2550160">
                  <a:moveTo>
                    <a:pt x="2382024" y="309372"/>
                  </a:moveTo>
                  <a:lnTo>
                    <a:pt x="2366784" y="309372"/>
                  </a:lnTo>
                  <a:lnTo>
                    <a:pt x="2366784" y="324612"/>
                  </a:lnTo>
                  <a:lnTo>
                    <a:pt x="2382024" y="324612"/>
                  </a:lnTo>
                  <a:lnTo>
                    <a:pt x="2382024" y="309372"/>
                  </a:lnTo>
                  <a:close/>
                </a:path>
                <a:path w="2820035" h="2550160">
                  <a:moveTo>
                    <a:pt x="2397264" y="0"/>
                  </a:moveTo>
                  <a:lnTo>
                    <a:pt x="2382024" y="0"/>
                  </a:lnTo>
                  <a:lnTo>
                    <a:pt x="2382024" y="15240"/>
                  </a:lnTo>
                  <a:lnTo>
                    <a:pt x="2397264" y="15240"/>
                  </a:lnTo>
                  <a:lnTo>
                    <a:pt x="2397264" y="0"/>
                  </a:lnTo>
                  <a:close/>
                </a:path>
                <a:path w="2820035" h="2550160">
                  <a:moveTo>
                    <a:pt x="2412504" y="309372"/>
                  </a:moveTo>
                  <a:lnTo>
                    <a:pt x="2397264" y="309372"/>
                  </a:lnTo>
                  <a:lnTo>
                    <a:pt x="2397264" y="324612"/>
                  </a:lnTo>
                  <a:lnTo>
                    <a:pt x="2412504" y="324612"/>
                  </a:lnTo>
                  <a:lnTo>
                    <a:pt x="2412504" y="309372"/>
                  </a:lnTo>
                  <a:close/>
                </a:path>
                <a:path w="2820035" h="2550160">
                  <a:moveTo>
                    <a:pt x="2427744" y="0"/>
                  </a:moveTo>
                  <a:lnTo>
                    <a:pt x="2412504" y="0"/>
                  </a:lnTo>
                  <a:lnTo>
                    <a:pt x="2412504" y="15240"/>
                  </a:lnTo>
                  <a:lnTo>
                    <a:pt x="2427744" y="15240"/>
                  </a:lnTo>
                  <a:lnTo>
                    <a:pt x="2427744" y="0"/>
                  </a:lnTo>
                  <a:close/>
                </a:path>
                <a:path w="2820035" h="2550160">
                  <a:moveTo>
                    <a:pt x="2442984" y="309372"/>
                  </a:moveTo>
                  <a:lnTo>
                    <a:pt x="2427744" y="309372"/>
                  </a:lnTo>
                  <a:lnTo>
                    <a:pt x="2427744" y="324612"/>
                  </a:lnTo>
                  <a:lnTo>
                    <a:pt x="2442984" y="324612"/>
                  </a:lnTo>
                  <a:lnTo>
                    <a:pt x="2442984" y="309372"/>
                  </a:lnTo>
                  <a:close/>
                </a:path>
                <a:path w="2820035" h="2550160">
                  <a:moveTo>
                    <a:pt x="2458224" y="0"/>
                  </a:moveTo>
                  <a:lnTo>
                    <a:pt x="2442984" y="0"/>
                  </a:lnTo>
                  <a:lnTo>
                    <a:pt x="2442984" y="15240"/>
                  </a:lnTo>
                  <a:lnTo>
                    <a:pt x="2458224" y="15240"/>
                  </a:lnTo>
                  <a:lnTo>
                    <a:pt x="2458224" y="0"/>
                  </a:lnTo>
                  <a:close/>
                </a:path>
                <a:path w="2820035" h="2550160">
                  <a:moveTo>
                    <a:pt x="2473464" y="309372"/>
                  </a:moveTo>
                  <a:lnTo>
                    <a:pt x="2458224" y="309372"/>
                  </a:lnTo>
                  <a:lnTo>
                    <a:pt x="2458224" y="324612"/>
                  </a:lnTo>
                  <a:lnTo>
                    <a:pt x="2473464" y="324612"/>
                  </a:lnTo>
                  <a:lnTo>
                    <a:pt x="2473464" y="309372"/>
                  </a:lnTo>
                  <a:close/>
                </a:path>
                <a:path w="2820035" h="2550160">
                  <a:moveTo>
                    <a:pt x="2490228" y="0"/>
                  </a:moveTo>
                  <a:lnTo>
                    <a:pt x="2473464" y="0"/>
                  </a:lnTo>
                  <a:lnTo>
                    <a:pt x="2473464" y="15240"/>
                  </a:lnTo>
                  <a:lnTo>
                    <a:pt x="2490228" y="15240"/>
                  </a:lnTo>
                  <a:lnTo>
                    <a:pt x="2490228" y="0"/>
                  </a:lnTo>
                  <a:close/>
                </a:path>
                <a:path w="2820035" h="2550160">
                  <a:moveTo>
                    <a:pt x="2505468" y="309372"/>
                  </a:moveTo>
                  <a:lnTo>
                    <a:pt x="2490228" y="309372"/>
                  </a:lnTo>
                  <a:lnTo>
                    <a:pt x="2490228" y="324612"/>
                  </a:lnTo>
                  <a:lnTo>
                    <a:pt x="2505468" y="324612"/>
                  </a:lnTo>
                  <a:lnTo>
                    <a:pt x="2505468" y="309372"/>
                  </a:lnTo>
                  <a:close/>
                </a:path>
                <a:path w="2820035" h="2550160">
                  <a:moveTo>
                    <a:pt x="2520708" y="0"/>
                  </a:moveTo>
                  <a:lnTo>
                    <a:pt x="2505468" y="0"/>
                  </a:lnTo>
                  <a:lnTo>
                    <a:pt x="2505468" y="15240"/>
                  </a:lnTo>
                  <a:lnTo>
                    <a:pt x="2520708" y="15240"/>
                  </a:lnTo>
                  <a:lnTo>
                    <a:pt x="2520708" y="0"/>
                  </a:lnTo>
                  <a:close/>
                </a:path>
                <a:path w="2820035" h="2550160">
                  <a:moveTo>
                    <a:pt x="2535948" y="309372"/>
                  </a:moveTo>
                  <a:lnTo>
                    <a:pt x="2520708" y="309372"/>
                  </a:lnTo>
                  <a:lnTo>
                    <a:pt x="2520708" y="324612"/>
                  </a:lnTo>
                  <a:lnTo>
                    <a:pt x="2535948" y="324612"/>
                  </a:lnTo>
                  <a:lnTo>
                    <a:pt x="2535948" y="309372"/>
                  </a:lnTo>
                  <a:close/>
                </a:path>
                <a:path w="2820035" h="2550160">
                  <a:moveTo>
                    <a:pt x="2551188" y="0"/>
                  </a:moveTo>
                  <a:lnTo>
                    <a:pt x="2535948" y="0"/>
                  </a:lnTo>
                  <a:lnTo>
                    <a:pt x="2535948" y="15240"/>
                  </a:lnTo>
                  <a:lnTo>
                    <a:pt x="2551188" y="15240"/>
                  </a:lnTo>
                  <a:lnTo>
                    <a:pt x="2551188" y="0"/>
                  </a:lnTo>
                  <a:close/>
                </a:path>
                <a:path w="2820035" h="2550160">
                  <a:moveTo>
                    <a:pt x="2566428" y="309372"/>
                  </a:moveTo>
                  <a:lnTo>
                    <a:pt x="2551188" y="309372"/>
                  </a:lnTo>
                  <a:lnTo>
                    <a:pt x="2551188" y="324612"/>
                  </a:lnTo>
                  <a:lnTo>
                    <a:pt x="2566428" y="324612"/>
                  </a:lnTo>
                  <a:lnTo>
                    <a:pt x="2566428" y="309372"/>
                  </a:lnTo>
                  <a:close/>
                </a:path>
                <a:path w="2820035" h="2550160">
                  <a:moveTo>
                    <a:pt x="2581668" y="0"/>
                  </a:moveTo>
                  <a:lnTo>
                    <a:pt x="2566428" y="0"/>
                  </a:lnTo>
                  <a:lnTo>
                    <a:pt x="2566428" y="15240"/>
                  </a:lnTo>
                  <a:lnTo>
                    <a:pt x="2581668" y="15240"/>
                  </a:lnTo>
                  <a:lnTo>
                    <a:pt x="2581668" y="0"/>
                  </a:lnTo>
                  <a:close/>
                </a:path>
                <a:path w="2820035" h="2550160">
                  <a:moveTo>
                    <a:pt x="2596908" y="309372"/>
                  </a:moveTo>
                  <a:lnTo>
                    <a:pt x="2581668" y="309372"/>
                  </a:lnTo>
                  <a:lnTo>
                    <a:pt x="2581668" y="324612"/>
                  </a:lnTo>
                  <a:lnTo>
                    <a:pt x="2596908" y="324612"/>
                  </a:lnTo>
                  <a:lnTo>
                    <a:pt x="2596908" y="309372"/>
                  </a:lnTo>
                  <a:close/>
                </a:path>
                <a:path w="2820035" h="2550160">
                  <a:moveTo>
                    <a:pt x="2613672" y="0"/>
                  </a:moveTo>
                  <a:lnTo>
                    <a:pt x="2596908" y="0"/>
                  </a:lnTo>
                  <a:lnTo>
                    <a:pt x="2596908" y="15240"/>
                  </a:lnTo>
                  <a:lnTo>
                    <a:pt x="2613672" y="15240"/>
                  </a:lnTo>
                  <a:lnTo>
                    <a:pt x="2613672" y="0"/>
                  </a:lnTo>
                  <a:close/>
                </a:path>
                <a:path w="2820035" h="2550160">
                  <a:moveTo>
                    <a:pt x="2628912" y="309372"/>
                  </a:moveTo>
                  <a:lnTo>
                    <a:pt x="2613672" y="309372"/>
                  </a:lnTo>
                  <a:lnTo>
                    <a:pt x="2613672" y="324612"/>
                  </a:lnTo>
                  <a:lnTo>
                    <a:pt x="2628912" y="324612"/>
                  </a:lnTo>
                  <a:lnTo>
                    <a:pt x="2628912" y="309372"/>
                  </a:lnTo>
                  <a:close/>
                </a:path>
                <a:path w="2820035" h="2550160">
                  <a:moveTo>
                    <a:pt x="2644152" y="0"/>
                  </a:moveTo>
                  <a:lnTo>
                    <a:pt x="2628912" y="0"/>
                  </a:lnTo>
                  <a:lnTo>
                    <a:pt x="2628912" y="15240"/>
                  </a:lnTo>
                  <a:lnTo>
                    <a:pt x="2644152" y="15240"/>
                  </a:lnTo>
                  <a:lnTo>
                    <a:pt x="2644152" y="0"/>
                  </a:lnTo>
                  <a:close/>
                </a:path>
                <a:path w="2820035" h="2550160">
                  <a:moveTo>
                    <a:pt x="2659392" y="309372"/>
                  </a:moveTo>
                  <a:lnTo>
                    <a:pt x="2644152" y="309372"/>
                  </a:lnTo>
                  <a:lnTo>
                    <a:pt x="2644152" y="324612"/>
                  </a:lnTo>
                  <a:lnTo>
                    <a:pt x="2659392" y="324612"/>
                  </a:lnTo>
                  <a:lnTo>
                    <a:pt x="2659392" y="309372"/>
                  </a:lnTo>
                  <a:close/>
                </a:path>
                <a:path w="2820035" h="2550160">
                  <a:moveTo>
                    <a:pt x="2674632" y="0"/>
                  </a:moveTo>
                  <a:lnTo>
                    <a:pt x="2659392" y="0"/>
                  </a:lnTo>
                  <a:lnTo>
                    <a:pt x="2659392" y="15240"/>
                  </a:lnTo>
                  <a:lnTo>
                    <a:pt x="2674632" y="15240"/>
                  </a:lnTo>
                  <a:lnTo>
                    <a:pt x="2674632" y="0"/>
                  </a:lnTo>
                  <a:close/>
                </a:path>
                <a:path w="2820035" h="2550160">
                  <a:moveTo>
                    <a:pt x="2689872" y="309372"/>
                  </a:moveTo>
                  <a:lnTo>
                    <a:pt x="2674632" y="309372"/>
                  </a:lnTo>
                  <a:lnTo>
                    <a:pt x="2674632" y="324612"/>
                  </a:lnTo>
                  <a:lnTo>
                    <a:pt x="2689872" y="324612"/>
                  </a:lnTo>
                  <a:lnTo>
                    <a:pt x="2689872" y="309372"/>
                  </a:lnTo>
                  <a:close/>
                </a:path>
                <a:path w="2820035" h="2550160">
                  <a:moveTo>
                    <a:pt x="2705112" y="0"/>
                  </a:moveTo>
                  <a:lnTo>
                    <a:pt x="2689872" y="0"/>
                  </a:lnTo>
                  <a:lnTo>
                    <a:pt x="2689872" y="15240"/>
                  </a:lnTo>
                  <a:lnTo>
                    <a:pt x="2705112" y="15240"/>
                  </a:lnTo>
                  <a:lnTo>
                    <a:pt x="2705112" y="0"/>
                  </a:lnTo>
                  <a:close/>
                </a:path>
                <a:path w="2820035" h="2550160">
                  <a:moveTo>
                    <a:pt x="2720352" y="309372"/>
                  </a:moveTo>
                  <a:lnTo>
                    <a:pt x="2705112" y="309372"/>
                  </a:lnTo>
                  <a:lnTo>
                    <a:pt x="2705112" y="324612"/>
                  </a:lnTo>
                  <a:lnTo>
                    <a:pt x="2720352" y="324612"/>
                  </a:lnTo>
                  <a:lnTo>
                    <a:pt x="2720352" y="309372"/>
                  </a:lnTo>
                  <a:close/>
                </a:path>
                <a:path w="2820035" h="2550160">
                  <a:moveTo>
                    <a:pt x="2737116" y="0"/>
                  </a:moveTo>
                  <a:lnTo>
                    <a:pt x="2720352" y="0"/>
                  </a:lnTo>
                  <a:lnTo>
                    <a:pt x="2720352" y="15240"/>
                  </a:lnTo>
                  <a:lnTo>
                    <a:pt x="2737116" y="15240"/>
                  </a:lnTo>
                  <a:lnTo>
                    <a:pt x="2737116" y="0"/>
                  </a:lnTo>
                  <a:close/>
                </a:path>
                <a:path w="2820035" h="2550160">
                  <a:moveTo>
                    <a:pt x="2752356" y="309372"/>
                  </a:moveTo>
                  <a:lnTo>
                    <a:pt x="2737116" y="309372"/>
                  </a:lnTo>
                  <a:lnTo>
                    <a:pt x="2737116" y="324612"/>
                  </a:lnTo>
                  <a:lnTo>
                    <a:pt x="2752356" y="324612"/>
                  </a:lnTo>
                  <a:lnTo>
                    <a:pt x="2752356" y="309372"/>
                  </a:lnTo>
                  <a:close/>
                </a:path>
                <a:path w="2820035" h="2550160">
                  <a:moveTo>
                    <a:pt x="2767596" y="0"/>
                  </a:moveTo>
                  <a:lnTo>
                    <a:pt x="2752356" y="0"/>
                  </a:lnTo>
                  <a:lnTo>
                    <a:pt x="2752356" y="15240"/>
                  </a:lnTo>
                  <a:lnTo>
                    <a:pt x="2767596" y="15240"/>
                  </a:lnTo>
                  <a:lnTo>
                    <a:pt x="2767596" y="0"/>
                  </a:lnTo>
                  <a:close/>
                </a:path>
                <a:path w="2820035" h="2550160">
                  <a:moveTo>
                    <a:pt x="2782836" y="309372"/>
                  </a:moveTo>
                  <a:lnTo>
                    <a:pt x="2767596" y="309372"/>
                  </a:lnTo>
                  <a:lnTo>
                    <a:pt x="2767596" y="324612"/>
                  </a:lnTo>
                  <a:lnTo>
                    <a:pt x="2782836" y="324612"/>
                  </a:lnTo>
                  <a:lnTo>
                    <a:pt x="2782836" y="309372"/>
                  </a:lnTo>
                  <a:close/>
                </a:path>
                <a:path w="2820035" h="2550160">
                  <a:moveTo>
                    <a:pt x="2798076" y="0"/>
                  </a:moveTo>
                  <a:lnTo>
                    <a:pt x="2782836" y="0"/>
                  </a:lnTo>
                  <a:lnTo>
                    <a:pt x="2782836" y="15240"/>
                  </a:lnTo>
                  <a:lnTo>
                    <a:pt x="2798076" y="15240"/>
                  </a:lnTo>
                  <a:lnTo>
                    <a:pt x="2798076" y="0"/>
                  </a:lnTo>
                  <a:close/>
                </a:path>
                <a:path w="2820035" h="2550160">
                  <a:moveTo>
                    <a:pt x="2819412" y="316992"/>
                  </a:moveTo>
                  <a:lnTo>
                    <a:pt x="2804172" y="316992"/>
                  </a:lnTo>
                  <a:lnTo>
                    <a:pt x="2811792" y="309372"/>
                  </a:lnTo>
                  <a:lnTo>
                    <a:pt x="2798076" y="309372"/>
                  </a:lnTo>
                  <a:lnTo>
                    <a:pt x="2798076" y="324612"/>
                  </a:lnTo>
                  <a:lnTo>
                    <a:pt x="2816364" y="324612"/>
                  </a:lnTo>
                  <a:lnTo>
                    <a:pt x="2819412" y="321564"/>
                  </a:lnTo>
                  <a:lnTo>
                    <a:pt x="2819412" y="316992"/>
                  </a:lnTo>
                  <a:close/>
                </a:path>
                <a:path w="2820035" h="2550160">
                  <a:moveTo>
                    <a:pt x="2819412" y="284988"/>
                  </a:moveTo>
                  <a:lnTo>
                    <a:pt x="2804172" y="284988"/>
                  </a:lnTo>
                  <a:lnTo>
                    <a:pt x="2804172" y="300228"/>
                  </a:lnTo>
                  <a:lnTo>
                    <a:pt x="2819412" y="300228"/>
                  </a:lnTo>
                  <a:lnTo>
                    <a:pt x="2819412" y="284988"/>
                  </a:lnTo>
                  <a:close/>
                </a:path>
                <a:path w="2820035" h="2550160">
                  <a:moveTo>
                    <a:pt x="2819412" y="254508"/>
                  </a:moveTo>
                  <a:lnTo>
                    <a:pt x="2804172" y="254508"/>
                  </a:lnTo>
                  <a:lnTo>
                    <a:pt x="2804172" y="269748"/>
                  </a:lnTo>
                  <a:lnTo>
                    <a:pt x="2819412" y="269748"/>
                  </a:lnTo>
                  <a:lnTo>
                    <a:pt x="2819412" y="254508"/>
                  </a:lnTo>
                  <a:close/>
                </a:path>
                <a:path w="2820035" h="2550160">
                  <a:moveTo>
                    <a:pt x="2819412" y="224028"/>
                  </a:moveTo>
                  <a:lnTo>
                    <a:pt x="2804172" y="224028"/>
                  </a:lnTo>
                  <a:lnTo>
                    <a:pt x="2804172" y="239268"/>
                  </a:lnTo>
                  <a:lnTo>
                    <a:pt x="2819412" y="239268"/>
                  </a:lnTo>
                  <a:lnTo>
                    <a:pt x="2819412" y="224028"/>
                  </a:lnTo>
                  <a:close/>
                </a:path>
                <a:path w="2820035" h="2550160">
                  <a:moveTo>
                    <a:pt x="2819412" y="193548"/>
                  </a:moveTo>
                  <a:lnTo>
                    <a:pt x="2804172" y="193548"/>
                  </a:lnTo>
                  <a:lnTo>
                    <a:pt x="2804172" y="208788"/>
                  </a:lnTo>
                  <a:lnTo>
                    <a:pt x="2819412" y="208788"/>
                  </a:lnTo>
                  <a:lnTo>
                    <a:pt x="2819412" y="193548"/>
                  </a:lnTo>
                  <a:close/>
                </a:path>
                <a:path w="2820035" h="2550160">
                  <a:moveTo>
                    <a:pt x="2819412" y="161544"/>
                  </a:moveTo>
                  <a:lnTo>
                    <a:pt x="2804172" y="161544"/>
                  </a:lnTo>
                  <a:lnTo>
                    <a:pt x="2804172" y="176784"/>
                  </a:lnTo>
                  <a:lnTo>
                    <a:pt x="2819412" y="176784"/>
                  </a:lnTo>
                  <a:lnTo>
                    <a:pt x="2819412" y="161544"/>
                  </a:lnTo>
                  <a:close/>
                </a:path>
                <a:path w="2820035" h="2550160">
                  <a:moveTo>
                    <a:pt x="2819412" y="131064"/>
                  </a:moveTo>
                  <a:lnTo>
                    <a:pt x="2804172" y="131064"/>
                  </a:lnTo>
                  <a:lnTo>
                    <a:pt x="2804172" y="146304"/>
                  </a:lnTo>
                  <a:lnTo>
                    <a:pt x="2819412" y="146304"/>
                  </a:lnTo>
                  <a:lnTo>
                    <a:pt x="2819412" y="131064"/>
                  </a:lnTo>
                  <a:close/>
                </a:path>
                <a:path w="2820035" h="2550160">
                  <a:moveTo>
                    <a:pt x="2819412" y="100584"/>
                  </a:moveTo>
                  <a:lnTo>
                    <a:pt x="2804172" y="100584"/>
                  </a:lnTo>
                  <a:lnTo>
                    <a:pt x="2804172" y="115824"/>
                  </a:lnTo>
                  <a:lnTo>
                    <a:pt x="2819412" y="115824"/>
                  </a:lnTo>
                  <a:lnTo>
                    <a:pt x="2819412" y="100584"/>
                  </a:lnTo>
                  <a:close/>
                </a:path>
                <a:path w="2820035" h="2550160">
                  <a:moveTo>
                    <a:pt x="2819412" y="70104"/>
                  </a:moveTo>
                  <a:lnTo>
                    <a:pt x="2804172" y="70104"/>
                  </a:lnTo>
                  <a:lnTo>
                    <a:pt x="2804172" y="85344"/>
                  </a:lnTo>
                  <a:lnTo>
                    <a:pt x="2819412" y="85344"/>
                  </a:lnTo>
                  <a:lnTo>
                    <a:pt x="2819412" y="70104"/>
                  </a:lnTo>
                  <a:close/>
                </a:path>
                <a:path w="2820035" h="2550160">
                  <a:moveTo>
                    <a:pt x="2819412" y="38100"/>
                  </a:moveTo>
                  <a:lnTo>
                    <a:pt x="2804172" y="38100"/>
                  </a:lnTo>
                  <a:lnTo>
                    <a:pt x="2804172" y="53340"/>
                  </a:lnTo>
                  <a:lnTo>
                    <a:pt x="2819412" y="53340"/>
                  </a:lnTo>
                  <a:lnTo>
                    <a:pt x="2819412" y="38100"/>
                  </a:lnTo>
                  <a:close/>
                </a:path>
                <a:path w="2820035" h="2550160">
                  <a:moveTo>
                    <a:pt x="2819412" y="7620"/>
                  </a:moveTo>
                  <a:lnTo>
                    <a:pt x="2804172" y="7620"/>
                  </a:lnTo>
                  <a:lnTo>
                    <a:pt x="2804172" y="22860"/>
                  </a:lnTo>
                  <a:lnTo>
                    <a:pt x="2819412" y="22860"/>
                  </a:lnTo>
                  <a:lnTo>
                    <a:pt x="2819412" y="762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4955494" y="1537652"/>
              <a:ext cx="0" cy="2595880"/>
            </a:xfrm>
            <a:custGeom>
              <a:avLst/>
              <a:gdLst/>
              <a:ahLst/>
              <a:cxnLst/>
              <a:rect l="l" t="t" r="r" b="b"/>
              <a:pathLst>
                <a:path w="0" h="2595879">
                  <a:moveTo>
                    <a:pt x="0" y="2595372"/>
                  </a:moveTo>
                  <a:lnTo>
                    <a:pt x="0" y="0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 descr=""/>
          <p:cNvSpPr txBox="1"/>
          <p:nvPr/>
        </p:nvSpPr>
        <p:spPr>
          <a:xfrm>
            <a:off x="4674484" y="3476088"/>
            <a:ext cx="23241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5%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4696414" y="2680652"/>
            <a:ext cx="259079" cy="309880"/>
          </a:xfrm>
          <a:prstGeom prst="rect">
            <a:avLst/>
          </a:prstGeom>
        </p:spPr>
        <p:txBody>
          <a:bodyPr wrap="square" lIns="0" tIns="7239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70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9%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4361134" y="2310320"/>
            <a:ext cx="594360" cy="307975"/>
          </a:xfrm>
          <a:prstGeom prst="rect">
            <a:avLst/>
          </a:prstGeom>
          <a:solidFill>
            <a:srgbClr val="CA904D"/>
          </a:solidFill>
        </p:spPr>
        <p:txBody>
          <a:bodyPr wrap="square" lIns="0" tIns="70485" rIns="0" bIns="0" rtlCol="0" vert="horz">
            <a:spAutoFit/>
          </a:bodyPr>
          <a:lstStyle/>
          <a:p>
            <a:pPr marL="245110">
              <a:lnSpc>
                <a:spcPct val="100000"/>
              </a:lnSpc>
              <a:spcBef>
                <a:spcPts val="555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21%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4420570" y="1939988"/>
            <a:ext cx="535305" cy="307975"/>
          </a:xfrm>
          <a:prstGeom prst="rect">
            <a:avLst/>
          </a:prstGeom>
          <a:solidFill>
            <a:srgbClr val="CA904D"/>
          </a:solidFill>
        </p:spPr>
        <p:txBody>
          <a:bodyPr wrap="square" lIns="0" tIns="70485" rIns="0" bIns="0" rtlCol="0" vert="horz">
            <a:spAutoFit/>
          </a:bodyPr>
          <a:lstStyle/>
          <a:p>
            <a:pPr marL="185420">
              <a:lnSpc>
                <a:spcPct val="100000"/>
              </a:lnSpc>
              <a:spcBef>
                <a:spcPts val="555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19%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3649426" y="1568132"/>
            <a:ext cx="1306195" cy="309880"/>
          </a:xfrm>
          <a:prstGeom prst="rect">
            <a:avLst/>
          </a:prstGeom>
          <a:solidFill>
            <a:srgbClr val="CA904D"/>
          </a:solidFill>
        </p:spPr>
        <p:txBody>
          <a:bodyPr wrap="square" lIns="0" tIns="72390" rIns="0" bIns="0" rtlCol="0" vert="horz">
            <a:spAutoFit/>
          </a:bodyPr>
          <a:lstStyle/>
          <a:p>
            <a:pPr algn="r" marR="53975">
              <a:lnSpc>
                <a:spcPct val="100000"/>
              </a:lnSpc>
              <a:spcBef>
                <a:spcPts val="570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45%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4674484" y="3846338"/>
            <a:ext cx="560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0%</a:t>
            </a:r>
            <a:r>
              <a:rPr dirty="0" sz="1100" spc="195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4955494" y="3422840"/>
            <a:ext cx="157480" cy="307975"/>
          </a:xfrm>
          <a:prstGeom prst="rect">
            <a:avLst/>
          </a:prstGeom>
          <a:solidFill>
            <a:srgbClr val="13425D"/>
          </a:solidFill>
        </p:spPr>
        <p:txBody>
          <a:bodyPr wrap="square" lIns="0" tIns="70485" rIns="0" bIns="0" rtlCol="0" vert="horz">
            <a:spAutoFit/>
          </a:bodyPr>
          <a:lstStyle/>
          <a:p>
            <a:pPr marL="59055">
              <a:lnSpc>
                <a:spcPct val="100000"/>
              </a:lnSpc>
              <a:spcBef>
                <a:spcPts val="555"/>
              </a:spcBef>
            </a:pPr>
            <a:r>
              <a:rPr dirty="0" sz="1100" spc="20" b="1">
                <a:solidFill>
                  <a:srgbClr val="538235"/>
                </a:solidFill>
                <a:latin typeface="Century Gothic"/>
                <a:cs typeface="Century Gothic"/>
              </a:rPr>
              <a:t>4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5084447" y="3476088"/>
            <a:ext cx="14986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30" b="1">
                <a:solidFill>
                  <a:srgbClr val="538235"/>
                </a:solidFill>
                <a:latin typeface="Century Gothic"/>
                <a:cs typeface="Century Gothic"/>
              </a:rPr>
              <a:t>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4674484" y="3105767"/>
            <a:ext cx="560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1%</a:t>
            </a:r>
            <a:r>
              <a:rPr dirty="0" sz="1100" spc="195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1%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4955494" y="2680652"/>
            <a:ext cx="149860" cy="309880"/>
          </a:xfrm>
          <a:prstGeom prst="rect">
            <a:avLst/>
          </a:prstGeom>
          <a:solidFill>
            <a:srgbClr val="13425D"/>
          </a:solidFill>
        </p:spPr>
        <p:txBody>
          <a:bodyPr wrap="square" lIns="0" tIns="72390" rIns="0" bIns="0" rtlCol="0" vert="horz">
            <a:spAutoFit/>
          </a:bodyPr>
          <a:lstStyle/>
          <a:p>
            <a:pPr marL="59055">
              <a:lnSpc>
                <a:spcPct val="100000"/>
              </a:lnSpc>
              <a:spcBef>
                <a:spcPts val="570"/>
              </a:spcBef>
            </a:pPr>
            <a:r>
              <a:rPr dirty="0" sz="1100" spc="20" b="1">
                <a:solidFill>
                  <a:srgbClr val="538235"/>
                </a:solidFill>
                <a:latin typeface="Century Gothic"/>
                <a:cs typeface="Century Gothic"/>
              </a:rPr>
              <a:t>5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5084447" y="2735518"/>
            <a:ext cx="14986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30" b="1">
                <a:solidFill>
                  <a:srgbClr val="538235"/>
                </a:solidFill>
                <a:latin typeface="Century Gothic"/>
                <a:cs typeface="Century Gothic"/>
              </a:rPr>
              <a:t>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4959304" y="2310320"/>
            <a:ext cx="554355" cy="307975"/>
          </a:xfrm>
          <a:prstGeom prst="rect">
            <a:avLst/>
          </a:prstGeom>
          <a:solidFill>
            <a:srgbClr val="13425D"/>
          </a:solidFill>
        </p:spPr>
        <p:txBody>
          <a:bodyPr wrap="square" lIns="0" tIns="70485" rIns="0" bIns="0" rtlCol="0" vert="horz">
            <a:spAutoFit/>
          </a:bodyPr>
          <a:lstStyle/>
          <a:p>
            <a:pPr marL="55244">
              <a:lnSpc>
                <a:spcPct val="100000"/>
              </a:lnSpc>
              <a:spcBef>
                <a:spcPts val="555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18%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4955494" y="1939988"/>
            <a:ext cx="558165" cy="307975"/>
          </a:xfrm>
          <a:prstGeom prst="rect">
            <a:avLst/>
          </a:prstGeom>
          <a:solidFill>
            <a:srgbClr val="13425D"/>
          </a:solidFill>
        </p:spPr>
        <p:txBody>
          <a:bodyPr wrap="square" lIns="0" tIns="70485" rIns="0" bIns="0" rtlCol="0" vert="horz">
            <a:spAutoFit/>
          </a:bodyPr>
          <a:lstStyle/>
          <a:p>
            <a:pPr marL="59055">
              <a:lnSpc>
                <a:spcPct val="100000"/>
              </a:lnSpc>
              <a:spcBef>
                <a:spcPts val="555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19%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4959304" y="1623216"/>
            <a:ext cx="149479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55244">
              <a:lnSpc>
                <a:spcPct val="100000"/>
              </a:lnSpc>
              <a:spcBef>
                <a:spcPts val="135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52%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1265879" y="3837172"/>
            <a:ext cx="6997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DIVERSOS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1387791" y="3466923"/>
            <a:ext cx="57721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ELOGIO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1206509" y="3096673"/>
            <a:ext cx="75946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SUGESTÃO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1192759" y="2726352"/>
            <a:ext cx="77343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DENÚNCIA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977914" y="2354621"/>
            <a:ext cx="98742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SOLICITAÇÃO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930672" y="1984301"/>
            <a:ext cx="103505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INFORMAÇÃO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897180" y="1614050"/>
            <a:ext cx="1068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RECLAMAÇÃO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34" name="object 34"/>
          <p:cNvSpPr txBox="1">
            <a:spLocks noGrp="1"/>
          </p:cNvSpPr>
          <p:nvPr>
            <p:ph type="title"/>
          </p:nvPr>
        </p:nvSpPr>
        <p:spPr>
          <a:xfrm>
            <a:off x="512537" y="296934"/>
            <a:ext cx="4649470" cy="597535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2245"/>
              </a:lnSpc>
              <a:spcBef>
                <a:spcPts val="110"/>
              </a:spcBef>
            </a:pPr>
            <a:r>
              <a:rPr dirty="0">
                <a:solidFill>
                  <a:srgbClr val="2E3D46"/>
                </a:solidFill>
              </a:rPr>
              <a:t>TIPOS</a:t>
            </a:r>
            <a:r>
              <a:rPr dirty="0" spc="5">
                <a:solidFill>
                  <a:srgbClr val="2E3D46"/>
                </a:solidFill>
              </a:rPr>
              <a:t> </a:t>
            </a:r>
            <a:r>
              <a:rPr dirty="0">
                <a:solidFill>
                  <a:srgbClr val="2E3D46"/>
                </a:solidFill>
              </a:rPr>
              <a:t>DE</a:t>
            </a:r>
            <a:r>
              <a:rPr dirty="0" spc="10">
                <a:solidFill>
                  <a:srgbClr val="2E3D46"/>
                </a:solidFill>
              </a:rPr>
              <a:t> </a:t>
            </a:r>
            <a:r>
              <a:rPr dirty="0">
                <a:solidFill>
                  <a:srgbClr val="2E3D46"/>
                </a:solidFill>
              </a:rPr>
              <a:t>PROTOCOLOS</a:t>
            </a:r>
            <a:r>
              <a:rPr dirty="0" spc="15">
                <a:solidFill>
                  <a:srgbClr val="2E3D46"/>
                </a:solidFill>
              </a:rPr>
              <a:t> </a:t>
            </a:r>
            <a:r>
              <a:rPr dirty="0">
                <a:solidFill>
                  <a:srgbClr val="2E3D46"/>
                </a:solidFill>
              </a:rPr>
              <a:t>POR</a:t>
            </a:r>
            <a:r>
              <a:rPr dirty="0" spc="-5">
                <a:solidFill>
                  <a:srgbClr val="2E3D46"/>
                </a:solidFill>
              </a:rPr>
              <a:t> </a:t>
            </a:r>
            <a:r>
              <a:rPr dirty="0" spc="-10">
                <a:solidFill>
                  <a:srgbClr val="2E3D46"/>
                </a:solidFill>
              </a:rPr>
              <a:t>GÊNERO</a:t>
            </a:r>
          </a:p>
          <a:p>
            <a:pPr marL="12700">
              <a:lnSpc>
                <a:spcPts val="2245"/>
              </a:lnSpc>
            </a:pPr>
            <a:r>
              <a:rPr dirty="0">
                <a:solidFill>
                  <a:srgbClr val="2E3D46"/>
                </a:solidFill>
              </a:rPr>
              <a:t>(pessoa</a:t>
            </a:r>
            <a:r>
              <a:rPr dirty="0" spc="5">
                <a:solidFill>
                  <a:srgbClr val="2E3D46"/>
                </a:solidFill>
              </a:rPr>
              <a:t> </a:t>
            </a:r>
            <a:r>
              <a:rPr dirty="0" spc="-10">
                <a:solidFill>
                  <a:srgbClr val="2E3D46"/>
                </a:solidFill>
              </a:rPr>
              <a:t>física)</a:t>
            </a:r>
          </a:p>
        </p:txBody>
      </p:sp>
      <p:sp>
        <p:nvSpPr>
          <p:cNvPr id="35" name="object 35" descr=""/>
          <p:cNvSpPr/>
          <p:nvPr/>
        </p:nvSpPr>
        <p:spPr>
          <a:xfrm>
            <a:off x="275290" y="335216"/>
            <a:ext cx="0" cy="1321435"/>
          </a:xfrm>
          <a:custGeom>
            <a:avLst/>
            <a:gdLst/>
            <a:ahLst/>
            <a:cxnLst/>
            <a:rect l="l" t="t" r="r" b="b"/>
            <a:pathLst>
              <a:path w="0" h="1321435">
                <a:moveTo>
                  <a:pt x="0" y="0"/>
                </a:moveTo>
                <a:lnTo>
                  <a:pt x="0" y="1321308"/>
                </a:lnTo>
              </a:path>
            </a:pathLst>
          </a:custGeom>
          <a:ln w="45719">
            <a:solidFill>
              <a:srgbClr val="173B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 descr=""/>
          <p:cNvSpPr txBox="1"/>
          <p:nvPr/>
        </p:nvSpPr>
        <p:spPr>
          <a:xfrm>
            <a:off x="512504" y="901580"/>
            <a:ext cx="845819" cy="2051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50" b="1">
                <a:solidFill>
                  <a:srgbClr val="173B46"/>
                </a:solidFill>
                <a:latin typeface="Century Gothic"/>
                <a:cs typeface="Century Gothic"/>
              </a:rPr>
              <a:t>JAN-DEZ</a:t>
            </a:r>
            <a:r>
              <a:rPr dirty="0" sz="1150" spc="80" b="1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1150" spc="-25" b="1">
                <a:solidFill>
                  <a:srgbClr val="173B46"/>
                </a:solidFill>
                <a:latin typeface="Century Gothic"/>
                <a:cs typeface="Century Gothic"/>
              </a:rPr>
              <a:t>22</a:t>
            </a:r>
            <a:endParaRPr sz="1150">
              <a:latin typeface="Century Gothic"/>
              <a:cs typeface="Century Gothic"/>
            </a:endParaRPr>
          </a:p>
        </p:txBody>
      </p:sp>
      <p:grpSp>
        <p:nvGrpSpPr>
          <p:cNvPr id="37" name="object 37" descr=""/>
          <p:cNvGrpSpPr/>
          <p:nvPr/>
        </p:nvGrpSpPr>
        <p:grpSpPr>
          <a:xfrm>
            <a:off x="8116365" y="4129035"/>
            <a:ext cx="1096645" cy="1096645"/>
            <a:chOff x="8116365" y="4129035"/>
            <a:chExt cx="1096645" cy="1096645"/>
          </a:xfrm>
        </p:grpSpPr>
        <p:sp>
          <p:nvSpPr>
            <p:cNvPr id="38" name="object 38" descr=""/>
            <p:cNvSpPr/>
            <p:nvPr/>
          </p:nvSpPr>
          <p:spPr>
            <a:xfrm>
              <a:off x="8116365" y="4129035"/>
              <a:ext cx="943610" cy="1023619"/>
            </a:xfrm>
            <a:custGeom>
              <a:avLst/>
              <a:gdLst/>
              <a:ahLst/>
              <a:cxnLst/>
              <a:rect l="l" t="t" r="r" b="b"/>
              <a:pathLst>
                <a:path w="943609" h="1023620">
                  <a:moveTo>
                    <a:pt x="274225" y="1023545"/>
                  </a:moveTo>
                  <a:lnTo>
                    <a:pt x="234277" y="997999"/>
                  </a:lnTo>
                  <a:lnTo>
                    <a:pt x="197252" y="969638"/>
                  </a:lnTo>
                  <a:lnTo>
                    <a:pt x="163209" y="938685"/>
                  </a:lnTo>
                  <a:lnTo>
                    <a:pt x="132208" y="905365"/>
                  </a:lnTo>
                  <a:lnTo>
                    <a:pt x="104310" y="869900"/>
                  </a:lnTo>
                  <a:lnTo>
                    <a:pt x="79573" y="832517"/>
                  </a:lnTo>
                  <a:lnTo>
                    <a:pt x="58059" y="793437"/>
                  </a:lnTo>
                  <a:lnTo>
                    <a:pt x="39827" y="752885"/>
                  </a:lnTo>
                  <a:lnTo>
                    <a:pt x="24937" y="711086"/>
                  </a:lnTo>
                  <a:lnTo>
                    <a:pt x="13450" y="668263"/>
                  </a:lnTo>
                  <a:lnTo>
                    <a:pt x="5424" y="624640"/>
                  </a:lnTo>
                  <a:lnTo>
                    <a:pt x="921" y="580441"/>
                  </a:lnTo>
                  <a:lnTo>
                    <a:pt x="0" y="535890"/>
                  </a:lnTo>
                  <a:lnTo>
                    <a:pt x="2720" y="491212"/>
                  </a:lnTo>
                  <a:lnTo>
                    <a:pt x="9143" y="446629"/>
                  </a:lnTo>
                  <a:lnTo>
                    <a:pt x="19329" y="402366"/>
                  </a:lnTo>
                  <a:lnTo>
                    <a:pt x="33336" y="358647"/>
                  </a:lnTo>
                  <a:lnTo>
                    <a:pt x="51225" y="315696"/>
                  </a:lnTo>
                  <a:lnTo>
                    <a:pt x="73057" y="273737"/>
                  </a:lnTo>
                  <a:lnTo>
                    <a:pt x="98374" y="233789"/>
                  </a:lnTo>
                  <a:lnTo>
                    <a:pt x="126533" y="196766"/>
                  </a:lnTo>
                  <a:lnTo>
                    <a:pt x="157309" y="162727"/>
                  </a:lnTo>
                  <a:lnTo>
                    <a:pt x="190477" y="131734"/>
                  </a:lnTo>
                  <a:lnTo>
                    <a:pt x="225815" y="103849"/>
                  </a:lnTo>
                  <a:lnTo>
                    <a:pt x="263097" y="79133"/>
                  </a:lnTo>
                  <a:lnTo>
                    <a:pt x="302101" y="57647"/>
                  </a:lnTo>
                  <a:lnTo>
                    <a:pt x="342602" y="39453"/>
                  </a:lnTo>
                  <a:lnTo>
                    <a:pt x="384375" y="24611"/>
                  </a:lnTo>
                  <a:lnTo>
                    <a:pt x="427199" y="13184"/>
                  </a:lnTo>
                  <a:lnTo>
                    <a:pt x="470847" y="5232"/>
                  </a:lnTo>
                  <a:lnTo>
                    <a:pt x="515096" y="816"/>
                  </a:lnTo>
                  <a:lnTo>
                    <a:pt x="559723" y="0"/>
                  </a:lnTo>
                  <a:lnTo>
                    <a:pt x="604503" y="2842"/>
                  </a:lnTo>
                  <a:lnTo>
                    <a:pt x="649213" y="9405"/>
                  </a:lnTo>
                  <a:lnTo>
                    <a:pt x="693628" y="19751"/>
                  </a:lnTo>
                  <a:lnTo>
                    <a:pt x="737524" y="33939"/>
                  </a:lnTo>
                  <a:lnTo>
                    <a:pt x="780678" y="52033"/>
                  </a:lnTo>
                  <a:lnTo>
                    <a:pt x="822865" y="74093"/>
                  </a:lnTo>
                  <a:lnTo>
                    <a:pt x="886492" y="116193"/>
                  </a:lnTo>
                  <a:lnTo>
                    <a:pt x="915876" y="141173"/>
                  </a:lnTo>
                  <a:lnTo>
                    <a:pt x="943261" y="168581"/>
                  </a:lnTo>
                  <a:lnTo>
                    <a:pt x="548545" y="548057"/>
                  </a:lnTo>
                  <a:lnTo>
                    <a:pt x="274225" y="1023545"/>
                  </a:lnTo>
                  <a:close/>
                </a:path>
              </a:pathLst>
            </a:custGeom>
            <a:solidFill>
              <a:srgbClr val="CA904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 descr=""/>
            <p:cNvSpPr/>
            <p:nvPr/>
          </p:nvSpPr>
          <p:spPr>
            <a:xfrm>
              <a:off x="8390590" y="4297616"/>
              <a:ext cx="822325" cy="928369"/>
            </a:xfrm>
            <a:custGeom>
              <a:avLst/>
              <a:gdLst/>
              <a:ahLst/>
              <a:cxnLst/>
              <a:rect l="l" t="t" r="r" b="b"/>
              <a:pathLst>
                <a:path w="822325" h="928370">
                  <a:moveTo>
                    <a:pt x="270077" y="928018"/>
                  </a:moveTo>
                  <a:lnTo>
                    <a:pt x="223689" y="925858"/>
                  </a:lnTo>
                  <a:lnTo>
                    <a:pt x="177504" y="919742"/>
                  </a:lnTo>
                  <a:lnTo>
                    <a:pt x="131783" y="909632"/>
                  </a:lnTo>
                  <a:lnTo>
                    <a:pt x="86785" y="895492"/>
                  </a:lnTo>
                  <a:lnTo>
                    <a:pt x="42770" y="877281"/>
                  </a:lnTo>
                  <a:lnTo>
                    <a:pt x="0" y="854964"/>
                  </a:lnTo>
                  <a:lnTo>
                    <a:pt x="274319" y="379476"/>
                  </a:lnTo>
                  <a:lnTo>
                    <a:pt x="669035" y="0"/>
                  </a:lnTo>
                  <a:lnTo>
                    <a:pt x="700433" y="35447"/>
                  </a:lnTo>
                  <a:lnTo>
                    <a:pt x="728214" y="72815"/>
                  </a:lnTo>
                  <a:lnTo>
                    <a:pt x="752387" y="111869"/>
                  </a:lnTo>
                  <a:lnTo>
                    <a:pt x="772958" y="152376"/>
                  </a:lnTo>
                  <a:lnTo>
                    <a:pt x="789933" y="194103"/>
                  </a:lnTo>
                  <a:lnTo>
                    <a:pt x="803320" y="236817"/>
                  </a:lnTo>
                  <a:lnTo>
                    <a:pt x="813124" y="280284"/>
                  </a:lnTo>
                  <a:lnTo>
                    <a:pt x="819353" y="324270"/>
                  </a:lnTo>
                  <a:lnTo>
                    <a:pt x="822013" y="368544"/>
                  </a:lnTo>
                  <a:lnTo>
                    <a:pt x="821111" y="412870"/>
                  </a:lnTo>
                  <a:lnTo>
                    <a:pt x="816654" y="457017"/>
                  </a:lnTo>
                  <a:lnTo>
                    <a:pt x="808647" y="500750"/>
                  </a:lnTo>
                  <a:lnTo>
                    <a:pt x="797099" y="543837"/>
                  </a:lnTo>
                  <a:lnTo>
                    <a:pt x="782015" y="586044"/>
                  </a:lnTo>
                  <a:lnTo>
                    <a:pt x="763402" y="627138"/>
                  </a:lnTo>
                  <a:lnTo>
                    <a:pt x="741267" y="666885"/>
                  </a:lnTo>
                  <a:lnTo>
                    <a:pt x="715616" y="705053"/>
                  </a:lnTo>
                  <a:lnTo>
                    <a:pt x="686457" y="741407"/>
                  </a:lnTo>
                  <a:lnTo>
                    <a:pt x="653795" y="775716"/>
                  </a:lnTo>
                  <a:lnTo>
                    <a:pt x="617283" y="807449"/>
                  </a:lnTo>
                  <a:lnTo>
                    <a:pt x="578633" y="835568"/>
                  </a:lnTo>
                  <a:lnTo>
                    <a:pt x="538106" y="860035"/>
                  </a:lnTo>
                  <a:lnTo>
                    <a:pt x="495961" y="880812"/>
                  </a:lnTo>
                  <a:lnTo>
                    <a:pt x="452458" y="897861"/>
                  </a:lnTo>
                  <a:lnTo>
                    <a:pt x="407858" y="911144"/>
                  </a:lnTo>
                  <a:lnTo>
                    <a:pt x="362422" y="920623"/>
                  </a:lnTo>
                  <a:lnTo>
                    <a:pt x="316408" y="926261"/>
                  </a:lnTo>
                  <a:lnTo>
                    <a:pt x="270077" y="928018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0" name="object 40" descr=""/>
          <p:cNvSpPr txBox="1"/>
          <p:nvPr/>
        </p:nvSpPr>
        <p:spPr>
          <a:xfrm>
            <a:off x="8251391" y="4267072"/>
            <a:ext cx="822960" cy="702310"/>
          </a:xfrm>
          <a:prstGeom prst="rect">
            <a:avLst/>
          </a:prstGeom>
        </p:spPr>
        <p:txBody>
          <a:bodyPr wrap="square" lIns="0" tIns="1295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19"/>
              </a:spcBef>
            </a:pPr>
            <a:r>
              <a:rPr dirty="0" sz="1450" spc="-25" b="1">
                <a:solidFill>
                  <a:srgbClr val="525252"/>
                </a:solidFill>
                <a:latin typeface="Century Gothic"/>
                <a:cs typeface="Century Gothic"/>
              </a:rPr>
              <a:t>54%</a:t>
            </a:r>
            <a:endParaRPr sz="1450">
              <a:latin typeface="Century Gothic"/>
              <a:cs typeface="Century Gothic"/>
            </a:endParaRPr>
          </a:p>
          <a:p>
            <a:pPr marL="443865">
              <a:lnSpc>
                <a:spcPct val="100000"/>
              </a:lnSpc>
              <a:spcBef>
                <a:spcPts val="925"/>
              </a:spcBef>
            </a:pPr>
            <a:r>
              <a:rPr dirty="0" sz="1450" spc="-25" b="1">
                <a:solidFill>
                  <a:srgbClr val="538235"/>
                </a:solidFill>
                <a:latin typeface="Century Gothic"/>
                <a:cs typeface="Century Gothic"/>
              </a:rPr>
              <a:t>46%</a:t>
            </a:r>
            <a:endParaRPr sz="1450">
              <a:latin typeface="Century Gothic"/>
              <a:cs typeface="Century Gothic"/>
            </a:endParaRPr>
          </a:p>
        </p:txBody>
      </p:sp>
      <p:pic>
        <p:nvPicPr>
          <p:cNvPr id="41" name="object 41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219914" y="1569656"/>
            <a:ext cx="309371" cy="286511"/>
          </a:xfrm>
          <a:prstGeom prst="rect">
            <a:avLst/>
          </a:prstGeom>
        </p:spPr>
      </p:pic>
      <p:pic>
        <p:nvPicPr>
          <p:cNvPr id="42" name="object 42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219914" y="1939988"/>
            <a:ext cx="309371" cy="286512"/>
          </a:xfrm>
          <a:prstGeom prst="rect">
            <a:avLst/>
          </a:prstGeom>
        </p:spPr>
      </p:pic>
      <p:pic>
        <p:nvPicPr>
          <p:cNvPr id="43" name="object 43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219914" y="2310320"/>
            <a:ext cx="309371" cy="286512"/>
          </a:xfrm>
          <a:prstGeom prst="rect">
            <a:avLst/>
          </a:prstGeom>
        </p:spPr>
      </p:pic>
      <p:pic>
        <p:nvPicPr>
          <p:cNvPr id="44" name="object 44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219914" y="2682176"/>
            <a:ext cx="309371" cy="284988"/>
          </a:xfrm>
          <a:prstGeom prst="rect">
            <a:avLst/>
          </a:prstGeom>
        </p:spPr>
      </p:pic>
      <p:pic>
        <p:nvPicPr>
          <p:cNvPr id="45" name="object 4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219914" y="3422840"/>
            <a:ext cx="309371" cy="286512"/>
          </a:xfrm>
          <a:prstGeom prst="rect">
            <a:avLst/>
          </a:prstGeom>
        </p:spPr>
      </p:pic>
      <p:pic>
        <p:nvPicPr>
          <p:cNvPr id="46" name="object 46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343602" y="2310320"/>
            <a:ext cx="309372" cy="286512"/>
          </a:xfrm>
          <a:prstGeom prst="rect">
            <a:avLst/>
          </a:prstGeom>
        </p:spPr>
      </p:pic>
      <p:pic>
        <p:nvPicPr>
          <p:cNvPr id="47" name="object 47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343602" y="2682176"/>
            <a:ext cx="309372" cy="284988"/>
          </a:xfrm>
          <a:prstGeom prst="rect">
            <a:avLst/>
          </a:prstGeom>
        </p:spPr>
      </p:pic>
      <p:pic>
        <p:nvPicPr>
          <p:cNvPr id="48" name="object 48" descr="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343602" y="3052508"/>
            <a:ext cx="309372" cy="286512"/>
          </a:xfrm>
          <a:prstGeom prst="rect">
            <a:avLst/>
          </a:prstGeom>
        </p:spPr>
      </p:pic>
      <p:pic>
        <p:nvPicPr>
          <p:cNvPr id="49" name="object 49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343602" y="3422840"/>
            <a:ext cx="309372" cy="286512"/>
          </a:xfrm>
          <a:prstGeom prst="rect">
            <a:avLst/>
          </a:prstGeom>
        </p:spPr>
      </p:pic>
      <p:grpSp>
        <p:nvGrpSpPr>
          <p:cNvPr id="50" name="object 50" descr=""/>
          <p:cNvGrpSpPr/>
          <p:nvPr/>
        </p:nvGrpSpPr>
        <p:grpSpPr>
          <a:xfrm>
            <a:off x="7343602" y="1569656"/>
            <a:ext cx="309880" cy="287020"/>
            <a:chOff x="7343602" y="1569656"/>
            <a:chExt cx="309880" cy="287020"/>
          </a:xfrm>
        </p:grpSpPr>
        <p:pic>
          <p:nvPicPr>
            <p:cNvPr id="51" name="object 51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43602" y="1569656"/>
              <a:ext cx="309372" cy="286511"/>
            </a:xfrm>
            <a:prstGeom prst="rect">
              <a:avLst/>
            </a:prstGeom>
          </p:spPr>
        </p:pic>
        <p:sp>
          <p:nvSpPr>
            <p:cNvPr id="52" name="object 52" descr=""/>
            <p:cNvSpPr/>
            <p:nvPr/>
          </p:nvSpPr>
          <p:spPr>
            <a:xfrm>
              <a:off x="7348174" y="1572704"/>
              <a:ext cx="300355" cy="281940"/>
            </a:xfrm>
            <a:custGeom>
              <a:avLst/>
              <a:gdLst/>
              <a:ahLst/>
              <a:cxnLst/>
              <a:rect l="l" t="t" r="r" b="b"/>
              <a:pathLst>
                <a:path w="300354" h="281939">
                  <a:moveTo>
                    <a:pt x="300228" y="281940"/>
                  </a:moveTo>
                  <a:lnTo>
                    <a:pt x="0" y="281940"/>
                  </a:lnTo>
                  <a:lnTo>
                    <a:pt x="0" y="0"/>
                  </a:lnTo>
                  <a:lnTo>
                    <a:pt x="300228" y="0"/>
                  </a:lnTo>
                  <a:lnTo>
                    <a:pt x="300228" y="281940"/>
                  </a:lnTo>
                  <a:close/>
                </a:path>
              </a:pathLst>
            </a:custGeom>
            <a:solidFill>
              <a:srgbClr val="DDE1DA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53" name="object 53" descr=""/>
          <p:cNvGrpSpPr/>
          <p:nvPr/>
        </p:nvGrpSpPr>
        <p:grpSpPr>
          <a:xfrm>
            <a:off x="2219914" y="3050984"/>
            <a:ext cx="309880" cy="288290"/>
            <a:chOff x="2219914" y="3050984"/>
            <a:chExt cx="309880" cy="288290"/>
          </a:xfrm>
        </p:grpSpPr>
        <p:pic>
          <p:nvPicPr>
            <p:cNvPr id="54" name="object 54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219914" y="3052508"/>
              <a:ext cx="309371" cy="286512"/>
            </a:xfrm>
            <a:prstGeom prst="rect">
              <a:avLst/>
            </a:prstGeom>
          </p:spPr>
        </p:pic>
        <p:sp>
          <p:nvSpPr>
            <p:cNvPr id="55" name="object 55" descr=""/>
            <p:cNvSpPr/>
            <p:nvPr/>
          </p:nvSpPr>
          <p:spPr>
            <a:xfrm>
              <a:off x="2224486" y="3050984"/>
              <a:ext cx="300355" cy="281940"/>
            </a:xfrm>
            <a:custGeom>
              <a:avLst/>
              <a:gdLst/>
              <a:ahLst/>
              <a:cxnLst/>
              <a:rect l="l" t="t" r="r" b="b"/>
              <a:pathLst>
                <a:path w="300355" h="281939">
                  <a:moveTo>
                    <a:pt x="300228" y="281940"/>
                  </a:moveTo>
                  <a:lnTo>
                    <a:pt x="0" y="281940"/>
                  </a:lnTo>
                  <a:lnTo>
                    <a:pt x="0" y="0"/>
                  </a:lnTo>
                  <a:lnTo>
                    <a:pt x="300228" y="0"/>
                  </a:lnTo>
                  <a:lnTo>
                    <a:pt x="300228" y="281940"/>
                  </a:lnTo>
                  <a:close/>
                </a:path>
              </a:pathLst>
            </a:custGeom>
            <a:solidFill>
              <a:srgbClr val="DDE1DA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56" name="object 56" descr=""/>
          <p:cNvGrpSpPr/>
          <p:nvPr/>
        </p:nvGrpSpPr>
        <p:grpSpPr>
          <a:xfrm>
            <a:off x="7343602" y="1939988"/>
            <a:ext cx="309880" cy="287020"/>
            <a:chOff x="7343602" y="1939988"/>
            <a:chExt cx="309880" cy="287020"/>
          </a:xfrm>
        </p:grpSpPr>
        <p:pic>
          <p:nvPicPr>
            <p:cNvPr id="57" name="object 57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7343602" y="1939988"/>
              <a:ext cx="309372" cy="286512"/>
            </a:xfrm>
            <a:prstGeom prst="rect">
              <a:avLst/>
            </a:prstGeom>
          </p:spPr>
        </p:pic>
        <p:sp>
          <p:nvSpPr>
            <p:cNvPr id="58" name="object 58" descr=""/>
            <p:cNvSpPr/>
            <p:nvPr/>
          </p:nvSpPr>
          <p:spPr>
            <a:xfrm>
              <a:off x="7348174" y="1946084"/>
              <a:ext cx="300355" cy="274320"/>
            </a:xfrm>
            <a:custGeom>
              <a:avLst/>
              <a:gdLst/>
              <a:ahLst/>
              <a:cxnLst/>
              <a:rect l="l" t="t" r="r" b="b"/>
              <a:pathLst>
                <a:path w="300354" h="274319">
                  <a:moveTo>
                    <a:pt x="300228" y="274320"/>
                  </a:moveTo>
                  <a:lnTo>
                    <a:pt x="0" y="274320"/>
                  </a:lnTo>
                  <a:lnTo>
                    <a:pt x="0" y="0"/>
                  </a:lnTo>
                  <a:lnTo>
                    <a:pt x="300228" y="0"/>
                  </a:lnTo>
                  <a:lnTo>
                    <a:pt x="300228" y="274320"/>
                  </a:lnTo>
                  <a:close/>
                </a:path>
              </a:pathLst>
            </a:custGeom>
            <a:solidFill>
              <a:srgbClr val="DDE1DA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59" name="object 59" descr=""/>
          <p:cNvGrpSpPr/>
          <p:nvPr/>
        </p:nvGrpSpPr>
        <p:grpSpPr>
          <a:xfrm>
            <a:off x="2219914" y="3793172"/>
            <a:ext cx="309880" cy="287020"/>
            <a:chOff x="2219914" y="3793172"/>
            <a:chExt cx="309880" cy="287020"/>
          </a:xfrm>
        </p:grpSpPr>
        <p:pic>
          <p:nvPicPr>
            <p:cNvPr id="60" name="object 60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219914" y="3793172"/>
              <a:ext cx="309371" cy="286512"/>
            </a:xfrm>
            <a:prstGeom prst="rect">
              <a:avLst/>
            </a:prstGeom>
          </p:spPr>
        </p:pic>
        <p:sp>
          <p:nvSpPr>
            <p:cNvPr id="61" name="object 61" descr=""/>
            <p:cNvSpPr/>
            <p:nvPr/>
          </p:nvSpPr>
          <p:spPr>
            <a:xfrm>
              <a:off x="2224486" y="3797744"/>
              <a:ext cx="300355" cy="280670"/>
            </a:xfrm>
            <a:custGeom>
              <a:avLst/>
              <a:gdLst/>
              <a:ahLst/>
              <a:cxnLst/>
              <a:rect l="l" t="t" r="r" b="b"/>
              <a:pathLst>
                <a:path w="300355" h="280670">
                  <a:moveTo>
                    <a:pt x="300228" y="280416"/>
                  </a:moveTo>
                  <a:lnTo>
                    <a:pt x="0" y="280416"/>
                  </a:lnTo>
                  <a:lnTo>
                    <a:pt x="0" y="0"/>
                  </a:lnTo>
                  <a:lnTo>
                    <a:pt x="300228" y="0"/>
                  </a:lnTo>
                  <a:lnTo>
                    <a:pt x="300228" y="280416"/>
                  </a:lnTo>
                  <a:close/>
                </a:path>
              </a:pathLst>
            </a:custGeom>
            <a:solidFill>
              <a:srgbClr val="DDE1DA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62" name="object 62" descr=""/>
          <p:cNvGrpSpPr/>
          <p:nvPr/>
        </p:nvGrpSpPr>
        <p:grpSpPr>
          <a:xfrm>
            <a:off x="7343602" y="3793172"/>
            <a:ext cx="353695" cy="332740"/>
            <a:chOff x="7343602" y="3793172"/>
            <a:chExt cx="353695" cy="332740"/>
          </a:xfrm>
        </p:grpSpPr>
        <p:pic>
          <p:nvPicPr>
            <p:cNvPr id="63" name="object 63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7343602" y="3793172"/>
              <a:ext cx="309372" cy="286512"/>
            </a:xfrm>
            <a:prstGeom prst="rect">
              <a:avLst/>
            </a:prstGeom>
          </p:spPr>
        </p:pic>
        <p:sp>
          <p:nvSpPr>
            <p:cNvPr id="64" name="object 64" descr=""/>
            <p:cNvSpPr/>
            <p:nvPr/>
          </p:nvSpPr>
          <p:spPr>
            <a:xfrm>
              <a:off x="7398466" y="3835844"/>
              <a:ext cx="299085" cy="289560"/>
            </a:xfrm>
            <a:custGeom>
              <a:avLst/>
              <a:gdLst/>
              <a:ahLst/>
              <a:cxnLst/>
              <a:rect l="l" t="t" r="r" b="b"/>
              <a:pathLst>
                <a:path w="299084" h="289560">
                  <a:moveTo>
                    <a:pt x="298704" y="289559"/>
                  </a:moveTo>
                  <a:lnTo>
                    <a:pt x="0" y="289559"/>
                  </a:lnTo>
                  <a:lnTo>
                    <a:pt x="0" y="0"/>
                  </a:lnTo>
                  <a:lnTo>
                    <a:pt x="298704" y="0"/>
                  </a:lnTo>
                  <a:lnTo>
                    <a:pt x="298704" y="289559"/>
                  </a:lnTo>
                  <a:close/>
                </a:path>
              </a:pathLst>
            </a:custGeom>
            <a:solidFill>
              <a:srgbClr val="DDE1D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5" name="object 65" descr=""/>
          <p:cNvSpPr txBox="1"/>
          <p:nvPr/>
        </p:nvSpPr>
        <p:spPr>
          <a:xfrm>
            <a:off x="7166231" y="288995"/>
            <a:ext cx="1846580" cy="43688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>
              <a:lnSpc>
                <a:spcPct val="122700"/>
              </a:lnSpc>
              <a:spcBef>
                <a:spcPts val="90"/>
              </a:spcBef>
            </a:pPr>
            <a:r>
              <a:rPr dirty="0" sz="1100">
                <a:solidFill>
                  <a:srgbClr val="173B46"/>
                </a:solidFill>
                <a:latin typeface="Century Gothic"/>
                <a:cs typeface="Century Gothic"/>
              </a:rPr>
              <a:t>¹</a:t>
            </a:r>
            <a:r>
              <a:rPr dirty="0" sz="1100" spc="2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173B46"/>
                </a:solidFill>
                <a:latin typeface="Century Gothic"/>
                <a:cs typeface="Century Gothic"/>
              </a:rPr>
              <a:t>=</a:t>
            </a:r>
            <a:r>
              <a:rPr dirty="0" sz="1100" spc="2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%HOMENS/%MULHERES</a:t>
            </a:r>
            <a:r>
              <a:rPr dirty="0" sz="1100" spc="50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173B46"/>
                </a:solidFill>
                <a:latin typeface="Century Gothic"/>
                <a:cs typeface="Century Gothic"/>
              </a:rPr>
              <a:t>²</a:t>
            </a:r>
            <a:r>
              <a:rPr dirty="0" sz="1100" spc="2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173B46"/>
                </a:solidFill>
                <a:latin typeface="Century Gothic"/>
                <a:cs typeface="Century Gothic"/>
              </a:rPr>
              <a:t>=</a:t>
            </a:r>
            <a:r>
              <a:rPr dirty="0" sz="1100" spc="2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%MULHERES/%HOMENS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66" name="object 66" descr=""/>
          <p:cNvSpPr txBox="1"/>
          <p:nvPr/>
        </p:nvSpPr>
        <p:spPr>
          <a:xfrm>
            <a:off x="8207130" y="802909"/>
            <a:ext cx="80264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>
                <a:solidFill>
                  <a:srgbClr val="173B46"/>
                </a:solidFill>
                <a:latin typeface="Century Gothic"/>
                <a:cs typeface="Century Gothic"/>
              </a:rPr>
              <a:t>Os</a:t>
            </a:r>
            <a:r>
              <a:rPr dirty="0" sz="1100" spc="4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homens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67" name="object 67" descr=""/>
          <p:cNvSpPr txBox="1"/>
          <p:nvPr/>
        </p:nvSpPr>
        <p:spPr>
          <a:xfrm>
            <a:off x="7539749" y="943154"/>
            <a:ext cx="1470025" cy="48260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algn="r" marR="5080">
              <a:lnSpc>
                <a:spcPts val="1220"/>
              </a:lnSpc>
              <a:spcBef>
                <a:spcPts val="135"/>
              </a:spcBef>
            </a:pPr>
            <a:r>
              <a:rPr dirty="0" sz="1100">
                <a:solidFill>
                  <a:srgbClr val="173B46"/>
                </a:solidFill>
                <a:latin typeface="Century Gothic"/>
                <a:cs typeface="Century Gothic"/>
              </a:rPr>
              <a:t>protocolaram</a:t>
            </a:r>
            <a:r>
              <a:rPr dirty="0" sz="1100" spc="18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1100" spc="-20">
                <a:solidFill>
                  <a:srgbClr val="173B46"/>
                </a:solidFill>
                <a:latin typeface="Century Gothic"/>
                <a:cs typeface="Century Gothic"/>
              </a:rPr>
              <a:t>quase</a:t>
            </a:r>
            <a:endParaRPr sz="1100">
              <a:latin typeface="Century Gothic"/>
              <a:cs typeface="Century Gothic"/>
            </a:endParaRPr>
          </a:p>
          <a:p>
            <a:pPr algn="r" marL="398145" marR="5080" indent="263525">
              <a:lnSpc>
                <a:spcPts val="1120"/>
              </a:lnSpc>
              <a:spcBef>
                <a:spcPts val="100"/>
              </a:spcBef>
            </a:pPr>
            <a:r>
              <a:rPr dirty="0" sz="1100">
                <a:solidFill>
                  <a:srgbClr val="173B46"/>
                </a:solidFill>
                <a:latin typeface="Century Gothic"/>
                <a:cs typeface="Century Gothic"/>
              </a:rPr>
              <a:t>o</a:t>
            </a:r>
            <a:r>
              <a:rPr dirty="0" sz="1100" spc="6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173B46"/>
                </a:solidFill>
                <a:latin typeface="Century Gothic"/>
                <a:cs typeface="Century Gothic"/>
              </a:rPr>
              <a:t>dobro</a:t>
            </a:r>
            <a:r>
              <a:rPr dirty="0" sz="1100" spc="4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1100" spc="-25">
                <a:solidFill>
                  <a:srgbClr val="173B46"/>
                </a:solidFill>
                <a:latin typeface="Century Gothic"/>
                <a:cs typeface="Century Gothic"/>
              </a:rPr>
              <a:t>de </a:t>
            </a:r>
            <a:r>
              <a:rPr dirty="0" sz="1100">
                <a:solidFill>
                  <a:srgbClr val="173B46"/>
                </a:solidFill>
                <a:latin typeface="Century Gothic"/>
                <a:cs typeface="Century Gothic"/>
              </a:rPr>
              <a:t>denúncias</a:t>
            </a:r>
            <a:r>
              <a:rPr dirty="0" sz="1100" spc="6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173B46"/>
                </a:solidFill>
                <a:latin typeface="Century Gothic"/>
                <a:cs typeface="Century Gothic"/>
              </a:rPr>
              <a:t>e</a:t>
            </a:r>
            <a:r>
              <a:rPr dirty="0" sz="1100" spc="9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1100" spc="-25">
                <a:solidFill>
                  <a:srgbClr val="173B46"/>
                </a:solidFill>
                <a:latin typeface="Century Gothic"/>
                <a:cs typeface="Century Gothic"/>
              </a:rPr>
              <a:t>as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68" name="object 68" descr=""/>
          <p:cNvSpPr txBox="1"/>
          <p:nvPr/>
        </p:nvSpPr>
        <p:spPr>
          <a:xfrm>
            <a:off x="7757626" y="1366710"/>
            <a:ext cx="1252220" cy="3409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algn="r" marR="5715">
              <a:lnSpc>
                <a:spcPts val="1220"/>
              </a:lnSpc>
              <a:spcBef>
                <a:spcPts val="135"/>
              </a:spcBef>
            </a:pPr>
            <a:r>
              <a:rPr dirty="0" sz="1100">
                <a:solidFill>
                  <a:srgbClr val="173B46"/>
                </a:solidFill>
                <a:latin typeface="Century Gothic"/>
                <a:cs typeface="Century Gothic"/>
              </a:rPr>
              <a:t>mulheres</a:t>
            </a:r>
            <a:r>
              <a:rPr dirty="0" sz="1100" spc="6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173B46"/>
                </a:solidFill>
                <a:latin typeface="Century Gothic"/>
                <a:cs typeface="Century Gothic"/>
              </a:rPr>
              <a:t>1,6</a:t>
            </a:r>
            <a:r>
              <a:rPr dirty="0" sz="1100" spc="114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1100" spc="-20">
                <a:solidFill>
                  <a:srgbClr val="173B46"/>
                </a:solidFill>
                <a:latin typeface="Century Gothic"/>
                <a:cs typeface="Century Gothic"/>
              </a:rPr>
              <a:t>mais</a:t>
            </a:r>
            <a:endParaRPr sz="1100">
              <a:latin typeface="Century Gothic"/>
              <a:cs typeface="Century Gothic"/>
            </a:endParaRPr>
          </a:p>
          <a:p>
            <a:pPr algn="r" marR="5080">
              <a:lnSpc>
                <a:spcPts val="1220"/>
              </a:lnSpc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sugestões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69" name="object 69" descr=""/>
          <p:cNvSpPr/>
          <p:nvPr/>
        </p:nvSpPr>
        <p:spPr>
          <a:xfrm>
            <a:off x="7854142" y="673544"/>
            <a:ext cx="300355" cy="289560"/>
          </a:xfrm>
          <a:custGeom>
            <a:avLst/>
            <a:gdLst/>
            <a:ahLst/>
            <a:cxnLst/>
            <a:rect l="l" t="t" r="r" b="b"/>
            <a:pathLst>
              <a:path w="300354" h="289559">
                <a:moveTo>
                  <a:pt x="300228" y="289559"/>
                </a:moveTo>
                <a:lnTo>
                  <a:pt x="0" y="289559"/>
                </a:lnTo>
                <a:lnTo>
                  <a:pt x="0" y="0"/>
                </a:lnTo>
                <a:lnTo>
                  <a:pt x="300228" y="0"/>
                </a:lnTo>
                <a:lnTo>
                  <a:pt x="300228" y="289559"/>
                </a:lnTo>
                <a:close/>
              </a:path>
            </a:pathLst>
          </a:custGeom>
          <a:solidFill>
            <a:srgbClr val="DDE1DA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275290" y="291020"/>
            <a:ext cx="0" cy="1321435"/>
          </a:xfrm>
          <a:custGeom>
            <a:avLst/>
            <a:gdLst/>
            <a:ahLst/>
            <a:cxnLst/>
            <a:rect l="l" t="t" r="r" b="b"/>
            <a:pathLst>
              <a:path w="0" h="1321435">
                <a:moveTo>
                  <a:pt x="0" y="0"/>
                </a:moveTo>
                <a:lnTo>
                  <a:pt x="0" y="1321307"/>
                </a:lnTo>
              </a:path>
            </a:pathLst>
          </a:custGeom>
          <a:ln w="45719">
            <a:solidFill>
              <a:srgbClr val="183B46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80646" y="1275524"/>
            <a:ext cx="5622035" cy="1653540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3150645" y="2570914"/>
            <a:ext cx="3281045" cy="3397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50" b="1">
                <a:solidFill>
                  <a:srgbClr val="183B46"/>
                </a:solidFill>
                <a:latin typeface="Century Gothic"/>
                <a:cs typeface="Century Gothic"/>
              </a:rPr>
              <a:t>solução</a:t>
            </a:r>
            <a:r>
              <a:rPr dirty="0" sz="2050" spc="-15" b="1">
                <a:solidFill>
                  <a:srgbClr val="183B46"/>
                </a:solidFill>
                <a:latin typeface="Century Gothic"/>
                <a:cs typeface="Century Gothic"/>
              </a:rPr>
              <a:t> </a:t>
            </a:r>
            <a:r>
              <a:rPr dirty="0" sz="2050" b="1">
                <a:solidFill>
                  <a:srgbClr val="183B46"/>
                </a:solidFill>
                <a:latin typeface="Century Gothic"/>
                <a:cs typeface="Century Gothic"/>
              </a:rPr>
              <a:t>da</a:t>
            </a:r>
            <a:r>
              <a:rPr dirty="0" sz="2050" spc="-10" b="1">
                <a:solidFill>
                  <a:srgbClr val="183B46"/>
                </a:solidFill>
                <a:latin typeface="Century Gothic"/>
                <a:cs typeface="Century Gothic"/>
              </a:rPr>
              <a:t> manifestação</a:t>
            </a:r>
            <a:endParaRPr sz="2050">
              <a:latin typeface="Century Gothic"/>
              <a:cs typeface="Century Gothic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80646" y="3113468"/>
            <a:ext cx="5622035" cy="1650491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2985931" y="4408837"/>
            <a:ext cx="3608704" cy="3397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50" b="1">
                <a:solidFill>
                  <a:srgbClr val="183B46"/>
                </a:solidFill>
                <a:latin typeface="Century Gothic"/>
                <a:cs typeface="Century Gothic"/>
              </a:rPr>
              <a:t>atendimento</a:t>
            </a:r>
            <a:r>
              <a:rPr dirty="0" sz="2050" spc="-25" b="1">
                <a:solidFill>
                  <a:srgbClr val="183B46"/>
                </a:solidFill>
                <a:latin typeface="Century Gothic"/>
                <a:cs typeface="Century Gothic"/>
              </a:rPr>
              <a:t> </a:t>
            </a:r>
            <a:r>
              <a:rPr dirty="0" sz="2050" b="1">
                <a:solidFill>
                  <a:srgbClr val="183B46"/>
                </a:solidFill>
                <a:latin typeface="Century Gothic"/>
                <a:cs typeface="Century Gothic"/>
              </a:rPr>
              <a:t>e</a:t>
            </a:r>
            <a:r>
              <a:rPr dirty="0" sz="2050" spc="5" b="1">
                <a:solidFill>
                  <a:srgbClr val="183B46"/>
                </a:solidFill>
                <a:latin typeface="Century Gothic"/>
                <a:cs typeface="Century Gothic"/>
              </a:rPr>
              <a:t> </a:t>
            </a:r>
            <a:r>
              <a:rPr dirty="0" sz="2050" spc="-10" b="1">
                <a:solidFill>
                  <a:srgbClr val="183B46"/>
                </a:solidFill>
                <a:latin typeface="Century Gothic"/>
                <a:cs typeface="Century Gothic"/>
              </a:rPr>
              <a:t>cordialidade</a:t>
            </a:r>
            <a:endParaRPr sz="2050">
              <a:latin typeface="Century Gothic"/>
              <a:cs typeface="Century Gothic"/>
            </a:endParaRPr>
          </a:p>
        </p:txBody>
      </p:sp>
      <p:sp>
        <p:nvSpPr>
          <p:cNvPr id="7" name="object 7" descr=""/>
          <p:cNvSpPr/>
          <p:nvPr/>
        </p:nvSpPr>
        <p:spPr>
          <a:xfrm>
            <a:off x="1689562" y="3028124"/>
            <a:ext cx="6132830" cy="0"/>
          </a:xfrm>
          <a:custGeom>
            <a:avLst/>
            <a:gdLst/>
            <a:ahLst/>
            <a:cxnLst/>
            <a:rect l="l" t="t" r="r" b="b"/>
            <a:pathLst>
              <a:path w="6132830" h="0">
                <a:moveTo>
                  <a:pt x="6132576" y="0"/>
                </a:moveTo>
                <a:lnTo>
                  <a:pt x="0" y="0"/>
                </a:lnTo>
              </a:path>
            </a:pathLst>
          </a:custGeom>
          <a:ln w="45719">
            <a:solidFill>
              <a:srgbClr val="183B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6831538" y="1569656"/>
            <a:ext cx="490855" cy="387350"/>
          </a:xfrm>
          <a:prstGeom prst="rect">
            <a:avLst/>
          </a:prstGeom>
          <a:solidFill>
            <a:srgbClr val="B35E07"/>
          </a:solidFill>
        </p:spPr>
        <p:txBody>
          <a:bodyPr wrap="square" lIns="0" tIns="4000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15"/>
              </a:spcBef>
            </a:pPr>
            <a:r>
              <a:rPr dirty="0" sz="2050" spc="5" b="1">
                <a:solidFill>
                  <a:srgbClr val="FFFFFF"/>
                </a:solidFill>
                <a:latin typeface="Century Gothic"/>
                <a:cs typeface="Century Gothic"/>
              </a:rPr>
              <a:t>3</a:t>
            </a:r>
            <a:endParaRPr sz="20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5715970" y="1577276"/>
            <a:ext cx="490855" cy="394970"/>
          </a:xfrm>
          <a:prstGeom prst="rect">
            <a:avLst/>
          </a:prstGeom>
          <a:solidFill>
            <a:srgbClr val="B35E07"/>
          </a:solidFill>
        </p:spPr>
        <p:txBody>
          <a:bodyPr wrap="square" lIns="0" tIns="4127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25"/>
              </a:spcBef>
            </a:pPr>
            <a:r>
              <a:rPr dirty="0" sz="2050" spc="5" b="1">
                <a:solidFill>
                  <a:srgbClr val="FFFFFF"/>
                </a:solidFill>
                <a:latin typeface="Century Gothic"/>
                <a:cs typeface="Century Gothic"/>
              </a:rPr>
              <a:t>2</a:t>
            </a:r>
            <a:endParaRPr sz="205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2325070" y="1568132"/>
            <a:ext cx="490855" cy="393700"/>
          </a:xfrm>
          <a:prstGeom prst="rect">
            <a:avLst/>
          </a:prstGeom>
          <a:solidFill>
            <a:srgbClr val="B35E07"/>
          </a:solidFill>
        </p:spPr>
        <p:txBody>
          <a:bodyPr wrap="square" lIns="0" tIns="4000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15"/>
              </a:spcBef>
            </a:pPr>
            <a:r>
              <a:rPr dirty="0" sz="2050" spc="5" b="1">
                <a:solidFill>
                  <a:srgbClr val="FFFFFF"/>
                </a:solidFill>
                <a:latin typeface="Century Gothic"/>
                <a:cs typeface="Century Gothic"/>
              </a:rPr>
              <a:t>2</a:t>
            </a:r>
            <a:endParaRPr sz="205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6831538" y="3396932"/>
            <a:ext cx="490855" cy="393700"/>
          </a:xfrm>
          <a:prstGeom prst="rect">
            <a:avLst/>
          </a:prstGeom>
          <a:solidFill>
            <a:srgbClr val="B35E07"/>
          </a:solidFill>
        </p:spPr>
        <p:txBody>
          <a:bodyPr wrap="square" lIns="0" tIns="3937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10"/>
              </a:spcBef>
            </a:pPr>
            <a:r>
              <a:rPr dirty="0" sz="2050" spc="5" b="1">
                <a:solidFill>
                  <a:srgbClr val="FFFFFF"/>
                </a:solidFill>
                <a:latin typeface="Century Gothic"/>
                <a:cs typeface="Century Gothic"/>
              </a:rPr>
              <a:t>5</a:t>
            </a:r>
            <a:endParaRPr sz="205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2320498" y="3399980"/>
            <a:ext cx="489584" cy="393700"/>
          </a:xfrm>
          <a:prstGeom prst="rect">
            <a:avLst/>
          </a:prstGeom>
          <a:solidFill>
            <a:srgbClr val="B35E07"/>
          </a:solidFill>
        </p:spPr>
        <p:txBody>
          <a:bodyPr wrap="square" lIns="0" tIns="3937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10"/>
              </a:spcBef>
            </a:pPr>
            <a:r>
              <a:rPr dirty="0" sz="2050" spc="5" b="1">
                <a:solidFill>
                  <a:srgbClr val="FFFFFF"/>
                </a:solidFill>
                <a:latin typeface="Century Gothic"/>
                <a:cs typeface="Century Gothic"/>
              </a:rPr>
              <a:t>2</a:t>
            </a:r>
            <a:endParaRPr sz="205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512537" y="254312"/>
            <a:ext cx="1630045" cy="730250"/>
          </a:xfrm>
          <a:prstGeom prst="rect"/>
        </p:spPr>
        <p:txBody>
          <a:bodyPr wrap="square" lIns="0" tIns="69215" rIns="0" bIns="0" rtlCol="0" vert="horz">
            <a:spAutoFit/>
          </a:bodyPr>
          <a:lstStyle/>
          <a:p>
            <a:pPr marL="12700" marR="5080">
              <a:lnSpc>
                <a:spcPts val="2020"/>
              </a:lnSpc>
              <a:spcBef>
                <a:spcPts val="545"/>
              </a:spcBef>
            </a:pPr>
            <a:r>
              <a:rPr dirty="0"/>
              <a:t>PESQUISA</a:t>
            </a:r>
            <a:r>
              <a:rPr dirty="0" spc="5"/>
              <a:t> </a:t>
            </a:r>
            <a:r>
              <a:rPr dirty="0" spc="-25"/>
              <a:t>DE </a:t>
            </a:r>
            <a:r>
              <a:rPr dirty="0" spc="-10"/>
              <a:t>SATISFAÇÃO</a:t>
            </a:r>
          </a:p>
          <a:p>
            <a:pPr marL="15240">
              <a:lnSpc>
                <a:spcPts val="1060"/>
              </a:lnSpc>
            </a:pPr>
            <a:r>
              <a:rPr dirty="0" sz="1150">
                <a:solidFill>
                  <a:srgbClr val="183B46"/>
                </a:solidFill>
              </a:rPr>
              <a:t>JAN-DEZ</a:t>
            </a:r>
            <a:r>
              <a:rPr dirty="0" sz="1150" spc="90">
                <a:solidFill>
                  <a:srgbClr val="183B46"/>
                </a:solidFill>
              </a:rPr>
              <a:t> </a:t>
            </a:r>
            <a:r>
              <a:rPr dirty="0" sz="1150" spc="-25">
                <a:solidFill>
                  <a:srgbClr val="183B46"/>
                </a:solidFill>
              </a:rPr>
              <a:t>22</a:t>
            </a:r>
            <a:endParaRPr sz="1150"/>
          </a:p>
        </p:txBody>
      </p:sp>
      <p:sp>
        <p:nvSpPr>
          <p:cNvPr id="14" name="object 14" descr=""/>
          <p:cNvSpPr txBox="1"/>
          <p:nvPr/>
        </p:nvSpPr>
        <p:spPr>
          <a:xfrm>
            <a:off x="5694634" y="3396932"/>
            <a:ext cx="490855" cy="393700"/>
          </a:xfrm>
          <a:prstGeom prst="rect">
            <a:avLst/>
          </a:prstGeom>
          <a:solidFill>
            <a:srgbClr val="B35E07"/>
          </a:solidFill>
        </p:spPr>
        <p:txBody>
          <a:bodyPr wrap="square" lIns="0" tIns="3937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10"/>
              </a:spcBef>
            </a:pPr>
            <a:r>
              <a:rPr dirty="0" sz="2050" spc="5" b="1">
                <a:solidFill>
                  <a:srgbClr val="FFFFFF"/>
                </a:solidFill>
                <a:latin typeface="Century Gothic"/>
                <a:cs typeface="Century Gothic"/>
              </a:rPr>
              <a:t>1</a:t>
            </a:r>
            <a:endParaRPr sz="205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4583638" y="3396932"/>
            <a:ext cx="490855" cy="393700"/>
          </a:xfrm>
          <a:prstGeom prst="rect">
            <a:avLst/>
          </a:prstGeom>
          <a:solidFill>
            <a:srgbClr val="B35E07"/>
          </a:solidFill>
        </p:spPr>
        <p:txBody>
          <a:bodyPr wrap="square" lIns="0" tIns="3937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10"/>
              </a:spcBef>
            </a:pPr>
            <a:r>
              <a:rPr dirty="0" sz="2050" spc="5" b="1">
                <a:solidFill>
                  <a:srgbClr val="FFFFFF"/>
                </a:solidFill>
                <a:latin typeface="Century Gothic"/>
                <a:cs typeface="Century Gothic"/>
              </a:rPr>
              <a:t>1</a:t>
            </a:r>
            <a:endParaRPr sz="205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4576018" y="1577276"/>
            <a:ext cx="489584" cy="394970"/>
          </a:xfrm>
          <a:prstGeom prst="rect">
            <a:avLst/>
          </a:prstGeom>
          <a:solidFill>
            <a:srgbClr val="B35E07"/>
          </a:solidFill>
        </p:spPr>
        <p:txBody>
          <a:bodyPr wrap="square" lIns="0" tIns="4127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25"/>
              </a:spcBef>
            </a:pPr>
            <a:r>
              <a:rPr dirty="0" sz="2050" spc="5" b="1">
                <a:solidFill>
                  <a:srgbClr val="FFFFFF"/>
                </a:solidFill>
                <a:latin typeface="Century Gothic"/>
                <a:cs typeface="Century Gothic"/>
              </a:rPr>
              <a:t>1</a:t>
            </a:r>
            <a:endParaRPr sz="2050">
              <a:latin typeface="Century Gothic"/>
              <a:cs typeface="Century Gothic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3463498" y="1577276"/>
            <a:ext cx="490855" cy="394970"/>
          </a:xfrm>
          <a:prstGeom prst="rect">
            <a:avLst/>
          </a:prstGeom>
          <a:solidFill>
            <a:srgbClr val="B35E07"/>
          </a:solidFill>
        </p:spPr>
        <p:txBody>
          <a:bodyPr wrap="square" lIns="0" tIns="4127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25"/>
              </a:spcBef>
            </a:pPr>
            <a:r>
              <a:rPr dirty="0" sz="2050" spc="5" b="1">
                <a:solidFill>
                  <a:srgbClr val="FFFFFF"/>
                </a:solidFill>
                <a:latin typeface="Century Gothic"/>
                <a:cs typeface="Century Gothic"/>
              </a:rPr>
              <a:t>1</a:t>
            </a:r>
            <a:endParaRPr sz="20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878794" y="3564572"/>
            <a:ext cx="215265" cy="0"/>
          </a:xfrm>
          <a:custGeom>
            <a:avLst/>
            <a:gdLst/>
            <a:ahLst/>
            <a:cxnLst/>
            <a:rect l="l" t="t" r="r" b="b"/>
            <a:pathLst>
              <a:path w="215265" h="0">
                <a:moveTo>
                  <a:pt x="0" y="0"/>
                </a:moveTo>
                <a:lnTo>
                  <a:pt x="214883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78666" y="3564572"/>
            <a:ext cx="426720" cy="0"/>
          </a:xfrm>
          <a:custGeom>
            <a:avLst/>
            <a:gdLst/>
            <a:ahLst/>
            <a:cxnLst/>
            <a:rect l="l" t="t" r="r" b="b"/>
            <a:pathLst>
              <a:path w="426719" h="0">
                <a:moveTo>
                  <a:pt x="0" y="0"/>
                </a:moveTo>
                <a:lnTo>
                  <a:pt x="426720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2088850" y="3564572"/>
            <a:ext cx="428625" cy="0"/>
          </a:xfrm>
          <a:custGeom>
            <a:avLst/>
            <a:gdLst/>
            <a:ahLst/>
            <a:cxnLst/>
            <a:rect l="l" t="t" r="r" b="b"/>
            <a:pathLst>
              <a:path w="428625" h="0">
                <a:moveTo>
                  <a:pt x="0" y="0"/>
                </a:moveTo>
                <a:lnTo>
                  <a:pt x="428244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2802082" y="3564572"/>
            <a:ext cx="428625" cy="0"/>
          </a:xfrm>
          <a:custGeom>
            <a:avLst/>
            <a:gdLst/>
            <a:ahLst/>
            <a:cxnLst/>
            <a:rect l="l" t="t" r="r" b="b"/>
            <a:pathLst>
              <a:path w="428625" h="0">
                <a:moveTo>
                  <a:pt x="0" y="0"/>
                </a:moveTo>
                <a:lnTo>
                  <a:pt x="428244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3513790" y="3564572"/>
            <a:ext cx="428625" cy="0"/>
          </a:xfrm>
          <a:custGeom>
            <a:avLst/>
            <a:gdLst/>
            <a:ahLst/>
            <a:cxnLst/>
            <a:rect l="l" t="t" r="r" b="b"/>
            <a:pathLst>
              <a:path w="428625" h="0">
                <a:moveTo>
                  <a:pt x="0" y="0"/>
                </a:moveTo>
                <a:lnTo>
                  <a:pt x="428244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4225498" y="3564572"/>
            <a:ext cx="428625" cy="0"/>
          </a:xfrm>
          <a:custGeom>
            <a:avLst/>
            <a:gdLst/>
            <a:ahLst/>
            <a:cxnLst/>
            <a:rect l="l" t="t" r="r" b="b"/>
            <a:pathLst>
              <a:path w="428625" h="0">
                <a:moveTo>
                  <a:pt x="0" y="0"/>
                </a:moveTo>
                <a:lnTo>
                  <a:pt x="428244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4938730" y="3564572"/>
            <a:ext cx="426720" cy="0"/>
          </a:xfrm>
          <a:custGeom>
            <a:avLst/>
            <a:gdLst/>
            <a:ahLst/>
            <a:cxnLst/>
            <a:rect l="l" t="t" r="r" b="b"/>
            <a:pathLst>
              <a:path w="426720" h="0">
                <a:moveTo>
                  <a:pt x="0" y="0"/>
                </a:moveTo>
                <a:lnTo>
                  <a:pt x="426720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5650438" y="3564572"/>
            <a:ext cx="426720" cy="0"/>
          </a:xfrm>
          <a:custGeom>
            <a:avLst/>
            <a:gdLst/>
            <a:ahLst/>
            <a:cxnLst/>
            <a:rect l="l" t="t" r="r" b="b"/>
            <a:pathLst>
              <a:path w="426720" h="0">
                <a:moveTo>
                  <a:pt x="0" y="0"/>
                </a:moveTo>
                <a:lnTo>
                  <a:pt x="426720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/>
          <p:nvPr/>
        </p:nvSpPr>
        <p:spPr>
          <a:xfrm>
            <a:off x="6363670" y="3564572"/>
            <a:ext cx="426720" cy="0"/>
          </a:xfrm>
          <a:custGeom>
            <a:avLst/>
            <a:gdLst/>
            <a:ahLst/>
            <a:cxnLst/>
            <a:rect l="l" t="t" r="r" b="b"/>
            <a:pathLst>
              <a:path w="426720" h="0">
                <a:moveTo>
                  <a:pt x="0" y="0"/>
                </a:moveTo>
                <a:lnTo>
                  <a:pt x="426719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/>
          <p:nvPr/>
        </p:nvSpPr>
        <p:spPr>
          <a:xfrm>
            <a:off x="7075378" y="3564572"/>
            <a:ext cx="426720" cy="0"/>
          </a:xfrm>
          <a:custGeom>
            <a:avLst/>
            <a:gdLst/>
            <a:ahLst/>
            <a:cxnLst/>
            <a:rect l="l" t="t" r="r" b="b"/>
            <a:pathLst>
              <a:path w="426720" h="0">
                <a:moveTo>
                  <a:pt x="0" y="0"/>
                </a:moveTo>
                <a:lnTo>
                  <a:pt x="426719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/>
          <p:nvPr/>
        </p:nvSpPr>
        <p:spPr>
          <a:xfrm>
            <a:off x="7787085" y="3564572"/>
            <a:ext cx="428625" cy="0"/>
          </a:xfrm>
          <a:custGeom>
            <a:avLst/>
            <a:gdLst/>
            <a:ahLst/>
            <a:cxnLst/>
            <a:rect l="l" t="t" r="r" b="b"/>
            <a:pathLst>
              <a:path w="428625" h="0">
                <a:moveTo>
                  <a:pt x="0" y="0"/>
                </a:moveTo>
                <a:lnTo>
                  <a:pt x="428244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/>
          <p:nvPr/>
        </p:nvSpPr>
        <p:spPr>
          <a:xfrm>
            <a:off x="8500318" y="3564572"/>
            <a:ext cx="426720" cy="0"/>
          </a:xfrm>
          <a:custGeom>
            <a:avLst/>
            <a:gdLst/>
            <a:ahLst/>
            <a:cxnLst/>
            <a:rect l="l" t="t" r="r" b="b"/>
            <a:pathLst>
              <a:path w="426720" h="0">
                <a:moveTo>
                  <a:pt x="0" y="0"/>
                </a:moveTo>
                <a:lnTo>
                  <a:pt x="426720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/>
          <p:nvPr/>
        </p:nvSpPr>
        <p:spPr>
          <a:xfrm>
            <a:off x="9212026" y="3564572"/>
            <a:ext cx="213360" cy="0"/>
          </a:xfrm>
          <a:custGeom>
            <a:avLst/>
            <a:gdLst/>
            <a:ahLst/>
            <a:cxnLst/>
            <a:rect l="l" t="t" r="r" b="b"/>
            <a:pathLst>
              <a:path w="213359" h="0">
                <a:moveTo>
                  <a:pt x="0" y="0"/>
                </a:moveTo>
                <a:lnTo>
                  <a:pt x="213359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/>
          <p:nvPr/>
        </p:nvSpPr>
        <p:spPr>
          <a:xfrm>
            <a:off x="878794" y="3233864"/>
            <a:ext cx="215265" cy="0"/>
          </a:xfrm>
          <a:custGeom>
            <a:avLst/>
            <a:gdLst/>
            <a:ahLst/>
            <a:cxnLst/>
            <a:rect l="l" t="t" r="r" b="b"/>
            <a:pathLst>
              <a:path w="215265" h="0">
                <a:moveTo>
                  <a:pt x="0" y="0"/>
                </a:moveTo>
                <a:lnTo>
                  <a:pt x="214883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 descr=""/>
          <p:cNvSpPr/>
          <p:nvPr/>
        </p:nvSpPr>
        <p:spPr>
          <a:xfrm>
            <a:off x="1378666" y="3233864"/>
            <a:ext cx="426720" cy="0"/>
          </a:xfrm>
          <a:custGeom>
            <a:avLst/>
            <a:gdLst/>
            <a:ahLst/>
            <a:cxnLst/>
            <a:rect l="l" t="t" r="r" b="b"/>
            <a:pathLst>
              <a:path w="426719" h="0">
                <a:moveTo>
                  <a:pt x="0" y="0"/>
                </a:moveTo>
                <a:lnTo>
                  <a:pt x="426720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/>
          <p:nvPr/>
        </p:nvSpPr>
        <p:spPr>
          <a:xfrm>
            <a:off x="2088850" y="3233864"/>
            <a:ext cx="428625" cy="0"/>
          </a:xfrm>
          <a:custGeom>
            <a:avLst/>
            <a:gdLst/>
            <a:ahLst/>
            <a:cxnLst/>
            <a:rect l="l" t="t" r="r" b="b"/>
            <a:pathLst>
              <a:path w="428625" h="0">
                <a:moveTo>
                  <a:pt x="0" y="0"/>
                </a:moveTo>
                <a:lnTo>
                  <a:pt x="428244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/>
          <p:nvPr/>
        </p:nvSpPr>
        <p:spPr>
          <a:xfrm>
            <a:off x="2802082" y="3233864"/>
            <a:ext cx="428625" cy="0"/>
          </a:xfrm>
          <a:custGeom>
            <a:avLst/>
            <a:gdLst/>
            <a:ahLst/>
            <a:cxnLst/>
            <a:rect l="l" t="t" r="r" b="b"/>
            <a:pathLst>
              <a:path w="428625" h="0">
                <a:moveTo>
                  <a:pt x="0" y="0"/>
                </a:moveTo>
                <a:lnTo>
                  <a:pt x="428244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/>
          <p:nvPr/>
        </p:nvSpPr>
        <p:spPr>
          <a:xfrm>
            <a:off x="3513790" y="3233864"/>
            <a:ext cx="428625" cy="0"/>
          </a:xfrm>
          <a:custGeom>
            <a:avLst/>
            <a:gdLst/>
            <a:ahLst/>
            <a:cxnLst/>
            <a:rect l="l" t="t" r="r" b="b"/>
            <a:pathLst>
              <a:path w="428625" h="0">
                <a:moveTo>
                  <a:pt x="0" y="0"/>
                </a:moveTo>
                <a:lnTo>
                  <a:pt x="428244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 descr=""/>
          <p:cNvSpPr/>
          <p:nvPr/>
        </p:nvSpPr>
        <p:spPr>
          <a:xfrm>
            <a:off x="4225498" y="3233864"/>
            <a:ext cx="428625" cy="0"/>
          </a:xfrm>
          <a:custGeom>
            <a:avLst/>
            <a:gdLst/>
            <a:ahLst/>
            <a:cxnLst/>
            <a:rect l="l" t="t" r="r" b="b"/>
            <a:pathLst>
              <a:path w="428625" h="0">
                <a:moveTo>
                  <a:pt x="0" y="0"/>
                </a:moveTo>
                <a:lnTo>
                  <a:pt x="428244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 descr=""/>
          <p:cNvSpPr/>
          <p:nvPr/>
        </p:nvSpPr>
        <p:spPr>
          <a:xfrm>
            <a:off x="4938730" y="3233864"/>
            <a:ext cx="426720" cy="0"/>
          </a:xfrm>
          <a:custGeom>
            <a:avLst/>
            <a:gdLst/>
            <a:ahLst/>
            <a:cxnLst/>
            <a:rect l="l" t="t" r="r" b="b"/>
            <a:pathLst>
              <a:path w="426720" h="0">
                <a:moveTo>
                  <a:pt x="0" y="0"/>
                </a:moveTo>
                <a:lnTo>
                  <a:pt x="426720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 descr=""/>
          <p:cNvSpPr/>
          <p:nvPr/>
        </p:nvSpPr>
        <p:spPr>
          <a:xfrm>
            <a:off x="5650438" y="3233864"/>
            <a:ext cx="426720" cy="0"/>
          </a:xfrm>
          <a:custGeom>
            <a:avLst/>
            <a:gdLst/>
            <a:ahLst/>
            <a:cxnLst/>
            <a:rect l="l" t="t" r="r" b="b"/>
            <a:pathLst>
              <a:path w="426720" h="0">
                <a:moveTo>
                  <a:pt x="0" y="0"/>
                </a:moveTo>
                <a:lnTo>
                  <a:pt x="426720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 descr=""/>
          <p:cNvSpPr/>
          <p:nvPr/>
        </p:nvSpPr>
        <p:spPr>
          <a:xfrm>
            <a:off x="6363670" y="3233864"/>
            <a:ext cx="426720" cy="0"/>
          </a:xfrm>
          <a:custGeom>
            <a:avLst/>
            <a:gdLst/>
            <a:ahLst/>
            <a:cxnLst/>
            <a:rect l="l" t="t" r="r" b="b"/>
            <a:pathLst>
              <a:path w="426720" h="0">
                <a:moveTo>
                  <a:pt x="0" y="0"/>
                </a:moveTo>
                <a:lnTo>
                  <a:pt x="426719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 descr=""/>
          <p:cNvSpPr/>
          <p:nvPr/>
        </p:nvSpPr>
        <p:spPr>
          <a:xfrm>
            <a:off x="7075378" y="3233864"/>
            <a:ext cx="426720" cy="0"/>
          </a:xfrm>
          <a:custGeom>
            <a:avLst/>
            <a:gdLst/>
            <a:ahLst/>
            <a:cxnLst/>
            <a:rect l="l" t="t" r="r" b="b"/>
            <a:pathLst>
              <a:path w="426720" h="0">
                <a:moveTo>
                  <a:pt x="0" y="0"/>
                </a:moveTo>
                <a:lnTo>
                  <a:pt x="426719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 descr=""/>
          <p:cNvSpPr/>
          <p:nvPr/>
        </p:nvSpPr>
        <p:spPr>
          <a:xfrm>
            <a:off x="7787085" y="3233864"/>
            <a:ext cx="428625" cy="0"/>
          </a:xfrm>
          <a:custGeom>
            <a:avLst/>
            <a:gdLst/>
            <a:ahLst/>
            <a:cxnLst/>
            <a:rect l="l" t="t" r="r" b="b"/>
            <a:pathLst>
              <a:path w="428625" h="0">
                <a:moveTo>
                  <a:pt x="0" y="0"/>
                </a:moveTo>
                <a:lnTo>
                  <a:pt x="428244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 descr=""/>
          <p:cNvSpPr/>
          <p:nvPr/>
        </p:nvSpPr>
        <p:spPr>
          <a:xfrm>
            <a:off x="8500318" y="3231959"/>
            <a:ext cx="925194" cy="3810"/>
          </a:xfrm>
          <a:custGeom>
            <a:avLst/>
            <a:gdLst/>
            <a:ahLst/>
            <a:cxnLst/>
            <a:rect l="l" t="t" r="r" b="b"/>
            <a:pathLst>
              <a:path w="925195" h="3810">
                <a:moveTo>
                  <a:pt x="0" y="3810"/>
                </a:moveTo>
                <a:lnTo>
                  <a:pt x="925068" y="3810"/>
                </a:lnTo>
              </a:path>
              <a:path w="925195" h="3810">
                <a:moveTo>
                  <a:pt x="0" y="0"/>
                </a:moveTo>
                <a:lnTo>
                  <a:pt x="925068" y="0"/>
                </a:lnTo>
              </a:path>
            </a:pathLst>
          </a:custGeom>
          <a:ln w="3809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 descr=""/>
          <p:cNvSpPr/>
          <p:nvPr/>
        </p:nvSpPr>
        <p:spPr>
          <a:xfrm>
            <a:off x="878794" y="2901632"/>
            <a:ext cx="215265" cy="0"/>
          </a:xfrm>
          <a:custGeom>
            <a:avLst/>
            <a:gdLst/>
            <a:ahLst/>
            <a:cxnLst/>
            <a:rect l="l" t="t" r="r" b="b"/>
            <a:pathLst>
              <a:path w="215265" h="0">
                <a:moveTo>
                  <a:pt x="0" y="0"/>
                </a:moveTo>
                <a:lnTo>
                  <a:pt x="214883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 descr=""/>
          <p:cNvSpPr/>
          <p:nvPr/>
        </p:nvSpPr>
        <p:spPr>
          <a:xfrm>
            <a:off x="1378666" y="2901632"/>
            <a:ext cx="426720" cy="0"/>
          </a:xfrm>
          <a:custGeom>
            <a:avLst/>
            <a:gdLst/>
            <a:ahLst/>
            <a:cxnLst/>
            <a:rect l="l" t="t" r="r" b="b"/>
            <a:pathLst>
              <a:path w="426719" h="0">
                <a:moveTo>
                  <a:pt x="0" y="0"/>
                </a:moveTo>
                <a:lnTo>
                  <a:pt x="426720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 descr=""/>
          <p:cNvSpPr/>
          <p:nvPr/>
        </p:nvSpPr>
        <p:spPr>
          <a:xfrm>
            <a:off x="2088850" y="2901632"/>
            <a:ext cx="428625" cy="0"/>
          </a:xfrm>
          <a:custGeom>
            <a:avLst/>
            <a:gdLst/>
            <a:ahLst/>
            <a:cxnLst/>
            <a:rect l="l" t="t" r="r" b="b"/>
            <a:pathLst>
              <a:path w="428625" h="0">
                <a:moveTo>
                  <a:pt x="0" y="0"/>
                </a:moveTo>
                <a:lnTo>
                  <a:pt x="428244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 descr=""/>
          <p:cNvSpPr/>
          <p:nvPr/>
        </p:nvSpPr>
        <p:spPr>
          <a:xfrm>
            <a:off x="2802082" y="2901632"/>
            <a:ext cx="428625" cy="0"/>
          </a:xfrm>
          <a:custGeom>
            <a:avLst/>
            <a:gdLst/>
            <a:ahLst/>
            <a:cxnLst/>
            <a:rect l="l" t="t" r="r" b="b"/>
            <a:pathLst>
              <a:path w="428625" h="0">
                <a:moveTo>
                  <a:pt x="0" y="0"/>
                </a:moveTo>
                <a:lnTo>
                  <a:pt x="428244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 descr=""/>
          <p:cNvSpPr/>
          <p:nvPr/>
        </p:nvSpPr>
        <p:spPr>
          <a:xfrm>
            <a:off x="3513790" y="2901632"/>
            <a:ext cx="428625" cy="0"/>
          </a:xfrm>
          <a:custGeom>
            <a:avLst/>
            <a:gdLst/>
            <a:ahLst/>
            <a:cxnLst/>
            <a:rect l="l" t="t" r="r" b="b"/>
            <a:pathLst>
              <a:path w="428625" h="0">
                <a:moveTo>
                  <a:pt x="0" y="0"/>
                </a:moveTo>
                <a:lnTo>
                  <a:pt x="428244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 descr=""/>
          <p:cNvSpPr/>
          <p:nvPr/>
        </p:nvSpPr>
        <p:spPr>
          <a:xfrm>
            <a:off x="4225498" y="2901632"/>
            <a:ext cx="428625" cy="0"/>
          </a:xfrm>
          <a:custGeom>
            <a:avLst/>
            <a:gdLst/>
            <a:ahLst/>
            <a:cxnLst/>
            <a:rect l="l" t="t" r="r" b="b"/>
            <a:pathLst>
              <a:path w="428625" h="0">
                <a:moveTo>
                  <a:pt x="0" y="0"/>
                </a:moveTo>
                <a:lnTo>
                  <a:pt x="428244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 descr=""/>
          <p:cNvSpPr/>
          <p:nvPr/>
        </p:nvSpPr>
        <p:spPr>
          <a:xfrm>
            <a:off x="4938730" y="2901632"/>
            <a:ext cx="426720" cy="0"/>
          </a:xfrm>
          <a:custGeom>
            <a:avLst/>
            <a:gdLst/>
            <a:ahLst/>
            <a:cxnLst/>
            <a:rect l="l" t="t" r="r" b="b"/>
            <a:pathLst>
              <a:path w="426720" h="0">
                <a:moveTo>
                  <a:pt x="0" y="0"/>
                </a:moveTo>
                <a:lnTo>
                  <a:pt x="426720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 descr=""/>
          <p:cNvSpPr/>
          <p:nvPr/>
        </p:nvSpPr>
        <p:spPr>
          <a:xfrm>
            <a:off x="5650438" y="2901632"/>
            <a:ext cx="426720" cy="0"/>
          </a:xfrm>
          <a:custGeom>
            <a:avLst/>
            <a:gdLst/>
            <a:ahLst/>
            <a:cxnLst/>
            <a:rect l="l" t="t" r="r" b="b"/>
            <a:pathLst>
              <a:path w="426720" h="0">
                <a:moveTo>
                  <a:pt x="0" y="0"/>
                </a:moveTo>
                <a:lnTo>
                  <a:pt x="426720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 descr=""/>
          <p:cNvSpPr/>
          <p:nvPr/>
        </p:nvSpPr>
        <p:spPr>
          <a:xfrm>
            <a:off x="6363670" y="2901632"/>
            <a:ext cx="1138555" cy="0"/>
          </a:xfrm>
          <a:custGeom>
            <a:avLst/>
            <a:gdLst/>
            <a:ahLst/>
            <a:cxnLst/>
            <a:rect l="l" t="t" r="r" b="b"/>
            <a:pathLst>
              <a:path w="1138554" h="0">
                <a:moveTo>
                  <a:pt x="0" y="0"/>
                </a:moveTo>
                <a:lnTo>
                  <a:pt x="1138427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 descr=""/>
          <p:cNvSpPr/>
          <p:nvPr/>
        </p:nvSpPr>
        <p:spPr>
          <a:xfrm>
            <a:off x="7787085" y="2901632"/>
            <a:ext cx="1638300" cy="0"/>
          </a:xfrm>
          <a:custGeom>
            <a:avLst/>
            <a:gdLst/>
            <a:ahLst/>
            <a:cxnLst/>
            <a:rect l="l" t="t" r="r" b="b"/>
            <a:pathLst>
              <a:path w="1638300" h="0">
                <a:moveTo>
                  <a:pt x="0" y="0"/>
                </a:moveTo>
                <a:lnTo>
                  <a:pt x="1638300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 descr=""/>
          <p:cNvSpPr/>
          <p:nvPr/>
        </p:nvSpPr>
        <p:spPr>
          <a:xfrm>
            <a:off x="878794" y="2567876"/>
            <a:ext cx="215265" cy="0"/>
          </a:xfrm>
          <a:custGeom>
            <a:avLst/>
            <a:gdLst/>
            <a:ahLst/>
            <a:cxnLst/>
            <a:rect l="l" t="t" r="r" b="b"/>
            <a:pathLst>
              <a:path w="215265" h="0">
                <a:moveTo>
                  <a:pt x="0" y="0"/>
                </a:moveTo>
                <a:lnTo>
                  <a:pt x="214883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 descr=""/>
          <p:cNvSpPr/>
          <p:nvPr/>
        </p:nvSpPr>
        <p:spPr>
          <a:xfrm>
            <a:off x="1378666" y="2569781"/>
            <a:ext cx="1138555" cy="0"/>
          </a:xfrm>
          <a:custGeom>
            <a:avLst/>
            <a:gdLst/>
            <a:ahLst/>
            <a:cxnLst/>
            <a:rect l="l" t="t" r="r" b="b"/>
            <a:pathLst>
              <a:path w="1138555" h="0">
                <a:moveTo>
                  <a:pt x="0" y="0"/>
                </a:moveTo>
                <a:lnTo>
                  <a:pt x="1138428" y="0"/>
                </a:lnTo>
              </a:path>
            </a:pathLst>
          </a:custGeom>
          <a:ln w="3809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 descr=""/>
          <p:cNvSpPr/>
          <p:nvPr/>
        </p:nvSpPr>
        <p:spPr>
          <a:xfrm>
            <a:off x="2802082" y="2569781"/>
            <a:ext cx="428625" cy="0"/>
          </a:xfrm>
          <a:custGeom>
            <a:avLst/>
            <a:gdLst/>
            <a:ahLst/>
            <a:cxnLst/>
            <a:rect l="l" t="t" r="r" b="b"/>
            <a:pathLst>
              <a:path w="428625" h="0">
                <a:moveTo>
                  <a:pt x="0" y="0"/>
                </a:moveTo>
                <a:lnTo>
                  <a:pt x="428244" y="0"/>
                </a:lnTo>
              </a:path>
            </a:pathLst>
          </a:custGeom>
          <a:ln w="3809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 descr=""/>
          <p:cNvSpPr/>
          <p:nvPr/>
        </p:nvSpPr>
        <p:spPr>
          <a:xfrm>
            <a:off x="3513790" y="2569781"/>
            <a:ext cx="428625" cy="0"/>
          </a:xfrm>
          <a:custGeom>
            <a:avLst/>
            <a:gdLst/>
            <a:ahLst/>
            <a:cxnLst/>
            <a:rect l="l" t="t" r="r" b="b"/>
            <a:pathLst>
              <a:path w="428625" h="0">
                <a:moveTo>
                  <a:pt x="0" y="0"/>
                </a:moveTo>
                <a:lnTo>
                  <a:pt x="428244" y="0"/>
                </a:lnTo>
              </a:path>
            </a:pathLst>
          </a:custGeom>
          <a:ln w="3809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 descr=""/>
          <p:cNvSpPr/>
          <p:nvPr/>
        </p:nvSpPr>
        <p:spPr>
          <a:xfrm>
            <a:off x="4225498" y="2569781"/>
            <a:ext cx="5200015" cy="0"/>
          </a:xfrm>
          <a:custGeom>
            <a:avLst/>
            <a:gdLst/>
            <a:ahLst/>
            <a:cxnLst/>
            <a:rect l="l" t="t" r="r" b="b"/>
            <a:pathLst>
              <a:path w="5200015" h="0">
                <a:moveTo>
                  <a:pt x="0" y="0"/>
                </a:moveTo>
                <a:lnTo>
                  <a:pt x="5199888" y="0"/>
                </a:lnTo>
              </a:path>
            </a:pathLst>
          </a:custGeom>
          <a:ln w="3809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 descr=""/>
          <p:cNvSpPr/>
          <p:nvPr/>
        </p:nvSpPr>
        <p:spPr>
          <a:xfrm>
            <a:off x="1378666" y="2565971"/>
            <a:ext cx="426720" cy="0"/>
          </a:xfrm>
          <a:custGeom>
            <a:avLst/>
            <a:gdLst/>
            <a:ahLst/>
            <a:cxnLst/>
            <a:rect l="l" t="t" r="r" b="b"/>
            <a:pathLst>
              <a:path w="426719" h="0">
                <a:moveTo>
                  <a:pt x="0" y="0"/>
                </a:moveTo>
                <a:lnTo>
                  <a:pt x="426720" y="0"/>
                </a:lnTo>
              </a:path>
            </a:pathLst>
          </a:custGeom>
          <a:ln w="3809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 descr=""/>
          <p:cNvSpPr/>
          <p:nvPr/>
        </p:nvSpPr>
        <p:spPr>
          <a:xfrm>
            <a:off x="2088850" y="2565971"/>
            <a:ext cx="428625" cy="0"/>
          </a:xfrm>
          <a:custGeom>
            <a:avLst/>
            <a:gdLst/>
            <a:ahLst/>
            <a:cxnLst/>
            <a:rect l="l" t="t" r="r" b="b"/>
            <a:pathLst>
              <a:path w="428625" h="0">
                <a:moveTo>
                  <a:pt x="0" y="0"/>
                </a:moveTo>
                <a:lnTo>
                  <a:pt x="428244" y="0"/>
                </a:lnTo>
              </a:path>
            </a:pathLst>
          </a:custGeom>
          <a:ln w="3809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 descr=""/>
          <p:cNvSpPr/>
          <p:nvPr/>
        </p:nvSpPr>
        <p:spPr>
          <a:xfrm>
            <a:off x="2802082" y="2565971"/>
            <a:ext cx="428625" cy="0"/>
          </a:xfrm>
          <a:custGeom>
            <a:avLst/>
            <a:gdLst/>
            <a:ahLst/>
            <a:cxnLst/>
            <a:rect l="l" t="t" r="r" b="b"/>
            <a:pathLst>
              <a:path w="428625" h="0">
                <a:moveTo>
                  <a:pt x="0" y="0"/>
                </a:moveTo>
                <a:lnTo>
                  <a:pt x="428244" y="0"/>
                </a:lnTo>
              </a:path>
            </a:pathLst>
          </a:custGeom>
          <a:ln w="3809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 descr=""/>
          <p:cNvSpPr/>
          <p:nvPr/>
        </p:nvSpPr>
        <p:spPr>
          <a:xfrm>
            <a:off x="3513790" y="2565971"/>
            <a:ext cx="428625" cy="0"/>
          </a:xfrm>
          <a:custGeom>
            <a:avLst/>
            <a:gdLst/>
            <a:ahLst/>
            <a:cxnLst/>
            <a:rect l="l" t="t" r="r" b="b"/>
            <a:pathLst>
              <a:path w="428625" h="0">
                <a:moveTo>
                  <a:pt x="0" y="0"/>
                </a:moveTo>
                <a:lnTo>
                  <a:pt x="428244" y="0"/>
                </a:lnTo>
              </a:path>
            </a:pathLst>
          </a:custGeom>
          <a:ln w="3809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 descr=""/>
          <p:cNvSpPr/>
          <p:nvPr/>
        </p:nvSpPr>
        <p:spPr>
          <a:xfrm>
            <a:off x="4225498" y="2565971"/>
            <a:ext cx="5200015" cy="0"/>
          </a:xfrm>
          <a:custGeom>
            <a:avLst/>
            <a:gdLst/>
            <a:ahLst/>
            <a:cxnLst/>
            <a:rect l="l" t="t" r="r" b="b"/>
            <a:pathLst>
              <a:path w="5200015" h="0">
                <a:moveTo>
                  <a:pt x="0" y="0"/>
                </a:moveTo>
                <a:lnTo>
                  <a:pt x="5199888" y="0"/>
                </a:lnTo>
              </a:path>
            </a:pathLst>
          </a:custGeom>
          <a:ln w="3809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 descr=""/>
          <p:cNvSpPr/>
          <p:nvPr/>
        </p:nvSpPr>
        <p:spPr>
          <a:xfrm>
            <a:off x="878794" y="2235644"/>
            <a:ext cx="215265" cy="0"/>
          </a:xfrm>
          <a:custGeom>
            <a:avLst/>
            <a:gdLst/>
            <a:ahLst/>
            <a:cxnLst/>
            <a:rect l="l" t="t" r="r" b="b"/>
            <a:pathLst>
              <a:path w="215265" h="0">
                <a:moveTo>
                  <a:pt x="0" y="0"/>
                </a:moveTo>
                <a:lnTo>
                  <a:pt x="214883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 descr=""/>
          <p:cNvSpPr/>
          <p:nvPr/>
        </p:nvSpPr>
        <p:spPr>
          <a:xfrm>
            <a:off x="1378666" y="2235644"/>
            <a:ext cx="1138555" cy="0"/>
          </a:xfrm>
          <a:custGeom>
            <a:avLst/>
            <a:gdLst/>
            <a:ahLst/>
            <a:cxnLst/>
            <a:rect l="l" t="t" r="r" b="b"/>
            <a:pathLst>
              <a:path w="1138555" h="0">
                <a:moveTo>
                  <a:pt x="0" y="0"/>
                </a:moveTo>
                <a:lnTo>
                  <a:pt x="1138428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 descr=""/>
          <p:cNvSpPr/>
          <p:nvPr/>
        </p:nvSpPr>
        <p:spPr>
          <a:xfrm>
            <a:off x="2802082" y="2235644"/>
            <a:ext cx="6623684" cy="0"/>
          </a:xfrm>
          <a:custGeom>
            <a:avLst/>
            <a:gdLst/>
            <a:ahLst/>
            <a:cxnLst/>
            <a:rect l="l" t="t" r="r" b="b"/>
            <a:pathLst>
              <a:path w="6623684" h="0">
                <a:moveTo>
                  <a:pt x="0" y="0"/>
                </a:moveTo>
                <a:lnTo>
                  <a:pt x="6623304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 descr=""/>
          <p:cNvSpPr/>
          <p:nvPr/>
        </p:nvSpPr>
        <p:spPr>
          <a:xfrm>
            <a:off x="878794" y="1903412"/>
            <a:ext cx="215265" cy="0"/>
          </a:xfrm>
          <a:custGeom>
            <a:avLst/>
            <a:gdLst/>
            <a:ahLst/>
            <a:cxnLst/>
            <a:rect l="l" t="t" r="r" b="b"/>
            <a:pathLst>
              <a:path w="215265" h="0">
                <a:moveTo>
                  <a:pt x="0" y="0"/>
                </a:moveTo>
                <a:lnTo>
                  <a:pt x="214883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 descr=""/>
          <p:cNvSpPr/>
          <p:nvPr/>
        </p:nvSpPr>
        <p:spPr>
          <a:xfrm>
            <a:off x="1378666" y="1903412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 h="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 descr=""/>
          <p:cNvSpPr/>
          <p:nvPr/>
        </p:nvSpPr>
        <p:spPr>
          <a:xfrm>
            <a:off x="878794" y="1571180"/>
            <a:ext cx="215265" cy="0"/>
          </a:xfrm>
          <a:custGeom>
            <a:avLst/>
            <a:gdLst/>
            <a:ahLst/>
            <a:cxnLst/>
            <a:rect l="l" t="t" r="r" b="b"/>
            <a:pathLst>
              <a:path w="215265" h="0">
                <a:moveTo>
                  <a:pt x="0" y="0"/>
                </a:moveTo>
                <a:lnTo>
                  <a:pt x="214883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 descr=""/>
          <p:cNvSpPr/>
          <p:nvPr/>
        </p:nvSpPr>
        <p:spPr>
          <a:xfrm>
            <a:off x="1378666" y="1571180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 h="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 descr=""/>
          <p:cNvSpPr/>
          <p:nvPr/>
        </p:nvSpPr>
        <p:spPr>
          <a:xfrm>
            <a:off x="878794" y="1238948"/>
            <a:ext cx="215265" cy="0"/>
          </a:xfrm>
          <a:custGeom>
            <a:avLst/>
            <a:gdLst/>
            <a:ahLst/>
            <a:cxnLst/>
            <a:rect l="l" t="t" r="r" b="b"/>
            <a:pathLst>
              <a:path w="215265" h="0">
                <a:moveTo>
                  <a:pt x="0" y="0"/>
                </a:moveTo>
                <a:lnTo>
                  <a:pt x="214883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 descr=""/>
          <p:cNvSpPr/>
          <p:nvPr/>
        </p:nvSpPr>
        <p:spPr>
          <a:xfrm>
            <a:off x="1378666" y="1238948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 h="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 descr=""/>
          <p:cNvSpPr/>
          <p:nvPr/>
        </p:nvSpPr>
        <p:spPr>
          <a:xfrm>
            <a:off x="878794" y="906716"/>
            <a:ext cx="8547100" cy="0"/>
          </a:xfrm>
          <a:custGeom>
            <a:avLst/>
            <a:gdLst/>
            <a:ahLst/>
            <a:cxnLst/>
            <a:rect l="l" t="t" r="r" b="b"/>
            <a:pathLst>
              <a:path w="8547100" h="0">
                <a:moveTo>
                  <a:pt x="0" y="0"/>
                </a:moveTo>
                <a:lnTo>
                  <a:pt x="8546592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 descr=""/>
          <p:cNvSpPr/>
          <p:nvPr/>
        </p:nvSpPr>
        <p:spPr>
          <a:xfrm>
            <a:off x="1093678" y="2168588"/>
            <a:ext cx="285115" cy="1729739"/>
          </a:xfrm>
          <a:custGeom>
            <a:avLst/>
            <a:gdLst/>
            <a:ahLst/>
            <a:cxnLst/>
            <a:rect l="l" t="t" r="r" b="b"/>
            <a:pathLst>
              <a:path w="285115" h="1729739">
                <a:moveTo>
                  <a:pt x="284988" y="1729740"/>
                </a:moveTo>
                <a:lnTo>
                  <a:pt x="0" y="1729740"/>
                </a:lnTo>
                <a:lnTo>
                  <a:pt x="0" y="0"/>
                </a:lnTo>
                <a:lnTo>
                  <a:pt x="284988" y="0"/>
                </a:lnTo>
                <a:lnTo>
                  <a:pt x="284988" y="1729740"/>
                </a:lnTo>
                <a:close/>
              </a:path>
            </a:pathLst>
          </a:custGeom>
          <a:solidFill>
            <a:srgbClr val="B35E0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 descr=""/>
          <p:cNvSpPr/>
          <p:nvPr/>
        </p:nvSpPr>
        <p:spPr>
          <a:xfrm>
            <a:off x="1805386" y="3183572"/>
            <a:ext cx="283845" cy="715010"/>
          </a:xfrm>
          <a:custGeom>
            <a:avLst/>
            <a:gdLst/>
            <a:ahLst/>
            <a:cxnLst/>
            <a:rect l="l" t="t" r="r" b="b"/>
            <a:pathLst>
              <a:path w="283844" h="715010">
                <a:moveTo>
                  <a:pt x="283464" y="714756"/>
                </a:moveTo>
                <a:lnTo>
                  <a:pt x="0" y="714756"/>
                </a:lnTo>
                <a:lnTo>
                  <a:pt x="0" y="0"/>
                </a:lnTo>
                <a:lnTo>
                  <a:pt x="283464" y="0"/>
                </a:lnTo>
                <a:lnTo>
                  <a:pt x="283464" y="714756"/>
                </a:lnTo>
                <a:close/>
              </a:path>
            </a:pathLst>
          </a:custGeom>
          <a:solidFill>
            <a:srgbClr val="B35E0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 descr=""/>
          <p:cNvSpPr/>
          <p:nvPr/>
        </p:nvSpPr>
        <p:spPr>
          <a:xfrm>
            <a:off x="2517094" y="3099752"/>
            <a:ext cx="285115" cy="798830"/>
          </a:xfrm>
          <a:custGeom>
            <a:avLst/>
            <a:gdLst/>
            <a:ahLst/>
            <a:cxnLst/>
            <a:rect l="l" t="t" r="r" b="b"/>
            <a:pathLst>
              <a:path w="285114" h="798829">
                <a:moveTo>
                  <a:pt x="284987" y="798576"/>
                </a:moveTo>
                <a:lnTo>
                  <a:pt x="0" y="798576"/>
                </a:lnTo>
                <a:lnTo>
                  <a:pt x="0" y="0"/>
                </a:lnTo>
                <a:lnTo>
                  <a:pt x="284987" y="0"/>
                </a:lnTo>
                <a:lnTo>
                  <a:pt x="284987" y="798576"/>
                </a:lnTo>
                <a:close/>
              </a:path>
            </a:pathLst>
          </a:custGeom>
          <a:solidFill>
            <a:srgbClr val="B35E0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 descr=""/>
          <p:cNvSpPr/>
          <p:nvPr/>
        </p:nvSpPr>
        <p:spPr>
          <a:xfrm>
            <a:off x="3230326" y="3265868"/>
            <a:ext cx="283845" cy="632460"/>
          </a:xfrm>
          <a:custGeom>
            <a:avLst/>
            <a:gdLst/>
            <a:ahLst/>
            <a:cxnLst/>
            <a:rect l="l" t="t" r="r" b="b"/>
            <a:pathLst>
              <a:path w="283845" h="632460">
                <a:moveTo>
                  <a:pt x="283463" y="632460"/>
                </a:moveTo>
                <a:lnTo>
                  <a:pt x="0" y="632460"/>
                </a:lnTo>
                <a:lnTo>
                  <a:pt x="0" y="0"/>
                </a:lnTo>
                <a:lnTo>
                  <a:pt x="283463" y="0"/>
                </a:lnTo>
                <a:lnTo>
                  <a:pt x="283463" y="632460"/>
                </a:lnTo>
                <a:close/>
              </a:path>
            </a:pathLst>
          </a:custGeom>
          <a:solidFill>
            <a:srgbClr val="B35E0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 descr=""/>
          <p:cNvSpPr/>
          <p:nvPr/>
        </p:nvSpPr>
        <p:spPr>
          <a:xfrm>
            <a:off x="3942034" y="3415220"/>
            <a:ext cx="283845" cy="483234"/>
          </a:xfrm>
          <a:custGeom>
            <a:avLst/>
            <a:gdLst/>
            <a:ahLst/>
            <a:cxnLst/>
            <a:rect l="l" t="t" r="r" b="b"/>
            <a:pathLst>
              <a:path w="283845" h="483235">
                <a:moveTo>
                  <a:pt x="283463" y="483108"/>
                </a:moveTo>
                <a:lnTo>
                  <a:pt x="0" y="483108"/>
                </a:lnTo>
                <a:lnTo>
                  <a:pt x="0" y="0"/>
                </a:lnTo>
                <a:lnTo>
                  <a:pt x="283463" y="0"/>
                </a:lnTo>
                <a:lnTo>
                  <a:pt x="283463" y="483108"/>
                </a:lnTo>
                <a:close/>
              </a:path>
            </a:pathLst>
          </a:custGeom>
          <a:solidFill>
            <a:srgbClr val="B35E0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 descr=""/>
          <p:cNvSpPr/>
          <p:nvPr/>
        </p:nvSpPr>
        <p:spPr>
          <a:xfrm>
            <a:off x="4653742" y="3482276"/>
            <a:ext cx="285115" cy="416559"/>
          </a:xfrm>
          <a:custGeom>
            <a:avLst/>
            <a:gdLst/>
            <a:ahLst/>
            <a:cxnLst/>
            <a:rect l="l" t="t" r="r" b="b"/>
            <a:pathLst>
              <a:path w="285114" h="416560">
                <a:moveTo>
                  <a:pt x="284987" y="416052"/>
                </a:moveTo>
                <a:lnTo>
                  <a:pt x="0" y="416052"/>
                </a:lnTo>
                <a:lnTo>
                  <a:pt x="0" y="0"/>
                </a:lnTo>
                <a:lnTo>
                  <a:pt x="284987" y="0"/>
                </a:lnTo>
                <a:lnTo>
                  <a:pt x="284987" y="416052"/>
                </a:lnTo>
                <a:close/>
              </a:path>
            </a:pathLst>
          </a:custGeom>
          <a:solidFill>
            <a:srgbClr val="B35E0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 descr=""/>
          <p:cNvSpPr/>
          <p:nvPr/>
        </p:nvSpPr>
        <p:spPr>
          <a:xfrm>
            <a:off x="5365450" y="3433508"/>
            <a:ext cx="285115" cy="464820"/>
          </a:xfrm>
          <a:custGeom>
            <a:avLst/>
            <a:gdLst/>
            <a:ahLst/>
            <a:cxnLst/>
            <a:rect l="l" t="t" r="r" b="b"/>
            <a:pathLst>
              <a:path w="285114" h="464820">
                <a:moveTo>
                  <a:pt x="284987" y="464820"/>
                </a:moveTo>
                <a:lnTo>
                  <a:pt x="0" y="464820"/>
                </a:lnTo>
                <a:lnTo>
                  <a:pt x="0" y="0"/>
                </a:lnTo>
                <a:lnTo>
                  <a:pt x="284987" y="0"/>
                </a:lnTo>
                <a:lnTo>
                  <a:pt x="284987" y="464820"/>
                </a:lnTo>
                <a:close/>
              </a:path>
            </a:pathLst>
          </a:custGeom>
          <a:solidFill>
            <a:srgbClr val="B35E0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 descr=""/>
          <p:cNvSpPr/>
          <p:nvPr/>
        </p:nvSpPr>
        <p:spPr>
          <a:xfrm>
            <a:off x="6077158" y="3598100"/>
            <a:ext cx="287020" cy="300355"/>
          </a:xfrm>
          <a:custGeom>
            <a:avLst/>
            <a:gdLst/>
            <a:ahLst/>
            <a:cxnLst/>
            <a:rect l="l" t="t" r="r" b="b"/>
            <a:pathLst>
              <a:path w="287020" h="300354">
                <a:moveTo>
                  <a:pt x="286512" y="300228"/>
                </a:moveTo>
                <a:lnTo>
                  <a:pt x="0" y="300228"/>
                </a:lnTo>
                <a:lnTo>
                  <a:pt x="0" y="0"/>
                </a:lnTo>
                <a:lnTo>
                  <a:pt x="286512" y="0"/>
                </a:lnTo>
                <a:lnTo>
                  <a:pt x="286512" y="300228"/>
                </a:lnTo>
                <a:close/>
              </a:path>
            </a:pathLst>
          </a:custGeom>
          <a:solidFill>
            <a:srgbClr val="B35E0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 descr=""/>
          <p:cNvSpPr/>
          <p:nvPr/>
        </p:nvSpPr>
        <p:spPr>
          <a:xfrm>
            <a:off x="6790390" y="3598100"/>
            <a:ext cx="285115" cy="300355"/>
          </a:xfrm>
          <a:custGeom>
            <a:avLst/>
            <a:gdLst/>
            <a:ahLst/>
            <a:cxnLst/>
            <a:rect l="l" t="t" r="r" b="b"/>
            <a:pathLst>
              <a:path w="285115" h="300354">
                <a:moveTo>
                  <a:pt x="284987" y="300228"/>
                </a:moveTo>
                <a:lnTo>
                  <a:pt x="0" y="300228"/>
                </a:lnTo>
                <a:lnTo>
                  <a:pt x="0" y="0"/>
                </a:lnTo>
                <a:lnTo>
                  <a:pt x="284987" y="0"/>
                </a:lnTo>
                <a:lnTo>
                  <a:pt x="284987" y="300228"/>
                </a:lnTo>
                <a:close/>
              </a:path>
            </a:pathLst>
          </a:custGeom>
          <a:solidFill>
            <a:srgbClr val="B35E0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object 66" descr=""/>
          <p:cNvSpPr/>
          <p:nvPr/>
        </p:nvSpPr>
        <p:spPr>
          <a:xfrm>
            <a:off x="7502098" y="3500564"/>
            <a:ext cx="285115" cy="398145"/>
          </a:xfrm>
          <a:custGeom>
            <a:avLst/>
            <a:gdLst/>
            <a:ahLst/>
            <a:cxnLst/>
            <a:rect l="l" t="t" r="r" b="b"/>
            <a:pathLst>
              <a:path w="285115" h="398145">
                <a:moveTo>
                  <a:pt x="284987" y="397764"/>
                </a:moveTo>
                <a:lnTo>
                  <a:pt x="0" y="397764"/>
                </a:lnTo>
                <a:lnTo>
                  <a:pt x="0" y="0"/>
                </a:lnTo>
                <a:lnTo>
                  <a:pt x="284987" y="0"/>
                </a:lnTo>
                <a:lnTo>
                  <a:pt x="284987" y="397764"/>
                </a:lnTo>
                <a:close/>
              </a:path>
            </a:pathLst>
          </a:custGeom>
          <a:solidFill>
            <a:srgbClr val="B35E0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 descr=""/>
          <p:cNvSpPr/>
          <p:nvPr/>
        </p:nvSpPr>
        <p:spPr>
          <a:xfrm>
            <a:off x="8215330" y="3732212"/>
            <a:ext cx="285115" cy="166370"/>
          </a:xfrm>
          <a:custGeom>
            <a:avLst/>
            <a:gdLst/>
            <a:ahLst/>
            <a:cxnLst/>
            <a:rect l="l" t="t" r="r" b="b"/>
            <a:pathLst>
              <a:path w="285115" h="166370">
                <a:moveTo>
                  <a:pt x="284987" y="166116"/>
                </a:moveTo>
                <a:lnTo>
                  <a:pt x="0" y="166116"/>
                </a:lnTo>
                <a:lnTo>
                  <a:pt x="0" y="0"/>
                </a:lnTo>
                <a:lnTo>
                  <a:pt x="284987" y="0"/>
                </a:lnTo>
                <a:lnTo>
                  <a:pt x="284987" y="166116"/>
                </a:lnTo>
                <a:close/>
              </a:path>
            </a:pathLst>
          </a:custGeom>
          <a:solidFill>
            <a:srgbClr val="B35E0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object 68" descr=""/>
          <p:cNvSpPr/>
          <p:nvPr/>
        </p:nvSpPr>
        <p:spPr>
          <a:xfrm>
            <a:off x="8927038" y="3582860"/>
            <a:ext cx="285115" cy="315595"/>
          </a:xfrm>
          <a:custGeom>
            <a:avLst/>
            <a:gdLst/>
            <a:ahLst/>
            <a:cxnLst/>
            <a:rect l="l" t="t" r="r" b="b"/>
            <a:pathLst>
              <a:path w="285115" h="315595">
                <a:moveTo>
                  <a:pt x="284987" y="315468"/>
                </a:moveTo>
                <a:lnTo>
                  <a:pt x="0" y="315468"/>
                </a:lnTo>
                <a:lnTo>
                  <a:pt x="0" y="0"/>
                </a:lnTo>
                <a:lnTo>
                  <a:pt x="284987" y="0"/>
                </a:lnTo>
                <a:lnTo>
                  <a:pt x="284987" y="315468"/>
                </a:lnTo>
                <a:close/>
              </a:path>
            </a:pathLst>
          </a:custGeom>
          <a:solidFill>
            <a:srgbClr val="B35E0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9" name="object 69" descr=""/>
          <p:cNvSpPr/>
          <p:nvPr/>
        </p:nvSpPr>
        <p:spPr>
          <a:xfrm>
            <a:off x="1093678" y="1754060"/>
            <a:ext cx="285115" cy="414655"/>
          </a:xfrm>
          <a:custGeom>
            <a:avLst/>
            <a:gdLst/>
            <a:ahLst/>
            <a:cxnLst/>
            <a:rect l="l" t="t" r="r" b="b"/>
            <a:pathLst>
              <a:path w="285115" h="414655">
                <a:moveTo>
                  <a:pt x="284988" y="414528"/>
                </a:moveTo>
                <a:lnTo>
                  <a:pt x="0" y="414528"/>
                </a:lnTo>
                <a:lnTo>
                  <a:pt x="0" y="0"/>
                </a:lnTo>
                <a:lnTo>
                  <a:pt x="284988" y="0"/>
                </a:lnTo>
                <a:lnTo>
                  <a:pt x="284988" y="414528"/>
                </a:lnTo>
                <a:close/>
              </a:path>
            </a:pathLst>
          </a:custGeom>
          <a:solidFill>
            <a:srgbClr val="771F2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0" name="object 70" descr=""/>
          <p:cNvSpPr/>
          <p:nvPr/>
        </p:nvSpPr>
        <p:spPr>
          <a:xfrm>
            <a:off x="1805386" y="2817812"/>
            <a:ext cx="283845" cy="365760"/>
          </a:xfrm>
          <a:custGeom>
            <a:avLst/>
            <a:gdLst/>
            <a:ahLst/>
            <a:cxnLst/>
            <a:rect l="l" t="t" r="r" b="b"/>
            <a:pathLst>
              <a:path w="283844" h="365760">
                <a:moveTo>
                  <a:pt x="283464" y="365760"/>
                </a:moveTo>
                <a:lnTo>
                  <a:pt x="0" y="365760"/>
                </a:lnTo>
                <a:lnTo>
                  <a:pt x="0" y="0"/>
                </a:lnTo>
                <a:lnTo>
                  <a:pt x="283464" y="0"/>
                </a:lnTo>
                <a:lnTo>
                  <a:pt x="283464" y="365760"/>
                </a:lnTo>
                <a:close/>
              </a:path>
            </a:pathLst>
          </a:custGeom>
          <a:solidFill>
            <a:srgbClr val="771F2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object 71" descr=""/>
          <p:cNvSpPr/>
          <p:nvPr/>
        </p:nvSpPr>
        <p:spPr>
          <a:xfrm>
            <a:off x="2517094" y="2767520"/>
            <a:ext cx="285115" cy="332740"/>
          </a:xfrm>
          <a:custGeom>
            <a:avLst/>
            <a:gdLst/>
            <a:ahLst/>
            <a:cxnLst/>
            <a:rect l="l" t="t" r="r" b="b"/>
            <a:pathLst>
              <a:path w="285114" h="332739">
                <a:moveTo>
                  <a:pt x="284987" y="332231"/>
                </a:moveTo>
                <a:lnTo>
                  <a:pt x="0" y="332231"/>
                </a:lnTo>
                <a:lnTo>
                  <a:pt x="0" y="0"/>
                </a:lnTo>
                <a:lnTo>
                  <a:pt x="284987" y="0"/>
                </a:lnTo>
                <a:lnTo>
                  <a:pt x="284987" y="332231"/>
                </a:lnTo>
                <a:close/>
              </a:path>
            </a:pathLst>
          </a:custGeom>
          <a:solidFill>
            <a:srgbClr val="771F2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 descr=""/>
          <p:cNvSpPr/>
          <p:nvPr/>
        </p:nvSpPr>
        <p:spPr>
          <a:xfrm>
            <a:off x="3230326" y="3084512"/>
            <a:ext cx="283845" cy="181610"/>
          </a:xfrm>
          <a:custGeom>
            <a:avLst/>
            <a:gdLst/>
            <a:ahLst/>
            <a:cxnLst/>
            <a:rect l="l" t="t" r="r" b="b"/>
            <a:pathLst>
              <a:path w="283845" h="181610">
                <a:moveTo>
                  <a:pt x="283463" y="181356"/>
                </a:moveTo>
                <a:lnTo>
                  <a:pt x="0" y="181356"/>
                </a:lnTo>
                <a:lnTo>
                  <a:pt x="0" y="0"/>
                </a:lnTo>
                <a:lnTo>
                  <a:pt x="283463" y="0"/>
                </a:lnTo>
                <a:lnTo>
                  <a:pt x="283463" y="181356"/>
                </a:lnTo>
                <a:close/>
              </a:path>
            </a:pathLst>
          </a:custGeom>
          <a:solidFill>
            <a:srgbClr val="771F2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object 73" descr=""/>
          <p:cNvSpPr/>
          <p:nvPr/>
        </p:nvSpPr>
        <p:spPr>
          <a:xfrm>
            <a:off x="3942034" y="3116516"/>
            <a:ext cx="283845" cy="299085"/>
          </a:xfrm>
          <a:custGeom>
            <a:avLst/>
            <a:gdLst/>
            <a:ahLst/>
            <a:cxnLst/>
            <a:rect l="l" t="t" r="r" b="b"/>
            <a:pathLst>
              <a:path w="283845" h="299085">
                <a:moveTo>
                  <a:pt x="283463" y="298704"/>
                </a:moveTo>
                <a:lnTo>
                  <a:pt x="0" y="298704"/>
                </a:lnTo>
                <a:lnTo>
                  <a:pt x="0" y="0"/>
                </a:lnTo>
                <a:lnTo>
                  <a:pt x="283463" y="0"/>
                </a:lnTo>
                <a:lnTo>
                  <a:pt x="283463" y="298704"/>
                </a:lnTo>
                <a:close/>
              </a:path>
            </a:pathLst>
          </a:custGeom>
          <a:solidFill>
            <a:srgbClr val="771F2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4" name="object 74" descr=""/>
          <p:cNvSpPr/>
          <p:nvPr/>
        </p:nvSpPr>
        <p:spPr>
          <a:xfrm>
            <a:off x="4653742" y="3250628"/>
            <a:ext cx="285115" cy="231775"/>
          </a:xfrm>
          <a:custGeom>
            <a:avLst/>
            <a:gdLst/>
            <a:ahLst/>
            <a:cxnLst/>
            <a:rect l="l" t="t" r="r" b="b"/>
            <a:pathLst>
              <a:path w="285114" h="231775">
                <a:moveTo>
                  <a:pt x="284987" y="231648"/>
                </a:moveTo>
                <a:lnTo>
                  <a:pt x="0" y="231648"/>
                </a:lnTo>
                <a:lnTo>
                  <a:pt x="0" y="0"/>
                </a:lnTo>
                <a:lnTo>
                  <a:pt x="284987" y="0"/>
                </a:lnTo>
                <a:lnTo>
                  <a:pt x="284987" y="231648"/>
                </a:lnTo>
                <a:close/>
              </a:path>
            </a:pathLst>
          </a:custGeom>
          <a:solidFill>
            <a:srgbClr val="771F2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5" name="object 75" descr=""/>
          <p:cNvSpPr/>
          <p:nvPr/>
        </p:nvSpPr>
        <p:spPr>
          <a:xfrm>
            <a:off x="5365450" y="3265868"/>
            <a:ext cx="285115" cy="167640"/>
          </a:xfrm>
          <a:custGeom>
            <a:avLst/>
            <a:gdLst/>
            <a:ahLst/>
            <a:cxnLst/>
            <a:rect l="l" t="t" r="r" b="b"/>
            <a:pathLst>
              <a:path w="285114" h="167639">
                <a:moveTo>
                  <a:pt x="284987" y="167640"/>
                </a:moveTo>
                <a:lnTo>
                  <a:pt x="0" y="167640"/>
                </a:lnTo>
                <a:lnTo>
                  <a:pt x="0" y="0"/>
                </a:lnTo>
                <a:lnTo>
                  <a:pt x="284987" y="0"/>
                </a:lnTo>
                <a:lnTo>
                  <a:pt x="284987" y="167640"/>
                </a:lnTo>
                <a:close/>
              </a:path>
            </a:pathLst>
          </a:custGeom>
          <a:solidFill>
            <a:srgbClr val="771F2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6" name="object 76" descr=""/>
          <p:cNvSpPr/>
          <p:nvPr/>
        </p:nvSpPr>
        <p:spPr>
          <a:xfrm>
            <a:off x="6077158" y="3349688"/>
            <a:ext cx="287020" cy="248920"/>
          </a:xfrm>
          <a:custGeom>
            <a:avLst/>
            <a:gdLst/>
            <a:ahLst/>
            <a:cxnLst/>
            <a:rect l="l" t="t" r="r" b="b"/>
            <a:pathLst>
              <a:path w="287020" h="248920">
                <a:moveTo>
                  <a:pt x="286512" y="248412"/>
                </a:moveTo>
                <a:lnTo>
                  <a:pt x="0" y="248412"/>
                </a:lnTo>
                <a:lnTo>
                  <a:pt x="0" y="0"/>
                </a:lnTo>
                <a:lnTo>
                  <a:pt x="286512" y="0"/>
                </a:lnTo>
                <a:lnTo>
                  <a:pt x="286512" y="248412"/>
                </a:lnTo>
                <a:close/>
              </a:path>
            </a:pathLst>
          </a:custGeom>
          <a:solidFill>
            <a:srgbClr val="771F2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7" name="object 77" descr=""/>
          <p:cNvSpPr/>
          <p:nvPr/>
        </p:nvSpPr>
        <p:spPr>
          <a:xfrm>
            <a:off x="6790390" y="3399980"/>
            <a:ext cx="285115" cy="198120"/>
          </a:xfrm>
          <a:custGeom>
            <a:avLst/>
            <a:gdLst/>
            <a:ahLst/>
            <a:cxnLst/>
            <a:rect l="l" t="t" r="r" b="b"/>
            <a:pathLst>
              <a:path w="285115" h="198120">
                <a:moveTo>
                  <a:pt x="284987" y="198120"/>
                </a:moveTo>
                <a:lnTo>
                  <a:pt x="0" y="198120"/>
                </a:lnTo>
                <a:lnTo>
                  <a:pt x="0" y="0"/>
                </a:lnTo>
                <a:lnTo>
                  <a:pt x="284987" y="0"/>
                </a:lnTo>
                <a:lnTo>
                  <a:pt x="284987" y="198120"/>
                </a:lnTo>
                <a:close/>
              </a:path>
            </a:pathLst>
          </a:custGeom>
          <a:solidFill>
            <a:srgbClr val="771F2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8" name="object 78" descr=""/>
          <p:cNvSpPr/>
          <p:nvPr/>
        </p:nvSpPr>
        <p:spPr>
          <a:xfrm>
            <a:off x="7502098" y="3332924"/>
            <a:ext cx="285115" cy="167640"/>
          </a:xfrm>
          <a:custGeom>
            <a:avLst/>
            <a:gdLst/>
            <a:ahLst/>
            <a:cxnLst/>
            <a:rect l="l" t="t" r="r" b="b"/>
            <a:pathLst>
              <a:path w="285115" h="167639">
                <a:moveTo>
                  <a:pt x="284987" y="167640"/>
                </a:moveTo>
                <a:lnTo>
                  <a:pt x="0" y="167640"/>
                </a:lnTo>
                <a:lnTo>
                  <a:pt x="0" y="0"/>
                </a:lnTo>
                <a:lnTo>
                  <a:pt x="284987" y="0"/>
                </a:lnTo>
                <a:lnTo>
                  <a:pt x="284987" y="167640"/>
                </a:lnTo>
                <a:close/>
              </a:path>
            </a:pathLst>
          </a:custGeom>
          <a:solidFill>
            <a:srgbClr val="771F2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9" name="object 79" descr=""/>
          <p:cNvSpPr/>
          <p:nvPr/>
        </p:nvSpPr>
        <p:spPr>
          <a:xfrm>
            <a:off x="8215330" y="3598100"/>
            <a:ext cx="285115" cy="134620"/>
          </a:xfrm>
          <a:custGeom>
            <a:avLst/>
            <a:gdLst/>
            <a:ahLst/>
            <a:cxnLst/>
            <a:rect l="l" t="t" r="r" b="b"/>
            <a:pathLst>
              <a:path w="285115" h="134620">
                <a:moveTo>
                  <a:pt x="284987" y="134111"/>
                </a:moveTo>
                <a:lnTo>
                  <a:pt x="0" y="134111"/>
                </a:lnTo>
                <a:lnTo>
                  <a:pt x="0" y="0"/>
                </a:lnTo>
                <a:lnTo>
                  <a:pt x="284987" y="0"/>
                </a:lnTo>
                <a:lnTo>
                  <a:pt x="284987" y="134111"/>
                </a:lnTo>
                <a:close/>
              </a:path>
            </a:pathLst>
          </a:custGeom>
          <a:solidFill>
            <a:srgbClr val="771F2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0" name="object 80" descr=""/>
          <p:cNvSpPr/>
          <p:nvPr/>
        </p:nvSpPr>
        <p:spPr>
          <a:xfrm>
            <a:off x="8927038" y="3467036"/>
            <a:ext cx="285115" cy="116205"/>
          </a:xfrm>
          <a:custGeom>
            <a:avLst/>
            <a:gdLst/>
            <a:ahLst/>
            <a:cxnLst/>
            <a:rect l="l" t="t" r="r" b="b"/>
            <a:pathLst>
              <a:path w="285115" h="116204">
                <a:moveTo>
                  <a:pt x="284987" y="115824"/>
                </a:moveTo>
                <a:lnTo>
                  <a:pt x="0" y="115824"/>
                </a:lnTo>
                <a:lnTo>
                  <a:pt x="0" y="0"/>
                </a:lnTo>
                <a:lnTo>
                  <a:pt x="284987" y="0"/>
                </a:lnTo>
                <a:lnTo>
                  <a:pt x="284987" y="115824"/>
                </a:lnTo>
                <a:close/>
              </a:path>
            </a:pathLst>
          </a:custGeom>
          <a:solidFill>
            <a:srgbClr val="771F2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1" name="object 81" descr=""/>
          <p:cNvSpPr/>
          <p:nvPr/>
        </p:nvSpPr>
        <p:spPr>
          <a:xfrm>
            <a:off x="1093678" y="1537652"/>
            <a:ext cx="285115" cy="216535"/>
          </a:xfrm>
          <a:custGeom>
            <a:avLst/>
            <a:gdLst/>
            <a:ahLst/>
            <a:cxnLst/>
            <a:rect l="l" t="t" r="r" b="b"/>
            <a:pathLst>
              <a:path w="285115" h="216535">
                <a:moveTo>
                  <a:pt x="284988" y="216407"/>
                </a:moveTo>
                <a:lnTo>
                  <a:pt x="0" y="216407"/>
                </a:lnTo>
                <a:lnTo>
                  <a:pt x="0" y="0"/>
                </a:lnTo>
                <a:lnTo>
                  <a:pt x="284988" y="0"/>
                </a:lnTo>
                <a:lnTo>
                  <a:pt x="284988" y="216407"/>
                </a:lnTo>
                <a:close/>
              </a:path>
            </a:pathLst>
          </a:custGeom>
          <a:solidFill>
            <a:srgbClr val="13425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2" name="object 82" descr=""/>
          <p:cNvSpPr/>
          <p:nvPr/>
        </p:nvSpPr>
        <p:spPr>
          <a:xfrm>
            <a:off x="1805386" y="2567876"/>
            <a:ext cx="283845" cy="250190"/>
          </a:xfrm>
          <a:custGeom>
            <a:avLst/>
            <a:gdLst/>
            <a:ahLst/>
            <a:cxnLst/>
            <a:rect l="l" t="t" r="r" b="b"/>
            <a:pathLst>
              <a:path w="283844" h="250189">
                <a:moveTo>
                  <a:pt x="283464" y="249935"/>
                </a:moveTo>
                <a:lnTo>
                  <a:pt x="0" y="249935"/>
                </a:lnTo>
                <a:lnTo>
                  <a:pt x="0" y="0"/>
                </a:lnTo>
                <a:lnTo>
                  <a:pt x="283464" y="0"/>
                </a:lnTo>
                <a:lnTo>
                  <a:pt x="283464" y="249935"/>
                </a:lnTo>
                <a:close/>
              </a:path>
            </a:pathLst>
          </a:custGeom>
          <a:solidFill>
            <a:srgbClr val="13425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3" name="object 83" descr=""/>
          <p:cNvSpPr/>
          <p:nvPr/>
        </p:nvSpPr>
        <p:spPr>
          <a:xfrm>
            <a:off x="2517094" y="2468816"/>
            <a:ext cx="285115" cy="299085"/>
          </a:xfrm>
          <a:custGeom>
            <a:avLst/>
            <a:gdLst/>
            <a:ahLst/>
            <a:cxnLst/>
            <a:rect l="l" t="t" r="r" b="b"/>
            <a:pathLst>
              <a:path w="285114" h="299085">
                <a:moveTo>
                  <a:pt x="284987" y="298703"/>
                </a:moveTo>
                <a:lnTo>
                  <a:pt x="0" y="298703"/>
                </a:lnTo>
                <a:lnTo>
                  <a:pt x="0" y="0"/>
                </a:lnTo>
                <a:lnTo>
                  <a:pt x="284987" y="0"/>
                </a:lnTo>
                <a:lnTo>
                  <a:pt x="284987" y="298703"/>
                </a:lnTo>
                <a:close/>
              </a:path>
            </a:pathLst>
          </a:custGeom>
          <a:solidFill>
            <a:srgbClr val="13425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4" name="object 84" descr=""/>
          <p:cNvSpPr/>
          <p:nvPr/>
        </p:nvSpPr>
        <p:spPr>
          <a:xfrm>
            <a:off x="3230326" y="2801048"/>
            <a:ext cx="283845" cy="283845"/>
          </a:xfrm>
          <a:custGeom>
            <a:avLst/>
            <a:gdLst/>
            <a:ahLst/>
            <a:cxnLst/>
            <a:rect l="l" t="t" r="r" b="b"/>
            <a:pathLst>
              <a:path w="283845" h="283844">
                <a:moveTo>
                  <a:pt x="283463" y="283463"/>
                </a:moveTo>
                <a:lnTo>
                  <a:pt x="0" y="283463"/>
                </a:lnTo>
                <a:lnTo>
                  <a:pt x="0" y="0"/>
                </a:lnTo>
                <a:lnTo>
                  <a:pt x="283463" y="0"/>
                </a:lnTo>
                <a:lnTo>
                  <a:pt x="283463" y="283463"/>
                </a:lnTo>
                <a:close/>
              </a:path>
            </a:pathLst>
          </a:custGeom>
          <a:solidFill>
            <a:srgbClr val="13425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5" name="object 85" descr=""/>
          <p:cNvSpPr/>
          <p:nvPr/>
        </p:nvSpPr>
        <p:spPr>
          <a:xfrm>
            <a:off x="3942034" y="2834576"/>
            <a:ext cx="283845" cy="281940"/>
          </a:xfrm>
          <a:custGeom>
            <a:avLst/>
            <a:gdLst/>
            <a:ahLst/>
            <a:cxnLst/>
            <a:rect l="l" t="t" r="r" b="b"/>
            <a:pathLst>
              <a:path w="283845" h="281939">
                <a:moveTo>
                  <a:pt x="283463" y="281939"/>
                </a:moveTo>
                <a:lnTo>
                  <a:pt x="0" y="281939"/>
                </a:lnTo>
                <a:lnTo>
                  <a:pt x="0" y="0"/>
                </a:lnTo>
                <a:lnTo>
                  <a:pt x="283463" y="0"/>
                </a:lnTo>
                <a:lnTo>
                  <a:pt x="283463" y="281939"/>
                </a:lnTo>
                <a:close/>
              </a:path>
            </a:pathLst>
          </a:custGeom>
          <a:solidFill>
            <a:srgbClr val="13425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6" name="object 86" descr=""/>
          <p:cNvSpPr/>
          <p:nvPr/>
        </p:nvSpPr>
        <p:spPr>
          <a:xfrm>
            <a:off x="4653742" y="3066224"/>
            <a:ext cx="285115" cy="184785"/>
          </a:xfrm>
          <a:custGeom>
            <a:avLst/>
            <a:gdLst/>
            <a:ahLst/>
            <a:cxnLst/>
            <a:rect l="l" t="t" r="r" b="b"/>
            <a:pathLst>
              <a:path w="285114" h="184785">
                <a:moveTo>
                  <a:pt x="284987" y="184404"/>
                </a:moveTo>
                <a:lnTo>
                  <a:pt x="0" y="184404"/>
                </a:lnTo>
                <a:lnTo>
                  <a:pt x="0" y="0"/>
                </a:lnTo>
                <a:lnTo>
                  <a:pt x="284987" y="0"/>
                </a:lnTo>
                <a:lnTo>
                  <a:pt x="284987" y="184404"/>
                </a:lnTo>
                <a:close/>
              </a:path>
            </a:pathLst>
          </a:custGeom>
          <a:solidFill>
            <a:srgbClr val="13425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7" name="object 87" descr=""/>
          <p:cNvSpPr/>
          <p:nvPr/>
        </p:nvSpPr>
        <p:spPr>
          <a:xfrm>
            <a:off x="5365450" y="3066224"/>
            <a:ext cx="285115" cy="200025"/>
          </a:xfrm>
          <a:custGeom>
            <a:avLst/>
            <a:gdLst/>
            <a:ahLst/>
            <a:cxnLst/>
            <a:rect l="l" t="t" r="r" b="b"/>
            <a:pathLst>
              <a:path w="285114" h="200025">
                <a:moveTo>
                  <a:pt x="284987" y="199644"/>
                </a:moveTo>
                <a:lnTo>
                  <a:pt x="0" y="199644"/>
                </a:lnTo>
                <a:lnTo>
                  <a:pt x="0" y="0"/>
                </a:lnTo>
                <a:lnTo>
                  <a:pt x="284987" y="0"/>
                </a:lnTo>
                <a:lnTo>
                  <a:pt x="284987" y="199644"/>
                </a:lnTo>
                <a:close/>
              </a:path>
            </a:pathLst>
          </a:custGeom>
          <a:solidFill>
            <a:srgbClr val="13425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8" name="object 88" descr=""/>
          <p:cNvSpPr/>
          <p:nvPr/>
        </p:nvSpPr>
        <p:spPr>
          <a:xfrm>
            <a:off x="6077158" y="3066224"/>
            <a:ext cx="287020" cy="283845"/>
          </a:xfrm>
          <a:custGeom>
            <a:avLst/>
            <a:gdLst/>
            <a:ahLst/>
            <a:cxnLst/>
            <a:rect l="l" t="t" r="r" b="b"/>
            <a:pathLst>
              <a:path w="287020" h="283845">
                <a:moveTo>
                  <a:pt x="286512" y="283464"/>
                </a:moveTo>
                <a:lnTo>
                  <a:pt x="0" y="283464"/>
                </a:lnTo>
                <a:lnTo>
                  <a:pt x="0" y="0"/>
                </a:lnTo>
                <a:lnTo>
                  <a:pt x="286512" y="0"/>
                </a:lnTo>
                <a:lnTo>
                  <a:pt x="286512" y="283464"/>
                </a:lnTo>
                <a:close/>
              </a:path>
            </a:pathLst>
          </a:custGeom>
          <a:solidFill>
            <a:srgbClr val="13425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9" name="object 89" descr=""/>
          <p:cNvSpPr/>
          <p:nvPr/>
        </p:nvSpPr>
        <p:spPr>
          <a:xfrm>
            <a:off x="6790390" y="3183572"/>
            <a:ext cx="285115" cy="216535"/>
          </a:xfrm>
          <a:custGeom>
            <a:avLst/>
            <a:gdLst/>
            <a:ahLst/>
            <a:cxnLst/>
            <a:rect l="l" t="t" r="r" b="b"/>
            <a:pathLst>
              <a:path w="285115" h="216535">
                <a:moveTo>
                  <a:pt x="284987" y="216408"/>
                </a:moveTo>
                <a:lnTo>
                  <a:pt x="0" y="216408"/>
                </a:lnTo>
                <a:lnTo>
                  <a:pt x="0" y="0"/>
                </a:lnTo>
                <a:lnTo>
                  <a:pt x="284987" y="0"/>
                </a:lnTo>
                <a:lnTo>
                  <a:pt x="284987" y="216408"/>
                </a:lnTo>
                <a:close/>
              </a:path>
            </a:pathLst>
          </a:custGeom>
          <a:solidFill>
            <a:srgbClr val="13425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0" name="object 90" descr=""/>
          <p:cNvSpPr/>
          <p:nvPr/>
        </p:nvSpPr>
        <p:spPr>
          <a:xfrm>
            <a:off x="7502098" y="3066224"/>
            <a:ext cx="285115" cy="266700"/>
          </a:xfrm>
          <a:custGeom>
            <a:avLst/>
            <a:gdLst/>
            <a:ahLst/>
            <a:cxnLst/>
            <a:rect l="l" t="t" r="r" b="b"/>
            <a:pathLst>
              <a:path w="285115" h="266700">
                <a:moveTo>
                  <a:pt x="284987" y="266700"/>
                </a:moveTo>
                <a:lnTo>
                  <a:pt x="0" y="266700"/>
                </a:lnTo>
                <a:lnTo>
                  <a:pt x="0" y="0"/>
                </a:lnTo>
                <a:lnTo>
                  <a:pt x="284987" y="0"/>
                </a:lnTo>
                <a:lnTo>
                  <a:pt x="284987" y="266700"/>
                </a:lnTo>
                <a:close/>
              </a:path>
            </a:pathLst>
          </a:custGeom>
          <a:solidFill>
            <a:srgbClr val="13425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1" name="object 91" descr=""/>
          <p:cNvSpPr/>
          <p:nvPr/>
        </p:nvSpPr>
        <p:spPr>
          <a:xfrm>
            <a:off x="8215330" y="3366452"/>
            <a:ext cx="285115" cy="231775"/>
          </a:xfrm>
          <a:custGeom>
            <a:avLst/>
            <a:gdLst/>
            <a:ahLst/>
            <a:cxnLst/>
            <a:rect l="l" t="t" r="r" b="b"/>
            <a:pathLst>
              <a:path w="285115" h="231775">
                <a:moveTo>
                  <a:pt x="284987" y="231648"/>
                </a:moveTo>
                <a:lnTo>
                  <a:pt x="0" y="231648"/>
                </a:lnTo>
                <a:lnTo>
                  <a:pt x="0" y="0"/>
                </a:lnTo>
                <a:lnTo>
                  <a:pt x="284987" y="0"/>
                </a:lnTo>
                <a:lnTo>
                  <a:pt x="284987" y="231648"/>
                </a:lnTo>
                <a:close/>
              </a:path>
            </a:pathLst>
          </a:custGeom>
          <a:solidFill>
            <a:srgbClr val="13425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2" name="object 92" descr=""/>
          <p:cNvSpPr/>
          <p:nvPr/>
        </p:nvSpPr>
        <p:spPr>
          <a:xfrm>
            <a:off x="8927038" y="3316160"/>
            <a:ext cx="285115" cy="151130"/>
          </a:xfrm>
          <a:custGeom>
            <a:avLst/>
            <a:gdLst/>
            <a:ahLst/>
            <a:cxnLst/>
            <a:rect l="l" t="t" r="r" b="b"/>
            <a:pathLst>
              <a:path w="285115" h="151129">
                <a:moveTo>
                  <a:pt x="284987" y="150875"/>
                </a:moveTo>
                <a:lnTo>
                  <a:pt x="0" y="150875"/>
                </a:lnTo>
                <a:lnTo>
                  <a:pt x="0" y="0"/>
                </a:lnTo>
                <a:lnTo>
                  <a:pt x="284987" y="0"/>
                </a:lnTo>
                <a:lnTo>
                  <a:pt x="284987" y="150875"/>
                </a:lnTo>
                <a:close/>
              </a:path>
            </a:pathLst>
          </a:custGeom>
          <a:solidFill>
            <a:srgbClr val="13425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3" name="object 93" descr=""/>
          <p:cNvSpPr/>
          <p:nvPr/>
        </p:nvSpPr>
        <p:spPr>
          <a:xfrm>
            <a:off x="1093678" y="1322768"/>
            <a:ext cx="285115" cy="215265"/>
          </a:xfrm>
          <a:custGeom>
            <a:avLst/>
            <a:gdLst/>
            <a:ahLst/>
            <a:cxnLst/>
            <a:rect l="l" t="t" r="r" b="b"/>
            <a:pathLst>
              <a:path w="285115" h="215265">
                <a:moveTo>
                  <a:pt x="284988" y="214883"/>
                </a:moveTo>
                <a:lnTo>
                  <a:pt x="0" y="214883"/>
                </a:lnTo>
                <a:lnTo>
                  <a:pt x="0" y="0"/>
                </a:lnTo>
                <a:lnTo>
                  <a:pt x="284988" y="0"/>
                </a:lnTo>
                <a:lnTo>
                  <a:pt x="284988" y="214883"/>
                </a:lnTo>
                <a:close/>
              </a:path>
            </a:pathLst>
          </a:custGeom>
          <a:solidFill>
            <a:srgbClr val="3B643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4" name="object 94" descr=""/>
          <p:cNvSpPr/>
          <p:nvPr/>
        </p:nvSpPr>
        <p:spPr>
          <a:xfrm>
            <a:off x="1805386" y="2369756"/>
            <a:ext cx="283845" cy="198120"/>
          </a:xfrm>
          <a:custGeom>
            <a:avLst/>
            <a:gdLst/>
            <a:ahLst/>
            <a:cxnLst/>
            <a:rect l="l" t="t" r="r" b="b"/>
            <a:pathLst>
              <a:path w="283844" h="198119">
                <a:moveTo>
                  <a:pt x="283464" y="198120"/>
                </a:moveTo>
                <a:lnTo>
                  <a:pt x="0" y="198120"/>
                </a:lnTo>
                <a:lnTo>
                  <a:pt x="0" y="0"/>
                </a:lnTo>
                <a:lnTo>
                  <a:pt x="283464" y="0"/>
                </a:lnTo>
                <a:lnTo>
                  <a:pt x="283464" y="198120"/>
                </a:lnTo>
                <a:close/>
              </a:path>
            </a:pathLst>
          </a:custGeom>
          <a:solidFill>
            <a:srgbClr val="3B643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5" name="object 95" descr=""/>
          <p:cNvSpPr/>
          <p:nvPr/>
        </p:nvSpPr>
        <p:spPr>
          <a:xfrm>
            <a:off x="2517094" y="2086292"/>
            <a:ext cx="285115" cy="382905"/>
          </a:xfrm>
          <a:custGeom>
            <a:avLst/>
            <a:gdLst/>
            <a:ahLst/>
            <a:cxnLst/>
            <a:rect l="l" t="t" r="r" b="b"/>
            <a:pathLst>
              <a:path w="285114" h="382905">
                <a:moveTo>
                  <a:pt x="284987" y="382523"/>
                </a:moveTo>
                <a:lnTo>
                  <a:pt x="0" y="382523"/>
                </a:lnTo>
                <a:lnTo>
                  <a:pt x="0" y="0"/>
                </a:lnTo>
                <a:lnTo>
                  <a:pt x="284987" y="0"/>
                </a:lnTo>
                <a:lnTo>
                  <a:pt x="284987" y="382523"/>
                </a:lnTo>
                <a:close/>
              </a:path>
            </a:pathLst>
          </a:custGeom>
          <a:solidFill>
            <a:srgbClr val="3B643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6" name="object 96" descr=""/>
          <p:cNvSpPr/>
          <p:nvPr/>
        </p:nvSpPr>
        <p:spPr>
          <a:xfrm>
            <a:off x="3230326" y="2551112"/>
            <a:ext cx="283845" cy="250190"/>
          </a:xfrm>
          <a:custGeom>
            <a:avLst/>
            <a:gdLst/>
            <a:ahLst/>
            <a:cxnLst/>
            <a:rect l="l" t="t" r="r" b="b"/>
            <a:pathLst>
              <a:path w="283845" h="250189">
                <a:moveTo>
                  <a:pt x="283463" y="249935"/>
                </a:moveTo>
                <a:lnTo>
                  <a:pt x="0" y="249935"/>
                </a:lnTo>
                <a:lnTo>
                  <a:pt x="0" y="0"/>
                </a:lnTo>
                <a:lnTo>
                  <a:pt x="283463" y="0"/>
                </a:lnTo>
                <a:lnTo>
                  <a:pt x="283463" y="249935"/>
                </a:lnTo>
                <a:close/>
              </a:path>
            </a:pathLst>
          </a:custGeom>
          <a:solidFill>
            <a:srgbClr val="3B643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7" name="object 97" descr=""/>
          <p:cNvSpPr/>
          <p:nvPr/>
        </p:nvSpPr>
        <p:spPr>
          <a:xfrm>
            <a:off x="3942034" y="2468816"/>
            <a:ext cx="283845" cy="365760"/>
          </a:xfrm>
          <a:custGeom>
            <a:avLst/>
            <a:gdLst/>
            <a:ahLst/>
            <a:cxnLst/>
            <a:rect l="l" t="t" r="r" b="b"/>
            <a:pathLst>
              <a:path w="283845" h="365760">
                <a:moveTo>
                  <a:pt x="283463" y="365760"/>
                </a:moveTo>
                <a:lnTo>
                  <a:pt x="0" y="365760"/>
                </a:lnTo>
                <a:lnTo>
                  <a:pt x="0" y="0"/>
                </a:lnTo>
                <a:lnTo>
                  <a:pt x="283463" y="0"/>
                </a:lnTo>
                <a:lnTo>
                  <a:pt x="283463" y="365760"/>
                </a:lnTo>
                <a:close/>
              </a:path>
            </a:pathLst>
          </a:custGeom>
          <a:solidFill>
            <a:srgbClr val="3B643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8" name="object 98" descr=""/>
          <p:cNvSpPr/>
          <p:nvPr/>
        </p:nvSpPr>
        <p:spPr>
          <a:xfrm>
            <a:off x="4653742" y="2851340"/>
            <a:ext cx="285115" cy="215265"/>
          </a:xfrm>
          <a:custGeom>
            <a:avLst/>
            <a:gdLst/>
            <a:ahLst/>
            <a:cxnLst/>
            <a:rect l="l" t="t" r="r" b="b"/>
            <a:pathLst>
              <a:path w="285114" h="215264">
                <a:moveTo>
                  <a:pt x="284987" y="214883"/>
                </a:moveTo>
                <a:lnTo>
                  <a:pt x="0" y="214883"/>
                </a:lnTo>
                <a:lnTo>
                  <a:pt x="0" y="0"/>
                </a:lnTo>
                <a:lnTo>
                  <a:pt x="284987" y="0"/>
                </a:lnTo>
                <a:lnTo>
                  <a:pt x="284987" y="214883"/>
                </a:lnTo>
                <a:close/>
              </a:path>
            </a:pathLst>
          </a:custGeom>
          <a:solidFill>
            <a:srgbClr val="3B643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9" name="object 99" descr=""/>
          <p:cNvSpPr/>
          <p:nvPr/>
        </p:nvSpPr>
        <p:spPr>
          <a:xfrm>
            <a:off x="5365450" y="2851340"/>
            <a:ext cx="285115" cy="215265"/>
          </a:xfrm>
          <a:custGeom>
            <a:avLst/>
            <a:gdLst/>
            <a:ahLst/>
            <a:cxnLst/>
            <a:rect l="l" t="t" r="r" b="b"/>
            <a:pathLst>
              <a:path w="285114" h="215264">
                <a:moveTo>
                  <a:pt x="284987" y="214883"/>
                </a:moveTo>
                <a:lnTo>
                  <a:pt x="0" y="214883"/>
                </a:lnTo>
                <a:lnTo>
                  <a:pt x="0" y="0"/>
                </a:lnTo>
                <a:lnTo>
                  <a:pt x="284987" y="0"/>
                </a:lnTo>
                <a:lnTo>
                  <a:pt x="284987" y="214883"/>
                </a:lnTo>
                <a:close/>
              </a:path>
            </a:pathLst>
          </a:custGeom>
          <a:solidFill>
            <a:srgbClr val="3B643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0" name="object 100" descr=""/>
          <p:cNvSpPr/>
          <p:nvPr/>
        </p:nvSpPr>
        <p:spPr>
          <a:xfrm>
            <a:off x="6077158" y="2733992"/>
            <a:ext cx="287020" cy="332740"/>
          </a:xfrm>
          <a:custGeom>
            <a:avLst/>
            <a:gdLst/>
            <a:ahLst/>
            <a:cxnLst/>
            <a:rect l="l" t="t" r="r" b="b"/>
            <a:pathLst>
              <a:path w="287020" h="332739">
                <a:moveTo>
                  <a:pt x="286512" y="332231"/>
                </a:moveTo>
                <a:lnTo>
                  <a:pt x="0" y="332231"/>
                </a:lnTo>
                <a:lnTo>
                  <a:pt x="0" y="0"/>
                </a:lnTo>
                <a:lnTo>
                  <a:pt x="286512" y="0"/>
                </a:lnTo>
                <a:lnTo>
                  <a:pt x="286512" y="332231"/>
                </a:lnTo>
                <a:close/>
              </a:path>
            </a:pathLst>
          </a:custGeom>
          <a:solidFill>
            <a:srgbClr val="3B643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1" name="object 101" descr=""/>
          <p:cNvSpPr/>
          <p:nvPr/>
        </p:nvSpPr>
        <p:spPr>
          <a:xfrm>
            <a:off x="6790390" y="2950400"/>
            <a:ext cx="285115" cy="233679"/>
          </a:xfrm>
          <a:custGeom>
            <a:avLst/>
            <a:gdLst/>
            <a:ahLst/>
            <a:cxnLst/>
            <a:rect l="l" t="t" r="r" b="b"/>
            <a:pathLst>
              <a:path w="285115" h="233680">
                <a:moveTo>
                  <a:pt x="284987" y="233171"/>
                </a:moveTo>
                <a:lnTo>
                  <a:pt x="0" y="233171"/>
                </a:lnTo>
                <a:lnTo>
                  <a:pt x="0" y="0"/>
                </a:lnTo>
                <a:lnTo>
                  <a:pt x="284987" y="0"/>
                </a:lnTo>
                <a:lnTo>
                  <a:pt x="284987" y="233171"/>
                </a:lnTo>
                <a:close/>
              </a:path>
            </a:pathLst>
          </a:custGeom>
          <a:solidFill>
            <a:srgbClr val="3B643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2" name="object 102" descr=""/>
          <p:cNvSpPr/>
          <p:nvPr/>
        </p:nvSpPr>
        <p:spPr>
          <a:xfrm>
            <a:off x="7502098" y="2801048"/>
            <a:ext cx="285115" cy="265430"/>
          </a:xfrm>
          <a:custGeom>
            <a:avLst/>
            <a:gdLst/>
            <a:ahLst/>
            <a:cxnLst/>
            <a:rect l="l" t="t" r="r" b="b"/>
            <a:pathLst>
              <a:path w="285115" h="265430">
                <a:moveTo>
                  <a:pt x="284987" y="265175"/>
                </a:moveTo>
                <a:lnTo>
                  <a:pt x="0" y="265175"/>
                </a:lnTo>
                <a:lnTo>
                  <a:pt x="0" y="0"/>
                </a:lnTo>
                <a:lnTo>
                  <a:pt x="284987" y="0"/>
                </a:lnTo>
                <a:lnTo>
                  <a:pt x="284987" y="265175"/>
                </a:lnTo>
                <a:close/>
              </a:path>
            </a:pathLst>
          </a:custGeom>
          <a:solidFill>
            <a:srgbClr val="3B643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3" name="object 103" descr=""/>
          <p:cNvSpPr/>
          <p:nvPr/>
        </p:nvSpPr>
        <p:spPr>
          <a:xfrm>
            <a:off x="8215330" y="3217100"/>
            <a:ext cx="285115" cy="149860"/>
          </a:xfrm>
          <a:custGeom>
            <a:avLst/>
            <a:gdLst/>
            <a:ahLst/>
            <a:cxnLst/>
            <a:rect l="l" t="t" r="r" b="b"/>
            <a:pathLst>
              <a:path w="285115" h="149860">
                <a:moveTo>
                  <a:pt x="284987" y="149351"/>
                </a:moveTo>
                <a:lnTo>
                  <a:pt x="0" y="149351"/>
                </a:lnTo>
                <a:lnTo>
                  <a:pt x="0" y="0"/>
                </a:lnTo>
                <a:lnTo>
                  <a:pt x="284987" y="0"/>
                </a:lnTo>
                <a:lnTo>
                  <a:pt x="284987" y="149351"/>
                </a:lnTo>
                <a:close/>
              </a:path>
            </a:pathLst>
          </a:custGeom>
          <a:solidFill>
            <a:srgbClr val="3B643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4" name="object 104" descr=""/>
          <p:cNvSpPr/>
          <p:nvPr/>
        </p:nvSpPr>
        <p:spPr>
          <a:xfrm>
            <a:off x="8927038" y="3233864"/>
            <a:ext cx="285115" cy="82550"/>
          </a:xfrm>
          <a:custGeom>
            <a:avLst/>
            <a:gdLst/>
            <a:ahLst/>
            <a:cxnLst/>
            <a:rect l="l" t="t" r="r" b="b"/>
            <a:pathLst>
              <a:path w="285115" h="82550">
                <a:moveTo>
                  <a:pt x="284987" y="82296"/>
                </a:moveTo>
                <a:lnTo>
                  <a:pt x="0" y="82296"/>
                </a:lnTo>
                <a:lnTo>
                  <a:pt x="0" y="0"/>
                </a:lnTo>
                <a:lnTo>
                  <a:pt x="284987" y="0"/>
                </a:lnTo>
                <a:lnTo>
                  <a:pt x="284987" y="82296"/>
                </a:lnTo>
                <a:close/>
              </a:path>
            </a:pathLst>
          </a:custGeom>
          <a:solidFill>
            <a:srgbClr val="3B643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5" name="object 105" descr=""/>
          <p:cNvSpPr/>
          <p:nvPr/>
        </p:nvSpPr>
        <p:spPr>
          <a:xfrm>
            <a:off x="1093678" y="1304480"/>
            <a:ext cx="285115" cy="18415"/>
          </a:xfrm>
          <a:custGeom>
            <a:avLst/>
            <a:gdLst/>
            <a:ahLst/>
            <a:cxnLst/>
            <a:rect l="l" t="t" r="r" b="b"/>
            <a:pathLst>
              <a:path w="285115" h="18415">
                <a:moveTo>
                  <a:pt x="284988" y="18288"/>
                </a:moveTo>
                <a:lnTo>
                  <a:pt x="0" y="18288"/>
                </a:lnTo>
                <a:lnTo>
                  <a:pt x="0" y="0"/>
                </a:lnTo>
                <a:lnTo>
                  <a:pt x="284988" y="0"/>
                </a:lnTo>
                <a:lnTo>
                  <a:pt x="284988" y="18288"/>
                </a:lnTo>
                <a:close/>
              </a:path>
            </a:pathLst>
          </a:custGeom>
          <a:solidFill>
            <a:srgbClr val="4836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6" name="object 106" descr=""/>
          <p:cNvSpPr/>
          <p:nvPr/>
        </p:nvSpPr>
        <p:spPr>
          <a:xfrm>
            <a:off x="5365450" y="2834576"/>
            <a:ext cx="285115" cy="17145"/>
          </a:xfrm>
          <a:custGeom>
            <a:avLst/>
            <a:gdLst/>
            <a:ahLst/>
            <a:cxnLst/>
            <a:rect l="l" t="t" r="r" b="b"/>
            <a:pathLst>
              <a:path w="285114" h="17144">
                <a:moveTo>
                  <a:pt x="284987" y="16763"/>
                </a:moveTo>
                <a:lnTo>
                  <a:pt x="0" y="16763"/>
                </a:lnTo>
                <a:lnTo>
                  <a:pt x="0" y="0"/>
                </a:lnTo>
                <a:lnTo>
                  <a:pt x="284987" y="0"/>
                </a:lnTo>
                <a:lnTo>
                  <a:pt x="284987" y="16763"/>
                </a:lnTo>
                <a:close/>
              </a:path>
            </a:pathLst>
          </a:custGeom>
          <a:solidFill>
            <a:srgbClr val="4836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7" name="object 107" descr=""/>
          <p:cNvSpPr/>
          <p:nvPr/>
        </p:nvSpPr>
        <p:spPr>
          <a:xfrm>
            <a:off x="6077158" y="2718752"/>
            <a:ext cx="287020" cy="15240"/>
          </a:xfrm>
          <a:custGeom>
            <a:avLst/>
            <a:gdLst/>
            <a:ahLst/>
            <a:cxnLst/>
            <a:rect l="l" t="t" r="r" b="b"/>
            <a:pathLst>
              <a:path w="287020" h="15239">
                <a:moveTo>
                  <a:pt x="286512" y="15240"/>
                </a:moveTo>
                <a:lnTo>
                  <a:pt x="0" y="15240"/>
                </a:lnTo>
                <a:lnTo>
                  <a:pt x="0" y="0"/>
                </a:lnTo>
                <a:lnTo>
                  <a:pt x="286512" y="0"/>
                </a:lnTo>
                <a:lnTo>
                  <a:pt x="286512" y="15240"/>
                </a:lnTo>
                <a:close/>
              </a:path>
            </a:pathLst>
          </a:custGeom>
          <a:solidFill>
            <a:srgbClr val="4836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8" name="object 108" descr=""/>
          <p:cNvSpPr/>
          <p:nvPr/>
        </p:nvSpPr>
        <p:spPr>
          <a:xfrm>
            <a:off x="6790390" y="2935160"/>
            <a:ext cx="285115" cy="15240"/>
          </a:xfrm>
          <a:custGeom>
            <a:avLst/>
            <a:gdLst/>
            <a:ahLst/>
            <a:cxnLst/>
            <a:rect l="l" t="t" r="r" b="b"/>
            <a:pathLst>
              <a:path w="285115" h="15239">
                <a:moveTo>
                  <a:pt x="284987" y="15240"/>
                </a:moveTo>
                <a:lnTo>
                  <a:pt x="0" y="15240"/>
                </a:lnTo>
                <a:lnTo>
                  <a:pt x="0" y="0"/>
                </a:lnTo>
                <a:lnTo>
                  <a:pt x="284987" y="0"/>
                </a:lnTo>
                <a:lnTo>
                  <a:pt x="284987" y="15240"/>
                </a:lnTo>
                <a:close/>
              </a:path>
            </a:pathLst>
          </a:custGeom>
          <a:solidFill>
            <a:srgbClr val="4836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9" name="object 109" descr=""/>
          <p:cNvSpPr/>
          <p:nvPr/>
        </p:nvSpPr>
        <p:spPr>
          <a:xfrm>
            <a:off x="7502098" y="2752280"/>
            <a:ext cx="285115" cy="48895"/>
          </a:xfrm>
          <a:custGeom>
            <a:avLst/>
            <a:gdLst/>
            <a:ahLst/>
            <a:cxnLst/>
            <a:rect l="l" t="t" r="r" b="b"/>
            <a:pathLst>
              <a:path w="285115" h="48894">
                <a:moveTo>
                  <a:pt x="284987" y="48767"/>
                </a:moveTo>
                <a:lnTo>
                  <a:pt x="0" y="48767"/>
                </a:lnTo>
                <a:lnTo>
                  <a:pt x="0" y="0"/>
                </a:lnTo>
                <a:lnTo>
                  <a:pt x="284987" y="0"/>
                </a:lnTo>
                <a:lnTo>
                  <a:pt x="284987" y="48767"/>
                </a:lnTo>
                <a:close/>
              </a:path>
            </a:pathLst>
          </a:custGeom>
          <a:solidFill>
            <a:srgbClr val="4836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0" name="object 110" descr=""/>
          <p:cNvSpPr/>
          <p:nvPr/>
        </p:nvSpPr>
        <p:spPr>
          <a:xfrm>
            <a:off x="8215330" y="3183572"/>
            <a:ext cx="285115" cy="33655"/>
          </a:xfrm>
          <a:custGeom>
            <a:avLst/>
            <a:gdLst/>
            <a:ahLst/>
            <a:cxnLst/>
            <a:rect l="l" t="t" r="r" b="b"/>
            <a:pathLst>
              <a:path w="285115" h="33655">
                <a:moveTo>
                  <a:pt x="284987" y="33528"/>
                </a:moveTo>
                <a:lnTo>
                  <a:pt x="0" y="33528"/>
                </a:lnTo>
                <a:lnTo>
                  <a:pt x="0" y="0"/>
                </a:lnTo>
                <a:lnTo>
                  <a:pt x="284987" y="0"/>
                </a:lnTo>
                <a:lnTo>
                  <a:pt x="284987" y="33528"/>
                </a:lnTo>
                <a:close/>
              </a:path>
            </a:pathLst>
          </a:custGeom>
          <a:solidFill>
            <a:srgbClr val="4836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1" name="object 111" descr=""/>
          <p:cNvSpPr/>
          <p:nvPr/>
        </p:nvSpPr>
        <p:spPr>
          <a:xfrm>
            <a:off x="1093678" y="1155128"/>
            <a:ext cx="285115" cy="149860"/>
          </a:xfrm>
          <a:custGeom>
            <a:avLst/>
            <a:gdLst/>
            <a:ahLst/>
            <a:cxnLst/>
            <a:rect l="l" t="t" r="r" b="b"/>
            <a:pathLst>
              <a:path w="285115" h="149859">
                <a:moveTo>
                  <a:pt x="284988" y="149352"/>
                </a:moveTo>
                <a:lnTo>
                  <a:pt x="0" y="149352"/>
                </a:lnTo>
                <a:lnTo>
                  <a:pt x="0" y="0"/>
                </a:lnTo>
                <a:lnTo>
                  <a:pt x="284988" y="0"/>
                </a:lnTo>
                <a:lnTo>
                  <a:pt x="284988" y="149352"/>
                </a:lnTo>
                <a:close/>
              </a:path>
            </a:pathLst>
          </a:custGeom>
          <a:solidFill>
            <a:srgbClr val="9A743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2" name="object 112" descr=""/>
          <p:cNvSpPr/>
          <p:nvPr/>
        </p:nvSpPr>
        <p:spPr>
          <a:xfrm>
            <a:off x="1805386" y="2317940"/>
            <a:ext cx="283845" cy="52069"/>
          </a:xfrm>
          <a:custGeom>
            <a:avLst/>
            <a:gdLst/>
            <a:ahLst/>
            <a:cxnLst/>
            <a:rect l="l" t="t" r="r" b="b"/>
            <a:pathLst>
              <a:path w="283844" h="52069">
                <a:moveTo>
                  <a:pt x="283464" y="51815"/>
                </a:moveTo>
                <a:lnTo>
                  <a:pt x="0" y="51815"/>
                </a:lnTo>
                <a:lnTo>
                  <a:pt x="0" y="0"/>
                </a:lnTo>
                <a:lnTo>
                  <a:pt x="283464" y="0"/>
                </a:lnTo>
                <a:lnTo>
                  <a:pt x="283464" y="51815"/>
                </a:lnTo>
                <a:close/>
              </a:path>
            </a:pathLst>
          </a:custGeom>
          <a:solidFill>
            <a:srgbClr val="9A743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3" name="object 113" descr=""/>
          <p:cNvSpPr/>
          <p:nvPr/>
        </p:nvSpPr>
        <p:spPr>
          <a:xfrm>
            <a:off x="2517094" y="2019236"/>
            <a:ext cx="285115" cy="67310"/>
          </a:xfrm>
          <a:custGeom>
            <a:avLst/>
            <a:gdLst/>
            <a:ahLst/>
            <a:cxnLst/>
            <a:rect l="l" t="t" r="r" b="b"/>
            <a:pathLst>
              <a:path w="285114" h="67310">
                <a:moveTo>
                  <a:pt x="284987" y="67056"/>
                </a:moveTo>
                <a:lnTo>
                  <a:pt x="0" y="67056"/>
                </a:lnTo>
                <a:lnTo>
                  <a:pt x="0" y="0"/>
                </a:lnTo>
                <a:lnTo>
                  <a:pt x="284987" y="0"/>
                </a:lnTo>
                <a:lnTo>
                  <a:pt x="284987" y="67056"/>
                </a:lnTo>
                <a:close/>
              </a:path>
            </a:pathLst>
          </a:custGeom>
          <a:solidFill>
            <a:srgbClr val="9A743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4" name="object 114" descr=""/>
          <p:cNvSpPr/>
          <p:nvPr/>
        </p:nvSpPr>
        <p:spPr>
          <a:xfrm>
            <a:off x="3230326" y="2535872"/>
            <a:ext cx="283845" cy="15240"/>
          </a:xfrm>
          <a:custGeom>
            <a:avLst/>
            <a:gdLst/>
            <a:ahLst/>
            <a:cxnLst/>
            <a:rect l="l" t="t" r="r" b="b"/>
            <a:pathLst>
              <a:path w="283845" h="15239">
                <a:moveTo>
                  <a:pt x="283463" y="15239"/>
                </a:moveTo>
                <a:lnTo>
                  <a:pt x="0" y="15239"/>
                </a:lnTo>
                <a:lnTo>
                  <a:pt x="0" y="0"/>
                </a:lnTo>
                <a:lnTo>
                  <a:pt x="283463" y="0"/>
                </a:lnTo>
                <a:lnTo>
                  <a:pt x="283463" y="15239"/>
                </a:lnTo>
                <a:close/>
              </a:path>
            </a:pathLst>
          </a:custGeom>
          <a:solidFill>
            <a:srgbClr val="9A743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5" name="object 115" descr=""/>
          <p:cNvSpPr/>
          <p:nvPr/>
        </p:nvSpPr>
        <p:spPr>
          <a:xfrm>
            <a:off x="3942034" y="2401760"/>
            <a:ext cx="283845" cy="67310"/>
          </a:xfrm>
          <a:custGeom>
            <a:avLst/>
            <a:gdLst/>
            <a:ahLst/>
            <a:cxnLst/>
            <a:rect l="l" t="t" r="r" b="b"/>
            <a:pathLst>
              <a:path w="283845" h="67310">
                <a:moveTo>
                  <a:pt x="283463" y="67055"/>
                </a:moveTo>
                <a:lnTo>
                  <a:pt x="0" y="67055"/>
                </a:lnTo>
                <a:lnTo>
                  <a:pt x="0" y="0"/>
                </a:lnTo>
                <a:lnTo>
                  <a:pt x="283463" y="0"/>
                </a:lnTo>
                <a:lnTo>
                  <a:pt x="283463" y="67055"/>
                </a:lnTo>
                <a:close/>
              </a:path>
            </a:pathLst>
          </a:custGeom>
          <a:solidFill>
            <a:srgbClr val="9A743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6" name="object 116" descr=""/>
          <p:cNvSpPr/>
          <p:nvPr/>
        </p:nvSpPr>
        <p:spPr>
          <a:xfrm>
            <a:off x="4653742" y="2785808"/>
            <a:ext cx="285115" cy="66040"/>
          </a:xfrm>
          <a:custGeom>
            <a:avLst/>
            <a:gdLst/>
            <a:ahLst/>
            <a:cxnLst/>
            <a:rect l="l" t="t" r="r" b="b"/>
            <a:pathLst>
              <a:path w="285114" h="66039">
                <a:moveTo>
                  <a:pt x="284987" y="65532"/>
                </a:moveTo>
                <a:lnTo>
                  <a:pt x="0" y="65532"/>
                </a:lnTo>
                <a:lnTo>
                  <a:pt x="0" y="0"/>
                </a:lnTo>
                <a:lnTo>
                  <a:pt x="284987" y="0"/>
                </a:lnTo>
                <a:lnTo>
                  <a:pt x="284987" y="65532"/>
                </a:lnTo>
                <a:close/>
              </a:path>
            </a:pathLst>
          </a:custGeom>
          <a:solidFill>
            <a:srgbClr val="9A743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7" name="object 117" descr=""/>
          <p:cNvSpPr/>
          <p:nvPr/>
        </p:nvSpPr>
        <p:spPr>
          <a:xfrm>
            <a:off x="5365450" y="2752280"/>
            <a:ext cx="285115" cy="82550"/>
          </a:xfrm>
          <a:custGeom>
            <a:avLst/>
            <a:gdLst/>
            <a:ahLst/>
            <a:cxnLst/>
            <a:rect l="l" t="t" r="r" b="b"/>
            <a:pathLst>
              <a:path w="285114" h="82550">
                <a:moveTo>
                  <a:pt x="284987" y="82296"/>
                </a:moveTo>
                <a:lnTo>
                  <a:pt x="0" y="82296"/>
                </a:lnTo>
                <a:lnTo>
                  <a:pt x="0" y="0"/>
                </a:lnTo>
                <a:lnTo>
                  <a:pt x="284987" y="0"/>
                </a:lnTo>
                <a:lnTo>
                  <a:pt x="284987" y="82296"/>
                </a:lnTo>
                <a:close/>
              </a:path>
            </a:pathLst>
          </a:custGeom>
          <a:solidFill>
            <a:srgbClr val="9A743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8" name="object 118" descr=""/>
          <p:cNvSpPr/>
          <p:nvPr/>
        </p:nvSpPr>
        <p:spPr>
          <a:xfrm>
            <a:off x="6077158" y="2651696"/>
            <a:ext cx="287020" cy="67310"/>
          </a:xfrm>
          <a:custGeom>
            <a:avLst/>
            <a:gdLst/>
            <a:ahLst/>
            <a:cxnLst/>
            <a:rect l="l" t="t" r="r" b="b"/>
            <a:pathLst>
              <a:path w="287020" h="67310">
                <a:moveTo>
                  <a:pt x="286512" y="67056"/>
                </a:moveTo>
                <a:lnTo>
                  <a:pt x="0" y="67056"/>
                </a:lnTo>
                <a:lnTo>
                  <a:pt x="0" y="0"/>
                </a:lnTo>
                <a:lnTo>
                  <a:pt x="286512" y="0"/>
                </a:lnTo>
                <a:lnTo>
                  <a:pt x="286512" y="67056"/>
                </a:lnTo>
                <a:close/>
              </a:path>
            </a:pathLst>
          </a:custGeom>
          <a:solidFill>
            <a:srgbClr val="9A743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9" name="object 119" descr=""/>
          <p:cNvSpPr/>
          <p:nvPr/>
        </p:nvSpPr>
        <p:spPr>
          <a:xfrm>
            <a:off x="6790390" y="2901632"/>
            <a:ext cx="285115" cy="33655"/>
          </a:xfrm>
          <a:custGeom>
            <a:avLst/>
            <a:gdLst/>
            <a:ahLst/>
            <a:cxnLst/>
            <a:rect l="l" t="t" r="r" b="b"/>
            <a:pathLst>
              <a:path w="285115" h="33655">
                <a:moveTo>
                  <a:pt x="284987" y="33528"/>
                </a:moveTo>
                <a:lnTo>
                  <a:pt x="0" y="33528"/>
                </a:lnTo>
                <a:lnTo>
                  <a:pt x="0" y="0"/>
                </a:lnTo>
                <a:lnTo>
                  <a:pt x="284987" y="0"/>
                </a:lnTo>
                <a:lnTo>
                  <a:pt x="284987" y="33528"/>
                </a:lnTo>
                <a:close/>
              </a:path>
            </a:pathLst>
          </a:custGeom>
          <a:solidFill>
            <a:srgbClr val="9A743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0" name="object 120" descr=""/>
          <p:cNvSpPr/>
          <p:nvPr/>
        </p:nvSpPr>
        <p:spPr>
          <a:xfrm>
            <a:off x="7502098" y="2718752"/>
            <a:ext cx="285115" cy="33655"/>
          </a:xfrm>
          <a:custGeom>
            <a:avLst/>
            <a:gdLst/>
            <a:ahLst/>
            <a:cxnLst/>
            <a:rect l="l" t="t" r="r" b="b"/>
            <a:pathLst>
              <a:path w="285115" h="33655">
                <a:moveTo>
                  <a:pt x="284987" y="33527"/>
                </a:moveTo>
                <a:lnTo>
                  <a:pt x="0" y="33527"/>
                </a:lnTo>
                <a:lnTo>
                  <a:pt x="0" y="0"/>
                </a:lnTo>
                <a:lnTo>
                  <a:pt x="284987" y="0"/>
                </a:lnTo>
                <a:lnTo>
                  <a:pt x="284987" y="33527"/>
                </a:lnTo>
                <a:close/>
              </a:path>
            </a:pathLst>
          </a:custGeom>
          <a:solidFill>
            <a:srgbClr val="9A743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1" name="object 121" descr=""/>
          <p:cNvSpPr/>
          <p:nvPr/>
        </p:nvSpPr>
        <p:spPr>
          <a:xfrm>
            <a:off x="8215330" y="3166808"/>
            <a:ext cx="285115" cy="17145"/>
          </a:xfrm>
          <a:custGeom>
            <a:avLst/>
            <a:gdLst/>
            <a:ahLst/>
            <a:cxnLst/>
            <a:rect l="l" t="t" r="r" b="b"/>
            <a:pathLst>
              <a:path w="285115" h="17144">
                <a:moveTo>
                  <a:pt x="284987" y="16764"/>
                </a:moveTo>
                <a:lnTo>
                  <a:pt x="0" y="16764"/>
                </a:lnTo>
                <a:lnTo>
                  <a:pt x="0" y="0"/>
                </a:lnTo>
                <a:lnTo>
                  <a:pt x="284987" y="0"/>
                </a:lnTo>
                <a:lnTo>
                  <a:pt x="284987" y="16764"/>
                </a:lnTo>
                <a:close/>
              </a:path>
            </a:pathLst>
          </a:custGeom>
          <a:solidFill>
            <a:srgbClr val="9A743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2" name="object 122" descr=""/>
          <p:cNvSpPr/>
          <p:nvPr/>
        </p:nvSpPr>
        <p:spPr>
          <a:xfrm>
            <a:off x="8927038" y="3200336"/>
            <a:ext cx="285115" cy="33655"/>
          </a:xfrm>
          <a:custGeom>
            <a:avLst/>
            <a:gdLst/>
            <a:ahLst/>
            <a:cxnLst/>
            <a:rect l="l" t="t" r="r" b="b"/>
            <a:pathLst>
              <a:path w="285115" h="33655">
                <a:moveTo>
                  <a:pt x="284987" y="33528"/>
                </a:moveTo>
                <a:lnTo>
                  <a:pt x="0" y="33528"/>
                </a:lnTo>
                <a:lnTo>
                  <a:pt x="0" y="0"/>
                </a:lnTo>
                <a:lnTo>
                  <a:pt x="284987" y="0"/>
                </a:lnTo>
                <a:lnTo>
                  <a:pt x="284987" y="33528"/>
                </a:lnTo>
                <a:close/>
              </a:path>
            </a:pathLst>
          </a:custGeom>
          <a:solidFill>
            <a:srgbClr val="9A743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3" name="object 123" descr=""/>
          <p:cNvSpPr/>
          <p:nvPr/>
        </p:nvSpPr>
        <p:spPr>
          <a:xfrm>
            <a:off x="2517094" y="1987232"/>
            <a:ext cx="285115" cy="32384"/>
          </a:xfrm>
          <a:custGeom>
            <a:avLst/>
            <a:gdLst/>
            <a:ahLst/>
            <a:cxnLst/>
            <a:rect l="l" t="t" r="r" b="b"/>
            <a:pathLst>
              <a:path w="285114" h="32385">
                <a:moveTo>
                  <a:pt x="284987" y="32004"/>
                </a:moveTo>
                <a:lnTo>
                  <a:pt x="0" y="32004"/>
                </a:lnTo>
                <a:lnTo>
                  <a:pt x="0" y="0"/>
                </a:lnTo>
                <a:lnTo>
                  <a:pt x="284987" y="0"/>
                </a:lnTo>
                <a:lnTo>
                  <a:pt x="284987" y="32004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24" name="object 124" descr=""/>
          <p:cNvGrpSpPr/>
          <p:nvPr/>
        </p:nvGrpSpPr>
        <p:grpSpPr>
          <a:xfrm>
            <a:off x="874984" y="3894518"/>
            <a:ext cx="8554720" cy="47625"/>
            <a:chOff x="874984" y="3894518"/>
            <a:chExt cx="8554720" cy="47625"/>
          </a:xfrm>
        </p:grpSpPr>
        <p:sp>
          <p:nvSpPr>
            <p:cNvPr id="125" name="object 125" descr=""/>
            <p:cNvSpPr/>
            <p:nvPr/>
          </p:nvSpPr>
          <p:spPr>
            <a:xfrm>
              <a:off x="878794" y="3898328"/>
              <a:ext cx="8547100" cy="0"/>
            </a:xfrm>
            <a:custGeom>
              <a:avLst/>
              <a:gdLst/>
              <a:ahLst/>
              <a:cxnLst/>
              <a:rect l="l" t="t" r="r" b="b"/>
              <a:pathLst>
                <a:path w="8547100" h="0">
                  <a:moveTo>
                    <a:pt x="0" y="0"/>
                  </a:moveTo>
                  <a:lnTo>
                    <a:pt x="8546591" y="0"/>
                  </a:lnTo>
                </a:path>
              </a:pathLst>
            </a:custGeom>
            <a:ln w="7620">
              <a:solidFill>
                <a:srgbClr val="D8D8D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6" name="object 126" descr=""/>
            <p:cNvSpPr/>
            <p:nvPr/>
          </p:nvSpPr>
          <p:spPr>
            <a:xfrm>
              <a:off x="878794" y="3898328"/>
              <a:ext cx="8547100" cy="40005"/>
            </a:xfrm>
            <a:custGeom>
              <a:avLst/>
              <a:gdLst/>
              <a:ahLst/>
              <a:cxnLst/>
              <a:rect l="l" t="t" r="r" b="b"/>
              <a:pathLst>
                <a:path w="8547100" h="40004">
                  <a:moveTo>
                    <a:pt x="0" y="0"/>
                  </a:moveTo>
                  <a:lnTo>
                    <a:pt x="0" y="39624"/>
                  </a:lnTo>
                </a:path>
                <a:path w="8547100" h="40004">
                  <a:moveTo>
                    <a:pt x="713231" y="0"/>
                  </a:moveTo>
                  <a:lnTo>
                    <a:pt x="713231" y="39624"/>
                  </a:lnTo>
                </a:path>
                <a:path w="8547100" h="40004">
                  <a:moveTo>
                    <a:pt x="1424940" y="0"/>
                  </a:moveTo>
                  <a:lnTo>
                    <a:pt x="1424940" y="39624"/>
                  </a:lnTo>
                </a:path>
                <a:path w="8547100" h="40004">
                  <a:moveTo>
                    <a:pt x="2138171" y="0"/>
                  </a:moveTo>
                  <a:lnTo>
                    <a:pt x="2138171" y="39624"/>
                  </a:lnTo>
                </a:path>
                <a:path w="8547100" h="40004">
                  <a:moveTo>
                    <a:pt x="2848356" y="0"/>
                  </a:moveTo>
                  <a:lnTo>
                    <a:pt x="2848356" y="39624"/>
                  </a:lnTo>
                </a:path>
                <a:path w="8547100" h="40004">
                  <a:moveTo>
                    <a:pt x="3561588" y="0"/>
                  </a:moveTo>
                  <a:lnTo>
                    <a:pt x="3561588" y="39624"/>
                  </a:lnTo>
                </a:path>
                <a:path w="8547100" h="40004">
                  <a:moveTo>
                    <a:pt x="4273296" y="0"/>
                  </a:moveTo>
                  <a:lnTo>
                    <a:pt x="4273296" y="39624"/>
                  </a:lnTo>
                </a:path>
                <a:path w="8547100" h="40004">
                  <a:moveTo>
                    <a:pt x="4985003" y="0"/>
                  </a:moveTo>
                  <a:lnTo>
                    <a:pt x="4985003" y="39624"/>
                  </a:lnTo>
                </a:path>
                <a:path w="8547100" h="40004">
                  <a:moveTo>
                    <a:pt x="5698235" y="0"/>
                  </a:moveTo>
                  <a:lnTo>
                    <a:pt x="5698235" y="39624"/>
                  </a:lnTo>
                </a:path>
                <a:path w="8547100" h="40004">
                  <a:moveTo>
                    <a:pt x="6409944" y="0"/>
                  </a:moveTo>
                  <a:lnTo>
                    <a:pt x="6409944" y="39624"/>
                  </a:lnTo>
                </a:path>
                <a:path w="8547100" h="40004">
                  <a:moveTo>
                    <a:pt x="7121651" y="0"/>
                  </a:moveTo>
                  <a:lnTo>
                    <a:pt x="7121651" y="39624"/>
                  </a:lnTo>
                </a:path>
                <a:path w="8547100" h="40004">
                  <a:moveTo>
                    <a:pt x="7834883" y="0"/>
                  </a:moveTo>
                  <a:lnTo>
                    <a:pt x="7834883" y="39624"/>
                  </a:lnTo>
                </a:path>
                <a:path w="8547100" h="40004">
                  <a:moveTo>
                    <a:pt x="8546592" y="0"/>
                  </a:moveTo>
                  <a:lnTo>
                    <a:pt x="8546592" y="39624"/>
                  </a:lnTo>
                </a:path>
              </a:pathLst>
            </a:custGeom>
            <a:ln w="7620">
              <a:solidFill>
                <a:srgbClr val="D8D8D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7" name="object 127" descr=""/>
          <p:cNvSpPr txBox="1"/>
          <p:nvPr/>
        </p:nvSpPr>
        <p:spPr>
          <a:xfrm>
            <a:off x="1129750" y="3961847"/>
            <a:ext cx="209550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jan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128" name="object 128" descr=""/>
          <p:cNvSpPr txBox="1"/>
          <p:nvPr/>
        </p:nvSpPr>
        <p:spPr>
          <a:xfrm>
            <a:off x="1839557" y="3961847"/>
            <a:ext cx="21399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fev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129" name="object 129" descr=""/>
          <p:cNvSpPr txBox="1"/>
          <p:nvPr/>
        </p:nvSpPr>
        <p:spPr>
          <a:xfrm>
            <a:off x="2528378" y="3961847"/>
            <a:ext cx="262890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mar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130" name="object 130" descr=""/>
          <p:cNvSpPr txBox="1"/>
          <p:nvPr/>
        </p:nvSpPr>
        <p:spPr>
          <a:xfrm>
            <a:off x="3255467" y="3961847"/>
            <a:ext cx="230504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abr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131" name="object 131" descr=""/>
          <p:cNvSpPr txBox="1"/>
          <p:nvPr/>
        </p:nvSpPr>
        <p:spPr>
          <a:xfrm>
            <a:off x="3957867" y="3961847"/>
            <a:ext cx="250190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mai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132" name="object 132" descr=""/>
          <p:cNvSpPr txBox="1"/>
          <p:nvPr/>
        </p:nvSpPr>
        <p:spPr>
          <a:xfrm>
            <a:off x="4696066" y="3961847"/>
            <a:ext cx="20002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jun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133" name="object 133" descr=""/>
          <p:cNvSpPr txBox="1"/>
          <p:nvPr/>
        </p:nvSpPr>
        <p:spPr>
          <a:xfrm>
            <a:off x="5433031" y="3961847"/>
            <a:ext cx="15049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jul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134" name="object 134" descr=""/>
          <p:cNvSpPr txBox="1"/>
          <p:nvPr/>
        </p:nvSpPr>
        <p:spPr>
          <a:xfrm>
            <a:off x="6084819" y="3961847"/>
            <a:ext cx="271780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ago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135" name="object 135" descr=""/>
          <p:cNvSpPr txBox="1"/>
          <p:nvPr/>
        </p:nvSpPr>
        <p:spPr>
          <a:xfrm>
            <a:off x="6834128" y="3961847"/>
            <a:ext cx="196850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set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136" name="object 136" descr=""/>
          <p:cNvSpPr txBox="1"/>
          <p:nvPr/>
        </p:nvSpPr>
        <p:spPr>
          <a:xfrm>
            <a:off x="7534060" y="3961847"/>
            <a:ext cx="22288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out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137" name="object 137" descr=""/>
          <p:cNvSpPr txBox="1"/>
          <p:nvPr/>
        </p:nvSpPr>
        <p:spPr>
          <a:xfrm>
            <a:off x="8231522" y="3961847"/>
            <a:ext cx="249554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nov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138" name="object 138" descr=""/>
          <p:cNvSpPr txBox="1"/>
          <p:nvPr/>
        </p:nvSpPr>
        <p:spPr>
          <a:xfrm>
            <a:off x="8947501" y="3961847"/>
            <a:ext cx="243840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dez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139" name="object 139" descr=""/>
          <p:cNvSpPr/>
          <p:nvPr/>
        </p:nvSpPr>
        <p:spPr>
          <a:xfrm>
            <a:off x="555706" y="4398200"/>
            <a:ext cx="66040" cy="66040"/>
          </a:xfrm>
          <a:custGeom>
            <a:avLst/>
            <a:gdLst/>
            <a:ahLst/>
            <a:cxnLst/>
            <a:rect l="l" t="t" r="r" b="b"/>
            <a:pathLst>
              <a:path w="66040" h="66039">
                <a:moveTo>
                  <a:pt x="65531" y="65532"/>
                </a:moveTo>
                <a:lnTo>
                  <a:pt x="0" y="65532"/>
                </a:lnTo>
                <a:lnTo>
                  <a:pt x="0" y="0"/>
                </a:lnTo>
                <a:lnTo>
                  <a:pt x="65531" y="0"/>
                </a:lnTo>
                <a:lnTo>
                  <a:pt x="65531" y="65532"/>
                </a:lnTo>
                <a:close/>
              </a:path>
            </a:pathLst>
          </a:custGeom>
          <a:solidFill>
            <a:srgbClr val="B35E0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0" name="object 140" descr=""/>
          <p:cNvSpPr txBox="1"/>
          <p:nvPr/>
        </p:nvSpPr>
        <p:spPr>
          <a:xfrm>
            <a:off x="637478" y="4335255"/>
            <a:ext cx="916940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10">
                <a:solidFill>
                  <a:srgbClr val="183B46"/>
                </a:solidFill>
                <a:latin typeface="Century Gothic"/>
                <a:cs typeface="Century Gothic"/>
              </a:rPr>
              <a:t>RECLAMAÇÃO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141" name="object 141" descr=""/>
          <p:cNvSpPr/>
          <p:nvPr/>
        </p:nvSpPr>
        <p:spPr>
          <a:xfrm>
            <a:off x="2015698" y="4398200"/>
            <a:ext cx="67310" cy="66040"/>
          </a:xfrm>
          <a:custGeom>
            <a:avLst/>
            <a:gdLst/>
            <a:ahLst/>
            <a:cxnLst/>
            <a:rect l="l" t="t" r="r" b="b"/>
            <a:pathLst>
              <a:path w="67310" h="66039">
                <a:moveTo>
                  <a:pt x="67056" y="65532"/>
                </a:moveTo>
                <a:lnTo>
                  <a:pt x="0" y="65532"/>
                </a:lnTo>
                <a:lnTo>
                  <a:pt x="0" y="0"/>
                </a:lnTo>
                <a:lnTo>
                  <a:pt x="67056" y="0"/>
                </a:lnTo>
                <a:lnTo>
                  <a:pt x="67056" y="65532"/>
                </a:lnTo>
                <a:close/>
              </a:path>
            </a:pathLst>
          </a:custGeom>
          <a:solidFill>
            <a:srgbClr val="771F2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2" name="object 142" descr=""/>
          <p:cNvSpPr txBox="1"/>
          <p:nvPr/>
        </p:nvSpPr>
        <p:spPr>
          <a:xfrm>
            <a:off x="2097477" y="4335255"/>
            <a:ext cx="88836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10">
                <a:solidFill>
                  <a:srgbClr val="183B46"/>
                </a:solidFill>
                <a:latin typeface="Century Gothic"/>
                <a:cs typeface="Century Gothic"/>
              </a:rPr>
              <a:t>INFORMAÇÃO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143" name="object 143" descr=""/>
          <p:cNvSpPr/>
          <p:nvPr/>
        </p:nvSpPr>
        <p:spPr>
          <a:xfrm>
            <a:off x="3448258" y="4398200"/>
            <a:ext cx="67310" cy="66040"/>
          </a:xfrm>
          <a:custGeom>
            <a:avLst/>
            <a:gdLst/>
            <a:ahLst/>
            <a:cxnLst/>
            <a:rect l="l" t="t" r="r" b="b"/>
            <a:pathLst>
              <a:path w="67310" h="66039">
                <a:moveTo>
                  <a:pt x="67056" y="65532"/>
                </a:moveTo>
                <a:lnTo>
                  <a:pt x="0" y="65532"/>
                </a:lnTo>
                <a:lnTo>
                  <a:pt x="0" y="0"/>
                </a:lnTo>
                <a:lnTo>
                  <a:pt x="67056" y="0"/>
                </a:lnTo>
                <a:lnTo>
                  <a:pt x="67056" y="65532"/>
                </a:lnTo>
                <a:close/>
              </a:path>
            </a:pathLst>
          </a:custGeom>
          <a:solidFill>
            <a:srgbClr val="13425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4" name="object 144" descr=""/>
          <p:cNvSpPr txBox="1"/>
          <p:nvPr/>
        </p:nvSpPr>
        <p:spPr>
          <a:xfrm>
            <a:off x="3530050" y="4335255"/>
            <a:ext cx="848994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10">
                <a:solidFill>
                  <a:srgbClr val="183B46"/>
                </a:solidFill>
                <a:latin typeface="Century Gothic"/>
                <a:cs typeface="Century Gothic"/>
              </a:rPr>
              <a:t>SOLICITAÇÃO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145" name="object 145" descr=""/>
          <p:cNvSpPr/>
          <p:nvPr/>
        </p:nvSpPr>
        <p:spPr>
          <a:xfrm>
            <a:off x="4841194" y="4398200"/>
            <a:ext cx="66040" cy="66040"/>
          </a:xfrm>
          <a:custGeom>
            <a:avLst/>
            <a:gdLst/>
            <a:ahLst/>
            <a:cxnLst/>
            <a:rect l="l" t="t" r="r" b="b"/>
            <a:pathLst>
              <a:path w="66039" h="66039">
                <a:moveTo>
                  <a:pt x="65532" y="65532"/>
                </a:moveTo>
                <a:lnTo>
                  <a:pt x="0" y="65532"/>
                </a:lnTo>
                <a:lnTo>
                  <a:pt x="0" y="0"/>
                </a:lnTo>
                <a:lnTo>
                  <a:pt x="65532" y="0"/>
                </a:lnTo>
                <a:lnTo>
                  <a:pt x="65532" y="65532"/>
                </a:lnTo>
                <a:close/>
              </a:path>
            </a:pathLst>
          </a:custGeom>
          <a:solidFill>
            <a:srgbClr val="3B643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6" name="object 146" descr=""/>
          <p:cNvSpPr txBox="1"/>
          <p:nvPr/>
        </p:nvSpPr>
        <p:spPr>
          <a:xfrm>
            <a:off x="4923022" y="4335255"/>
            <a:ext cx="66484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10">
                <a:solidFill>
                  <a:srgbClr val="183B46"/>
                </a:solidFill>
                <a:latin typeface="Century Gothic"/>
                <a:cs typeface="Century Gothic"/>
              </a:rPr>
              <a:t>DENÚNCIA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147" name="object 147" descr=""/>
          <p:cNvSpPr/>
          <p:nvPr/>
        </p:nvSpPr>
        <p:spPr>
          <a:xfrm>
            <a:off x="6051250" y="4398200"/>
            <a:ext cx="66040" cy="66040"/>
          </a:xfrm>
          <a:custGeom>
            <a:avLst/>
            <a:gdLst/>
            <a:ahLst/>
            <a:cxnLst/>
            <a:rect l="l" t="t" r="r" b="b"/>
            <a:pathLst>
              <a:path w="66039" h="66039">
                <a:moveTo>
                  <a:pt x="65532" y="65532"/>
                </a:moveTo>
                <a:lnTo>
                  <a:pt x="0" y="65532"/>
                </a:lnTo>
                <a:lnTo>
                  <a:pt x="0" y="0"/>
                </a:lnTo>
                <a:lnTo>
                  <a:pt x="65532" y="0"/>
                </a:lnTo>
                <a:lnTo>
                  <a:pt x="65532" y="65532"/>
                </a:lnTo>
                <a:close/>
              </a:path>
            </a:pathLst>
          </a:custGeom>
          <a:solidFill>
            <a:srgbClr val="4836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8" name="object 148" descr=""/>
          <p:cNvSpPr txBox="1"/>
          <p:nvPr/>
        </p:nvSpPr>
        <p:spPr>
          <a:xfrm>
            <a:off x="6133057" y="4335255"/>
            <a:ext cx="49720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10">
                <a:solidFill>
                  <a:srgbClr val="183B46"/>
                </a:solidFill>
                <a:latin typeface="Century Gothic"/>
                <a:cs typeface="Century Gothic"/>
              </a:rPr>
              <a:t>ELOGIO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149" name="object 149" descr=""/>
          <p:cNvSpPr/>
          <p:nvPr/>
        </p:nvSpPr>
        <p:spPr>
          <a:xfrm>
            <a:off x="7092142" y="4398200"/>
            <a:ext cx="67310" cy="66040"/>
          </a:xfrm>
          <a:custGeom>
            <a:avLst/>
            <a:gdLst/>
            <a:ahLst/>
            <a:cxnLst/>
            <a:rect l="l" t="t" r="r" b="b"/>
            <a:pathLst>
              <a:path w="67309" h="66039">
                <a:moveTo>
                  <a:pt x="67056" y="65532"/>
                </a:moveTo>
                <a:lnTo>
                  <a:pt x="0" y="65532"/>
                </a:lnTo>
                <a:lnTo>
                  <a:pt x="0" y="0"/>
                </a:lnTo>
                <a:lnTo>
                  <a:pt x="67056" y="0"/>
                </a:lnTo>
                <a:lnTo>
                  <a:pt x="67056" y="65532"/>
                </a:lnTo>
                <a:close/>
              </a:path>
            </a:pathLst>
          </a:custGeom>
          <a:solidFill>
            <a:srgbClr val="9A743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0" name="object 150" descr=""/>
          <p:cNvSpPr txBox="1"/>
          <p:nvPr/>
        </p:nvSpPr>
        <p:spPr>
          <a:xfrm>
            <a:off x="7173943" y="4335255"/>
            <a:ext cx="652780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10">
                <a:solidFill>
                  <a:srgbClr val="183B46"/>
                </a:solidFill>
                <a:latin typeface="Century Gothic"/>
                <a:cs typeface="Century Gothic"/>
              </a:rPr>
              <a:t>SUGESTÃO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151" name="object 151" descr=""/>
          <p:cNvSpPr/>
          <p:nvPr/>
        </p:nvSpPr>
        <p:spPr>
          <a:xfrm>
            <a:off x="8290006" y="4398200"/>
            <a:ext cx="66040" cy="66040"/>
          </a:xfrm>
          <a:custGeom>
            <a:avLst/>
            <a:gdLst/>
            <a:ahLst/>
            <a:cxnLst/>
            <a:rect l="l" t="t" r="r" b="b"/>
            <a:pathLst>
              <a:path w="66040" h="66039">
                <a:moveTo>
                  <a:pt x="65532" y="65532"/>
                </a:moveTo>
                <a:lnTo>
                  <a:pt x="0" y="65532"/>
                </a:lnTo>
                <a:lnTo>
                  <a:pt x="0" y="0"/>
                </a:lnTo>
                <a:lnTo>
                  <a:pt x="65532" y="0"/>
                </a:lnTo>
                <a:lnTo>
                  <a:pt x="65532" y="65532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2" name="object 152" descr=""/>
          <p:cNvSpPr txBox="1"/>
          <p:nvPr/>
        </p:nvSpPr>
        <p:spPr>
          <a:xfrm>
            <a:off x="8371810" y="4335255"/>
            <a:ext cx="601980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10">
                <a:solidFill>
                  <a:srgbClr val="183B46"/>
                </a:solidFill>
                <a:latin typeface="Century Gothic"/>
                <a:cs typeface="Century Gothic"/>
              </a:rPr>
              <a:t>DIVERSOS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153" name="object 153"/>
          <p:cNvSpPr txBox="1">
            <a:spLocks noGrp="1"/>
          </p:cNvSpPr>
          <p:nvPr>
            <p:ph type="title"/>
          </p:nvPr>
        </p:nvSpPr>
        <p:spPr>
          <a:xfrm>
            <a:off x="517137" y="248306"/>
            <a:ext cx="2941320" cy="339725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DISTRIBUIÇÃO</a:t>
            </a:r>
            <a:r>
              <a:rPr dirty="0" spc="20"/>
              <a:t> </a:t>
            </a:r>
            <a:r>
              <a:rPr dirty="0"/>
              <a:t>POR</a:t>
            </a:r>
            <a:r>
              <a:rPr dirty="0" spc="-25"/>
              <a:t> MÊS</a:t>
            </a:r>
          </a:p>
        </p:txBody>
      </p:sp>
      <p:sp>
        <p:nvSpPr>
          <p:cNvPr id="154" name="object 154" descr=""/>
          <p:cNvSpPr/>
          <p:nvPr/>
        </p:nvSpPr>
        <p:spPr>
          <a:xfrm>
            <a:off x="278338" y="205676"/>
            <a:ext cx="0" cy="1312545"/>
          </a:xfrm>
          <a:custGeom>
            <a:avLst/>
            <a:gdLst/>
            <a:ahLst/>
            <a:cxnLst/>
            <a:rect l="l" t="t" r="r" b="b"/>
            <a:pathLst>
              <a:path w="0" h="1312545">
                <a:moveTo>
                  <a:pt x="0" y="0"/>
                </a:moveTo>
                <a:lnTo>
                  <a:pt x="0" y="1312163"/>
                </a:lnTo>
              </a:path>
            </a:pathLst>
          </a:custGeom>
          <a:ln w="45719">
            <a:solidFill>
              <a:srgbClr val="183B46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155" name="object 15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76686" y="4533836"/>
            <a:ext cx="589787" cy="531876"/>
          </a:xfrm>
          <a:prstGeom prst="rect">
            <a:avLst/>
          </a:prstGeom>
        </p:spPr>
      </p:pic>
      <p:pic>
        <p:nvPicPr>
          <p:cNvPr id="156" name="object 15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302210" y="4587176"/>
            <a:ext cx="460248" cy="416051"/>
          </a:xfrm>
          <a:prstGeom prst="rect">
            <a:avLst/>
          </a:prstGeom>
        </p:spPr>
      </p:pic>
      <p:pic>
        <p:nvPicPr>
          <p:cNvPr id="157" name="object 157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693622" y="4570412"/>
            <a:ext cx="502919" cy="457200"/>
          </a:xfrm>
          <a:prstGeom prst="rect">
            <a:avLst/>
          </a:prstGeom>
        </p:spPr>
      </p:pic>
      <p:pic>
        <p:nvPicPr>
          <p:cNvPr id="158" name="object 158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308294" y="4550600"/>
            <a:ext cx="556260" cy="498348"/>
          </a:xfrm>
          <a:prstGeom prst="rect">
            <a:avLst/>
          </a:prstGeom>
        </p:spPr>
      </p:pic>
      <p:pic>
        <p:nvPicPr>
          <p:cNvPr id="159" name="object 159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160722" y="4570412"/>
            <a:ext cx="502919" cy="457200"/>
          </a:xfrm>
          <a:prstGeom prst="rect">
            <a:avLst/>
          </a:prstGeom>
        </p:spPr>
      </p:pic>
      <p:pic>
        <p:nvPicPr>
          <p:cNvPr id="160" name="object 160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092398" y="4570412"/>
            <a:ext cx="502919" cy="457200"/>
          </a:xfrm>
          <a:prstGeom prst="rect">
            <a:avLst/>
          </a:prstGeom>
        </p:spPr>
      </p:pic>
      <p:pic>
        <p:nvPicPr>
          <p:cNvPr id="161" name="object 161" descr="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007310" y="4567364"/>
            <a:ext cx="519683" cy="460248"/>
          </a:xfrm>
          <a:prstGeom prst="rect">
            <a:avLst/>
          </a:prstGeom>
        </p:spPr>
      </p:pic>
      <p:sp>
        <p:nvSpPr>
          <p:cNvPr id="162" name="object 162" descr=""/>
          <p:cNvSpPr txBox="1"/>
          <p:nvPr/>
        </p:nvSpPr>
        <p:spPr>
          <a:xfrm>
            <a:off x="515567" y="528199"/>
            <a:ext cx="847090" cy="344932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50" b="1">
                <a:solidFill>
                  <a:srgbClr val="183B46"/>
                </a:solidFill>
                <a:latin typeface="Century Gothic"/>
                <a:cs typeface="Century Gothic"/>
              </a:rPr>
              <a:t>JAN-DEZ</a:t>
            </a:r>
            <a:r>
              <a:rPr dirty="0" sz="1150" spc="90" b="1">
                <a:solidFill>
                  <a:srgbClr val="183B46"/>
                </a:solidFill>
                <a:latin typeface="Century Gothic"/>
                <a:cs typeface="Century Gothic"/>
              </a:rPr>
              <a:t> </a:t>
            </a:r>
            <a:r>
              <a:rPr dirty="0" sz="1150" spc="-25" b="1">
                <a:solidFill>
                  <a:srgbClr val="183B46"/>
                </a:solidFill>
                <a:latin typeface="Century Gothic"/>
                <a:cs typeface="Century Gothic"/>
              </a:rPr>
              <a:t>22</a:t>
            </a:r>
            <a:endParaRPr sz="1150">
              <a:latin typeface="Century Gothic"/>
              <a:cs typeface="Century Gothic"/>
            </a:endParaRPr>
          </a:p>
          <a:p>
            <a:pPr algn="r" marR="588645">
              <a:lnSpc>
                <a:spcPct val="100000"/>
              </a:lnSpc>
              <a:spcBef>
                <a:spcPts val="85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180</a:t>
            </a:r>
            <a:endParaRPr sz="95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1200">
              <a:latin typeface="Century Gothic"/>
              <a:cs typeface="Century Gothic"/>
            </a:endParaRPr>
          </a:p>
          <a:p>
            <a:pPr algn="r" marR="588645">
              <a:lnSpc>
                <a:spcPct val="100000"/>
              </a:lnSpc>
              <a:spcBef>
                <a:spcPts val="5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160</a:t>
            </a:r>
            <a:endParaRPr sz="95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1200">
              <a:latin typeface="Century Gothic"/>
              <a:cs typeface="Century Gothic"/>
            </a:endParaRPr>
          </a:p>
          <a:p>
            <a:pPr algn="r" marR="588645">
              <a:lnSpc>
                <a:spcPct val="100000"/>
              </a:lnSpc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140</a:t>
            </a:r>
            <a:endParaRPr sz="95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00">
              <a:latin typeface="Century Gothic"/>
              <a:cs typeface="Century Gothic"/>
            </a:endParaRPr>
          </a:p>
          <a:p>
            <a:pPr algn="r" marR="588645">
              <a:lnSpc>
                <a:spcPct val="100000"/>
              </a:lnSpc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120</a:t>
            </a:r>
            <a:endParaRPr sz="95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00">
              <a:latin typeface="Century Gothic"/>
              <a:cs typeface="Century Gothic"/>
            </a:endParaRPr>
          </a:p>
          <a:p>
            <a:pPr algn="r" marR="588645">
              <a:lnSpc>
                <a:spcPct val="100000"/>
              </a:lnSpc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100</a:t>
            </a:r>
            <a:endParaRPr sz="95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00">
              <a:latin typeface="Century Gothic"/>
              <a:cs typeface="Century Gothic"/>
            </a:endParaRPr>
          </a:p>
          <a:p>
            <a:pPr algn="r" marR="588010">
              <a:lnSpc>
                <a:spcPct val="100000"/>
              </a:lnSpc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80</a:t>
            </a:r>
            <a:endParaRPr sz="95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00">
              <a:latin typeface="Century Gothic"/>
              <a:cs typeface="Century Gothic"/>
            </a:endParaRPr>
          </a:p>
          <a:p>
            <a:pPr algn="r" marR="588010">
              <a:lnSpc>
                <a:spcPct val="100000"/>
              </a:lnSpc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60</a:t>
            </a:r>
            <a:endParaRPr sz="95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200">
              <a:latin typeface="Century Gothic"/>
              <a:cs typeface="Century Gothic"/>
            </a:endParaRPr>
          </a:p>
          <a:p>
            <a:pPr algn="r" marR="588010">
              <a:lnSpc>
                <a:spcPct val="100000"/>
              </a:lnSpc>
              <a:spcBef>
                <a:spcPts val="5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40</a:t>
            </a:r>
            <a:endParaRPr sz="95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1200">
              <a:latin typeface="Century Gothic"/>
              <a:cs typeface="Century Gothic"/>
            </a:endParaRPr>
          </a:p>
          <a:p>
            <a:pPr algn="r" marR="588010">
              <a:lnSpc>
                <a:spcPct val="100000"/>
              </a:lnSpc>
              <a:spcBef>
                <a:spcPts val="5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20</a:t>
            </a:r>
            <a:endParaRPr sz="95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1200">
              <a:latin typeface="Century Gothic"/>
              <a:cs typeface="Century Gothic"/>
            </a:endParaRPr>
          </a:p>
          <a:p>
            <a:pPr algn="r" marR="588645">
              <a:lnSpc>
                <a:spcPct val="100000"/>
              </a:lnSpc>
              <a:spcBef>
                <a:spcPts val="5"/>
              </a:spcBef>
            </a:pPr>
            <a:r>
              <a:rPr dirty="0" sz="950" spc="10">
                <a:solidFill>
                  <a:srgbClr val="183B46"/>
                </a:solidFill>
                <a:latin typeface="Century Gothic"/>
                <a:cs typeface="Century Gothic"/>
              </a:rPr>
              <a:t>0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163" name="object 163" descr=""/>
          <p:cNvSpPr/>
          <p:nvPr/>
        </p:nvSpPr>
        <p:spPr>
          <a:xfrm>
            <a:off x="5133802" y="707072"/>
            <a:ext cx="0" cy="3451860"/>
          </a:xfrm>
          <a:custGeom>
            <a:avLst/>
            <a:gdLst/>
            <a:ahLst/>
            <a:cxnLst/>
            <a:rect l="l" t="t" r="r" b="b"/>
            <a:pathLst>
              <a:path w="0" h="3451860">
                <a:moveTo>
                  <a:pt x="0" y="3451859"/>
                </a:moveTo>
                <a:lnTo>
                  <a:pt x="0" y="0"/>
                </a:lnTo>
              </a:path>
            </a:pathLst>
          </a:custGeom>
          <a:ln w="22859">
            <a:solidFill>
              <a:srgbClr val="B35E0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4" name="object 164" descr=""/>
          <p:cNvSpPr txBox="1"/>
          <p:nvPr/>
        </p:nvSpPr>
        <p:spPr>
          <a:xfrm>
            <a:off x="5207384" y="726203"/>
            <a:ext cx="226695" cy="1025525"/>
          </a:xfrm>
          <a:prstGeom prst="rect">
            <a:avLst/>
          </a:prstGeom>
        </p:spPr>
        <p:txBody>
          <a:bodyPr wrap="square" lIns="0" tIns="12700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00" b="1">
                <a:solidFill>
                  <a:srgbClr val="B35E07"/>
                </a:solidFill>
                <a:latin typeface="Century Gothic"/>
                <a:cs typeface="Century Gothic"/>
              </a:rPr>
              <a:t>atual</a:t>
            </a:r>
            <a:r>
              <a:rPr dirty="0" sz="1300" spc="-55" b="1">
                <a:solidFill>
                  <a:srgbClr val="B35E07"/>
                </a:solidFill>
                <a:latin typeface="Century Gothic"/>
                <a:cs typeface="Century Gothic"/>
              </a:rPr>
              <a:t> </a:t>
            </a:r>
            <a:r>
              <a:rPr dirty="0" sz="1300" spc="-10" b="1">
                <a:solidFill>
                  <a:srgbClr val="B35E07"/>
                </a:solidFill>
                <a:latin typeface="Century Gothic"/>
                <a:cs typeface="Century Gothic"/>
              </a:rPr>
              <a:t>gestão</a:t>
            </a:r>
            <a:endParaRPr sz="13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17047" y="250897"/>
            <a:ext cx="4459605" cy="321945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950"/>
              <a:t>VARIAÇÃO</a:t>
            </a:r>
            <a:r>
              <a:rPr dirty="0" sz="1950" spc="-90"/>
              <a:t> </a:t>
            </a:r>
            <a:r>
              <a:rPr dirty="0" sz="1950"/>
              <a:t>DAS</a:t>
            </a:r>
            <a:r>
              <a:rPr dirty="0" sz="1950" spc="-85"/>
              <a:t> </a:t>
            </a:r>
            <a:r>
              <a:rPr dirty="0" sz="1950"/>
              <a:t>DEMANDAS</a:t>
            </a:r>
            <a:r>
              <a:rPr dirty="0" sz="1950" spc="-85"/>
              <a:t> </a:t>
            </a:r>
            <a:r>
              <a:rPr dirty="0" sz="1950"/>
              <a:t>POR</a:t>
            </a:r>
            <a:r>
              <a:rPr dirty="0" sz="1950" spc="-85"/>
              <a:t> </a:t>
            </a:r>
            <a:r>
              <a:rPr dirty="0" sz="1950" spc="-25"/>
              <a:t>MÊS</a:t>
            </a:r>
            <a:endParaRPr sz="1950"/>
          </a:p>
        </p:txBody>
      </p:sp>
      <p:sp>
        <p:nvSpPr>
          <p:cNvPr id="3" name="object 3" descr=""/>
          <p:cNvSpPr/>
          <p:nvPr/>
        </p:nvSpPr>
        <p:spPr>
          <a:xfrm>
            <a:off x="278338" y="205676"/>
            <a:ext cx="0" cy="1312545"/>
          </a:xfrm>
          <a:custGeom>
            <a:avLst/>
            <a:gdLst/>
            <a:ahLst/>
            <a:cxnLst/>
            <a:rect l="l" t="t" r="r" b="b"/>
            <a:pathLst>
              <a:path w="0" h="1312545">
                <a:moveTo>
                  <a:pt x="0" y="0"/>
                </a:moveTo>
                <a:lnTo>
                  <a:pt x="0" y="1312163"/>
                </a:lnTo>
              </a:path>
            </a:pathLst>
          </a:custGeom>
          <a:ln w="45719">
            <a:solidFill>
              <a:srgbClr val="183B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515567" y="528199"/>
            <a:ext cx="360045" cy="2051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50" spc="-20" b="1">
                <a:solidFill>
                  <a:srgbClr val="183B46"/>
                </a:solidFill>
                <a:latin typeface="Century Gothic"/>
                <a:cs typeface="Century Gothic"/>
              </a:rPr>
              <a:t>2022</a:t>
            </a:r>
            <a:endParaRPr sz="1150">
              <a:latin typeface="Century Gothic"/>
              <a:cs typeface="Century Gothic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1969978" y="978344"/>
            <a:ext cx="7486015" cy="398145"/>
          </a:xfrm>
          <a:custGeom>
            <a:avLst/>
            <a:gdLst/>
            <a:ahLst/>
            <a:cxnLst/>
            <a:rect l="l" t="t" r="r" b="b"/>
            <a:pathLst>
              <a:path w="7486015" h="398144">
                <a:moveTo>
                  <a:pt x="0" y="0"/>
                </a:moveTo>
                <a:lnTo>
                  <a:pt x="679704" y="257556"/>
                </a:lnTo>
                <a:lnTo>
                  <a:pt x="1359408" y="237743"/>
                </a:lnTo>
                <a:lnTo>
                  <a:pt x="2042159" y="278892"/>
                </a:lnTo>
                <a:lnTo>
                  <a:pt x="2721864" y="316991"/>
                </a:lnTo>
                <a:lnTo>
                  <a:pt x="3401567" y="335280"/>
                </a:lnTo>
                <a:lnTo>
                  <a:pt x="4082796" y="323087"/>
                </a:lnTo>
                <a:lnTo>
                  <a:pt x="4764024" y="364236"/>
                </a:lnTo>
                <a:lnTo>
                  <a:pt x="5443728" y="364236"/>
                </a:lnTo>
                <a:lnTo>
                  <a:pt x="6123432" y="339852"/>
                </a:lnTo>
                <a:lnTo>
                  <a:pt x="6804660" y="397763"/>
                </a:lnTo>
                <a:lnTo>
                  <a:pt x="7485887" y="361187"/>
                </a:lnTo>
              </a:path>
            </a:pathLst>
          </a:custGeom>
          <a:ln w="22859">
            <a:solidFill>
              <a:srgbClr val="B35E0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1916167" y="764506"/>
            <a:ext cx="229870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104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2568411" y="1002234"/>
            <a:ext cx="16065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43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3248148" y="980896"/>
            <a:ext cx="16319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48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3929376" y="1023571"/>
            <a:ext cx="16065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38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4609060" y="1061665"/>
            <a:ext cx="16319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29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5290289" y="1078422"/>
            <a:ext cx="16065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25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5970011" y="1064740"/>
            <a:ext cx="16319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28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6651240" y="1107415"/>
            <a:ext cx="16319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18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7332654" y="1107415"/>
            <a:ext cx="16065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18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8012152" y="1083003"/>
            <a:ext cx="16319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24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8693380" y="1142435"/>
            <a:ext cx="16065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10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9373103" y="1104341"/>
            <a:ext cx="16319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19</a:t>
            </a:r>
            <a:endParaRPr sz="950">
              <a:latin typeface="Century Gothic"/>
              <a:cs typeface="Century Gothic"/>
            </a:endParaRPr>
          </a:p>
        </p:txBody>
      </p:sp>
      <p:pic>
        <p:nvPicPr>
          <p:cNvPr id="18" name="object 18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5894" y="958532"/>
            <a:ext cx="294132" cy="237743"/>
          </a:xfrm>
          <a:prstGeom prst="rect">
            <a:avLst/>
          </a:prstGeom>
        </p:spPr>
      </p:pic>
      <p:sp>
        <p:nvSpPr>
          <p:cNvPr id="19" name="object 19" descr=""/>
          <p:cNvSpPr txBox="1"/>
          <p:nvPr/>
        </p:nvSpPr>
        <p:spPr>
          <a:xfrm>
            <a:off x="885897" y="1001452"/>
            <a:ext cx="86042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10" b="1">
                <a:solidFill>
                  <a:srgbClr val="B35E07"/>
                </a:solidFill>
                <a:latin typeface="Century Gothic"/>
                <a:cs typeface="Century Gothic"/>
              </a:rPr>
              <a:t>RECLAMAÇÕES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885897" y="1638505"/>
            <a:ext cx="845819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10" b="1">
                <a:solidFill>
                  <a:srgbClr val="771F28"/>
                </a:solidFill>
                <a:latin typeface="Century Gothic"/>
                <a:cs typeface="Century Gothic"/>
              </a:rPr>
              <a:t>INFORMAÇÕES</a:t>
            </a:r>
            <a:endParaRPr sz="900">
              <a:latin typeface="Century Gothic"/>
              <a:cs typeface="Century Gothic"/>
            </a:endParaRPr>
          </a:p>
        </p:txBody>
      </p:sp>
      <p:pic>
        <p:nvPicPr>
          <p:cNvPr id="21" name="object 21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35894" y="1578800"/>
            <a:ext cx="294132" cy="236219"/>
          </a:xfrm>
          <a:prstGeom prst="rect">
            <a:avLst/>
          </a:prstGeom>
        </p:spPr>
      </p:pic>
      <p:pic>
        <p:nvPicPr>
          <p:cNvPr id="22" name="object 22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35894" y="2189924"/>
            <a:ext cx="289559" cy="236219"/>
          </a:xfrm>
          <a:prstGeom prst="rect">
            <a:avLst/>
          </a:prstGeom>
        </p:spPr>
      </p:pic>
      <p:sp>
        <p:nvSpPr>
          <p:cNvPr id="23" name="object 23" descr=""/>
          <p:cNvSpPr txBox="1"/>
          <p:nvPr/>
        </p:nvSpPr>
        <p:spPr>
          <a:xfrm>
            <a:off x="885897" y="2272452"/>
            <a:ext cx="81597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10" b="1">
                <a:solidFill>
                  <a:srgbClr val="13425D"/>
                </a:solidFill>
                <a:latin typeface="Century Gothic"/>
                <a:cs typeface="Century Gothic"/>
              </a:rPr>
              <a:t>SOLICITAÇÕES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882847" y="2907967"/>
            <a:ext cx="609600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10" b="1">
                <a:solidFill>
                  <a:srgbClr val="3B6431"/>
                </a:solidFill>
                <a:latin typeface="Century Gothic"/>
                <a:cs typeface="Century Gothic"/>
              </a:rPr>
              <a:t>DENÚNCIA</a:t>
            </a:r>
            <a:endParaRPr sz="900">
              <a:latin typeface="Century Gothic"/>
              <a:cs typeface="Century Gothic"/>
            </a:endParaRPr>
          </a:p>
        </p:txBody>
      </p:sp>
      <p:pic>
        <p:nvPicPr>
          <p:cNvPr id="25" name="object 25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35894" y="2887916"/>
            <a:ext cx="260604" cy="207263"/>
          </a:xfrm>
          <a:prstGeom prst="rect">
            <a:avLst/>
          </a:prstGeom>
        </p:spPr>
      </p:pic>
      <p:sp>
        <p:nvSpPr>
          <p:cNvPr id="26" name="object 26" descr=""/>
          <p:cNvSpPr txBox="1"/>
          <p:nvPr/>
        </p:nvSpPr>
        <p:spPr>
          <a:xfrm>
            <a:off x="882847" y="3544992"/>
            <a:ext cx="599440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10" b="1">
                <a:solidFill>
                  <a:srgbClr val="9A743A"/>
                </a:solidFill>
                <a:latin typeface="Century Gothic"/>
                <a:cs typeface="Century Gothic"/>
              </a:rPr>
              <a:t>SUGESTÃO</a:t>
            </a:r>
            <a:endParaRPr sz="900">
              <a:latin typeface="Century Gothic"/>
              <a:cs typeface="Century Gothic"/>
            </a:endParaRPr>
          </a:p>
        </p:txBody>
      </p:sp>
      <p:pic>
        <p:nvPicPr>
          <p:cNvPr id="27" name="object 27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35894" y="3494468"/>
            <a:ext cx="294132" cy="233172"/>
          </a:xfrm>
          <a:prstGeom prst="rect">
            <a:avLst/>
          </a:prstGeom>
        </p:spPr>
      </p:pic>
      <p:pic>
        <p:nvPicPr>
          <p:cNvPr id="28" name="object 28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35894" y="4122356"/>
            <a:ext cx="294132" cy="236219"/>
          </a:xfrm>
          <a:prstGeom prst="rect">
            <a:avLst/>
          </a:prstGeom>
        </p:spPr>
      </p:pic>
      <p:sp>
        <p:nvSpPr>
          <p:cNvPr id="29" name="object 29" descr=""/>
          <p:cNvSpPr txBox="1"/>
          <p:nvPr/>
        </p:nvSpPr>
        <p:spPr>
          <a:xfrm>
            <a:off x="882847" y="4179002"/>
            <a:ext cx="511809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10" b="1">
                <a:solidFill>
                  <a:srgbClr val="483659"/>
                </a:solidFill>
                <a:latin typeface="Century Gothic"/>
                <a:cs typeface="Century Gothic"/>
              </a:rPr>
              <a:t>ELOGIOS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882847" y="4816062"/>
            <a:ext cx="553720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10" b="1">
                <a:solidFill>
                  <a:srgbClr val="7E7E7E"/>
                </a:solidFill>
                <a:latin typeface="Century Gothic"/>
                <a:cs typeface="Century Gothic"/>
              </a:rPr>
              <a:t>DIVERSOS</a:t>
            </a:r>
            <a:endParaRPr sz="900">
              <a:latin typeface="Century Gothic"/>
              <a:cs typeface="Century Gothic"/>
            </a:endParaRPr>
          </a:p>
        </p:txBody>
      </p:sp>
      <p:pic>
        <p:nvPicPr>
          <p:cNvPr id="31" name="object 31" descr="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77042" y="4788344"/>
            <a:ext cx="283464" cy="228600"/>
          </a:xfrm>
          <a:prstGeom prst="rect">
            <a:avLst/>
          </a:prstGeom>
        </p:spPr>
      </p:pic>
      <p:sp>
        <p:nvSpPr>
          <p:cNvPr id="32" name="object 32" descr=""/>
          <p:cNvSpPr/>
          <p:nvPr/>
        </p:nvSpPr>
        <p:spPr>
          <a:xfrm>
            <a:off x="1969978" y="1536128"/>
            <a:ext cx="7486015" cy="382905"/>
          </a:xfrm>
          <a:custGeom>
            <a:avLst/>
            <a:gdLst/>
            <a:ahLst/>
            <a:cxnLst/>
            <a:rect l="l" t="t" r="r" b="b"/>
            <a:pathLst>
              <a:path w="7486015" h="382905">
                <a:moveTo>
                  <a:pt x="0" y="0"/>
                </a:moveTo>
                <a:lnTo>
                  <a:pt x="679704" y="64008"/>
                </a:lnTo>
                <a:lnTo>
                  <a:pt x="1359408" y="106679"/>
                </a:lnTo>
                <a:lnTo>
                  <a:pt x="2042159" y="298704"/>
                </a:lnTo>
                <a:lnTo>
                  <a:pt x="2721864" y="147828"/>
                </a:lnTo>
                <a:lnTo>
                  <a:pt x="3401567" y="233172"/>
                </a:lnTo>
                <a:lnTo>
                  <a:pt x="4082796" y="318515"/>
                </a:lnTo>
                <a:lnTo>
                  <a:pt x="4764024" y="213359"/>
                </a:lnTo>
                <a:lnTo>
                  <a:pt x="5443728" y="275843"/>
                </a:lnTo>
                <a:lnTo>
                  <a:pt x="6123432" y="318515"/>
                </a:lnTo>
                <a:lnTo>
                  <a:pt x="6804660" y="361187"/>
                </a:lnTo>
                <a:lnTo>
                  <a:pt x="7485887" y="382523"/>
                </a:lnTo>
              </a:path>
            </a:pathLst>
          </a:custGeom>
          <a:ln w="22859">
            <a:solidFill>
              <a:srgbClr val="771F2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 descr=""/>
          <p:cNvSpPr txBox="1"/>
          <p:nvPr/>
        </p:nvSpPr>
        <p:spPr>
          <a:xfrm>
            <a:off x="1916167" y="1412169"/>
            <a:ext cx="16065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25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2567955" y="1412169"/>
            <a:ext cx="16192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22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35" name="object 35" descr=""/>
          <p:cNvSpPr txBox="1"/>
          <p:nvPr/>
        </p:nvSpPr>
        <p:spPr>
          <a:xfrm>
            <a:off x="3248135" y="1412169"/>
            <a:ext cx="16319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20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36" name="object 36" descr=""/>
          <p:cNvSpPr txBox="1"/>
          <p:nvPr/>
        </p:nvSpPr>
        <p:spPr>
          <a:xfrm>
            <a:off x="3929376" y="1598119"/>
            <a:ext cx="16065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11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37" name="object 37" descr=""/>
          <p:cNvSpPr txBox="1"/>
          <p:nvPr/>
        </p:nvSpPr>
        <p:spPr>
          <a:xfrm>
            <a:off x="4609060" y="1450263"/>
            <a:ext cx="16319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18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38" name="object 38" descr=""/>
          <p:cNvSpPr txBox="1"/>
          <p:nvPr/>
        </p:nvSpPr>
        <p:spPr>
          <a:xfrm>
            <a:off x="5290289" y="1534107"/>
            <a:ext cx="16065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14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39" name="object 39" descr=""/>
          <p:cNvSpPr txBox="1"/>
          <p:nvPr/>
        </p:nvSpPr>
        <p:spPr>
          <a:xfrm>
            <a:off x="5970011" y="1619457"/>
            <a:ext cx="16319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10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40" name="object 40" descr=""/>
          <p:cNvSpPr txBox="1"/>
          <p:nvPr/>
        </p:nvSpPr>
        <p:spPr>
          <a:xfrm>
            <a:off x="6651240" y="1514276"/>
            <a:ext cx="16319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15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41" name="object 41" descr=""/>
          <p:cNvSpPr txBox="1"/>
          <p:nvPr/>
        </p:nvSpPr>
        <p:spPr>
          <a:xfrm>
            <a:off x="7332468" y="1576782"/>
            <a:ext cx="16065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12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42" name="object 42" descr=""/>
          <p:cNvSpPr txBox="1"/>
          <p:nvPr/>
        </p:nvSpPr>
        <p:spPr>
          <a:xfrm>
            <a:off x="8012152" y="1619457"/>
            <a:ext cx="16319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10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43" name="object 43" descr=""/>
          <p:cNvSpPr txBox="1"/>
          <p:nvPr/>
        </p:nvSpPr>
        <p:spPr>
          <a:xfrm>
            <a:off x="8726947" y="1662132"/>
            <a:ext cx="93980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10">
                <a:solidFill>
                  <a:srgbClr val="183B46"/>
                </a:solidFill>
                <a:latin typeface="Century Gothic"/>
                <a:cs typeface="Century Gothic"/>
              </a:rPr>
              <a:t>8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44" name="object 44" descr=""/>
          <p:cNvSpPr txBox="1"/>
          <p:nvPr/>
        </p:nvSpPr>
        <p:spPr>
          <a:xfrm>
            <a:off x="9408214" y="1683470"/>
            <a:ext cx="93980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10">
                <a:solidFill>
                  <a:srgbClr val="183B46"/>
                </a:solidFill>
                <a:latin typeface="Century Gothic"/>
                <a:cs typeface="Century Gothic"/>
              </a:rPr>
              <a:t>7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45" name="object 45" descr=""/>
          <p:cNvSpPr/>
          <p:nvPr/>
        </p:nvSpPr>
        <p:spPr>
          <a:xfrm>
            <a:off x="1969978" y="2089340"/>
            <a:ext cx="7486015" cy="285115"/>
          </a:xfrm>
          <a:custGeom>
            <a:avLst/>
            <a:gdLst/>
            <a:ahLst/>
            <a:cxnLst/>
            <a:rect l="l" t="t" r="r" b="b"/>
            <a:pathLst>
              <a:path w="7486015" h="285114">
                <a:moveTo>
                  <a:pt x="0" y="158495"/>
                </a:moveTo>
                <a:lnTo>
                  <a:pt x="679704" y="96011"/>
                </a:lnTo>
                <a:lnTo>
                  <a:pt x="1359408" y="0"/>
                </a:lnTo>
                <a:lnTo>
                  <a:pt x="2042159" y="30479"/>
                </a:lnTo>
                <a:lnTo>
                  <a:pt x="2721864" y="30479"/>
                </a:lnTo>
                <a:lnTo>
                  <a:pt x="3401567" y="222503"/>
                </a:lnTo>
                <a:lnTo>
                  <a:pt x="4082796" y="190499"/>
                </a:lnTo>
                <a:lnTo>
                  <a:pt x="4764024" y="30479"/>
                </a:lnTo>
                <a:lnTo>
                  <a:pt x="5443728" y="158495"/>
                </a:lnTo>
                <a:lnTo>
                  <a:pt x="6123432" y="62483"/>
                </a:lnTo>
                <a:lnTo>
                  <a:pt x="6804660" y="126491"/>
                </a:lnTo>
                <a:lnTo>
                  <a:pt x="7485887" y="284987"/>
                </a:lnTo>
              </a:path>
            </a:pathLst>
          </a:custGeom>
          <a:ln w="22859">
            <a:solidFill>
              <a:srgbClr val="13425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 descr=""/>
          <p:cNvSpPr txBox="1"/>
          <p:nvPr/>
        </p:nvSpPr>
        <p:spPr>
          <a:xfrm>
            <a:off x="1916167" y="2012636"/>
            <a:ext cx="16065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13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47" name="object 47" descr=""/>
          <p:cNvSpPr txBox="1"/>
          <p:nvPr/>
        </p:nvSpPr>
        <p:spPr>
          <a:xfrm>
            <a:off x="2568411" y="2006548"/>
            <a:ext cx="16065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15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48" name="object 48" descr=""/>
          <p:cNvSpPr txBox="1"/>
          <p:nvPr/>
        </p:nvSpPr>
        <p:spPr>
          <a:xfrm>
            <a:off x="3248591" y="2006548"/>
            <a:ext cx="16192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18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49" name="object 49" descr=""/>
          <p:cNvSpPr txBox="1"/>
          <p:nvPr/>
        </p:nvSpPr>
        <p:spPr>
          <a:xfrm>
            <a:off x="3928771" y="2006548"/>
            <a:ext cx="16192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17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50" name="object 50" descr=""/>
          <p:cNvSpPr txBox="1"/>
          <p:nvPr/>
        </p:nvSpPr>
        <p:spPr>
          <a:xfrm>
            <a:off x="4608952" y="2006548"/>
            <a:ext cx="16319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17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51" name="object 51" descr=""/>
          <p:cNvSpPr txBox="1"/>
          <p:nvPr/>
        </p:nvSpPr>
        <p:spPr>
          <a:xfrm>
            <a:off x="5290289" y="2076649"/>
            <a:ext cx="16065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11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52" name="object 52" descr=""/>
          <p:cNvSpPr txBox="1"/>
          <p:nvPr/>
        </p:nvSpPr>
        <p:spPr>
          <a:xfrm>
            <a:off x="5970011" y="2044642"/>
            <a:ext cx="16319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12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53" name="object 53" descr=""/>
          <p:cNvSpPr txBox="1"/>
          <p:nvPr/>
        </p:nvSpPr>
        <p:spPr>
          <a:xfrm>
            <a:off x="6651240" y="2006548"/>
            <a:ext cx="16319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17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54" name="object 54" descr=""/>
          <p:cNvSpPr txBox="1"/>
          <p:nvPr/>
        </p:nvSpPr>
        <p:spPr>
          <a:xfrm>
            <a:off x="7332468" y="2012636"/>
            <a:ext cx="16065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13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55" name="object 55" descr=""/>
          <p:cNvSpPr txBox="1"/>
          <p:nvPr/>
        </p:nvSpPr>
        <p:spPr>
          <a:xfrm>
            <a:off x="8012152" y="2006548"/>
            <a:ext cx="16319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16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56" name="object 56" descr=""/>
          <p:cNvSpPr txBox="1"/>
          <p:nvPr/>
        </p:nvSpPr>
        <p:spPr>
          <a:xfrm>
            <a:off x="8693567" y="2006548"/>
            <a:ext cx="16065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14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57" name="object 57" descr=""/>
          <p:cNvSpPr txBox="1"/>
          <p:nvPr/>
        </p:nvSpPr>
        <p:spPr>
          <a:xfrm>
            <a:off x="9408214" y="2139154"/>
            <a:ext cx="93980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10">
                <a:solidFill>
                  <a:srgbClr val="183B46"/>
                </a:solidFill>
                <a:latin typeface="Century Gothic"/>
                <a:cs typeface="Century Gothic"/>
              </a:rPr>
              <a:t>9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58" name="object 58" descr=""/>
          <p:cNvSpPr/>
          <p:nvPr/>
        </p:nvSpPr>
        <p:spPr>
          <a:xfrm>
            <a:off x="1969978" y="2784284"/>
            <a:ext cx="7486015" cy="381000"/>
          </a:xfrm>
          <a:custGeom>
            <a:avLst/>
            <a:gdLst/>
            <a:ahLst/>
            <a:cxnLst/>
            <a:rect l="l" t="t" r="r" b="b"/>
            <a:pathLst>
              <a:path w="7486015" h="381000">
                <a:moveTo>
                  <a:pt x="0" y="211836"/>
                </a:moveTo>
                <a:lnTo>
                  <a:pt x="679704" y="233172"/>
                </a:lnTo>
                <a:lnTo>
                  <a:pt x="1359408" y="0"/>
                </a:lnTo>
                <a:lnTo>
                  <a:pt x="2042159" y="169164"/>
                </a:lnTo>
                <a:lnTo>
                  <a:pt x="2721864" y="21336"/>
                </a:lnTo>
                <a:lnTo>
                  <a:pt x="3401567" y="211836"/>
                </a:lnTo>
                <a:lnTo>
                  <a:pt x="4082796" y="211836"/>
                </a:lnTo>
                <a:lnTo>
                  <a:pt x="4764024" y="64008"/>
                </a:lnTo>
                <a:lnTo>
                  <a:pt x="5443728" y="190500"/>
                </a:lnTo>
                <a:lnTo>
                  <a:pt x="6123432" y="147828"/>
                </a:lnTo>
                <a:lnTo>
                  <a:pt x="6804660" y="297180"/>
                </a:lnTo>
                <a:lnTo>
                  <a:pt x="7485887" y="381000"/>
                </a:lnTo>
              </a:path>
            </a:pathLst>
          </a:custGeom>
          <a:ln w="22859">
            <a:solidFill>
              <a:srgbClr val="3B643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 descr=""/>
          <p:cNvSpPr txBox="1"/>
          <p:nvPr/>
        </p:nvSpPr>
        <p:spPr>
          <a:xfrm>
            <a:off x="1916167" y="2760959"/>
            <a:ext cx="16065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13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60" name="object 60" descr=""/>
          <p:cNvSpPr txBox="1"/>
          <p:nvPr/>
        </p:nvSpPr>
        <p:spPr>
          <a:xfrm>
            <a:off x="2568411" y="2782297"/>
            <a:ext cx="16065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12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61" name="object 61" descr=""/>
          <p:cNvSpPr txBox="1"/>
          <p:nvPr/>
        </p:nvSpPr>
        <p:spPr>
          <a:xfrm>
            <a:off x="3248148" y="2616176"/>
            <a:ext cx="16319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23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62" name="object 62" descr=""/>
          <p:cNvSpPr txBox="1"/>
          <p:nvPr/>
        </p:nvSpPr>
        <p:spPr>
          <a:xfrm>
            <a:off x="3929376" y="2718284"/>
            <a:ext cx="16065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15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63" name="object 63" descr=""/>
          <p:cNvSpPr txBox="1"/>
          <p:nvPr/>
        </p:nvSpPr>
        <p:spPr>
          <a:xfrm>
            <a:off x="4609060" y="2616176"/>
            <a:ext cx="16319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22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64" name="object 64" descr=""/>
          <p:cNvSpPr txBox="1"/>
          <p:nvPr/>
        </p:nvSpPr>
        <p:spPr>
          <a:xfrm>
            <a:off x="5290289" y="2760959"/>
            <a:ext cx="16065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13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65" name="object 65" descr=""/>
          <p:cNvSpPr txBox="1"/>
          <p:nvPr/>
        </p:nvSpPr>
        <p:spPr>
          <a:xfrm>
            <a:off x="5970469" y="2760959"/>
            <a:ext cx="16192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13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66" name="object 66" descr=""/>
          <p:cNvSpPr txBox="1"/>
          <p:nvPr/>
        </p:nvSpPr>
        <p:spPr>
          <a:xfrm>
            <a:off x="6651240" y="2616176"/>
            <a:ext cx="16319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20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67" name="object 67" descr=""/>
          <p:cNvSpPr txBox="1"/>
          <p:nvPr/>
        </p:nvSpPr>
        <p:spPr>
          <a:xfrm>
            <a:off x="7332468" y="2739621"/>
            <a:ext cx="16065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14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68" name="object 68" descr=""/>
          <p:cNvSpPr txBox="1"/>
          <p:nvPr/>
        </p:nvSpPr>
        <p:spPr>
          <a:xfrm>
            <a:off x="8012152" y="2696946"/>
            <a:ext cx="16319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16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69" name="object 69" descr=""/>
          <p:cNvSpPr txBox="1"/>
          <p:nvPr/>
        </p:nvSpPr>
        <p:spPr>
          <a:xfrm>
            <a:off x="8726947" y="2846309"/>
            <a:ext cx="93980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10">
                <a:solidFill>
                  <a:srgbClr val="183B46"/>
                </a:solidFill>
                <a:latin typeface="Century Gothic"/>
                <a:cs typeface="Century Gothic"/>
              </a:rPr>
              <a:t>9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70" name="object 70" descr=""/>
          <p:cNvSpPr txBox="1"/>
          <p:nvPr/>
        </p:nvSpPr>
        <p:spPr>
          <a:xfrm>
            <a:off x="9408214" y="2930077"/>
            <a:ext cx="93980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10">
                <a:solidFill>
                  <a:srgbClr val="183B46"/>
                </a:solidFill>
                <a:latin typeface="Century Gothic"/>
                <a:cs typeface="Century Gothic"/>
              </a:rPr>
              <a:t>5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71" name="object 71" descr=""/>
          <p:cNvSpPr/>
          <p:nvPr/>
        </p:nvSpPr>
        <p:spPr>
          <a:xfrm>
            <a:off x="1969978" y="3316160"/>
            <a:ext cx="7486015" cy="509270"/>
          </a:xfrm>
          <a:custGeom>
            <a:avLst/>
            <a:gdLst/>
            <a:ahLst/>
            <a:cxnLst/>
            <a:rect l="l" t="t" r="r" b="b"/>
            <a:pathLst>
              <a:path w="7486015" h="509270">
                <a:moveTo>
                  <a:pt x="0" y="0"/>
                </a:moveTo>
                <a:lnTo>
                  <a:pt x="679704" y="382523"/>
                </a:lnTo>
                <a:lnTo>
                  <a:pt x="1359408" y="316991"/>
                </a:lnTo>
                <a:lnTo>
                  <a:pt x="2042159" y="509015"/>
                </a:lnTo>
                <a:lnTo>
                  <a:pt x="2721864" y="316991"/>
                </a:lnTo>
                <a:lnTo>
                  <a:pt x="3401567" y="316991"/>
                </a:lnTo>
                <a:lnTo>
                  <a:pt x="4082796" y="254507"/>
                </a:lnTo>
                <a:lnTo>
                  <a:pt x="4764024" y="316991"/>
                </a:lnTo>
                <a:lnTo>
                  <a:pt x="5443728" y="445008"/>
                </a:lnTo>
                <a:lnTo>
                  <a:pt x="6123432" y="445008"/>
                </a:lnTo>
                <a:lnTo>
                  <a:pt x="6804660" y="509015"/>
                </a:lnTo>
                <a:lnTo>
                  <a:pt x="7485887" y="445008"/>
                </a:lnTo>
              </a:path>
            </a:pathLst>
          </a:custGeom>
          <a:ln w="22859">
            <a:solidFill>
              <a:srgbClr val="9A743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 descr=""/>
          <p:cNvSpPr txBox="1"/>
          <p:nvPr/>
        </p:nvSpPr>
        <p:spPr>
          <a:xfrm>
            <a:off x="1922255" y="3233415"/>
            <a:ext cx="93980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10">
                <a:solidFill>
                  <a:srgbClr val="183B46"/>
                </a:solidFill>
                <a:latin typeface="Century Gothic"/>
                <a:cs typeface="Century Gothic"/>
              </a:rPr>
              <a:t>9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73" name="object 73" descr=""/>
          <p:cNvSpPr txBox="1"/>
          <p:nvPr/>
        </p:nvSpPr>
        <p:spPr>
          <a:xfrm>
            <a:off x="2601924" y="3461973"/>
            <a:ext cx="93980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10">
                <a:solidFill>
                  <a:srgbClr val="183B46"/>
                </a:solidFill>
                <a:latin typeface="Century Gothic"/>
                <a:cs typeface="Century Gothic"/>
              </a:rPr>
              <a:t>3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74" name="object 74" descr=""/>
          <p:cNvSpPr txBox="1"/>
          <p:nvPr/>
        </p:nvSpPr>
        <p:spPr>
          <a:xfrm>
            <a:off x="3283145" y="3399512"/>
            <a:ext cx="93980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10">
                <a:solidFill>
                  <a:srgbClr val="183B46"/>
                </a:solidFill>
                <a:latin typeface="Century Gothic"/>
                <a:cs typeface="Century Gothic"/>
              </a:rPr>
              <a:t>4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75" name="object 75" descr=""/>
          <p:cNvSpPr txBox="1"/>
          <p:nvPr/>
        </p:nvSpPr>
        <p:spPr>
          <a:xfrm>
            <a:off x="3962905" y="3589984"/>
            <a:ext cx="93980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10">
                <a:solidFill>
                  <a:srgbClr val="183B46"/>
                </a:solidFill>
                <a:latin typeface="Century Gothic"/>
                <a:cs typeface="Century Gothic"/>
              </a:rPr>
              <a:t>1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76" name="object 76" descr=""/>
          <p:cNvSpPr txBox="1"/>
          <p:nvPr/>
        </p:nvSpPr>
        <p:spPr>
          <a:xfrm>
            <a:off x="4644133" y="3399512"/>
            <a:ext cx="93980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10">
                <a:solidFill>
                  <a:srgbClr val="183B46"/>
                </a:solidFill>
                <a:latin typeface="Century Gothic"/>
                <a:cs typeface="Century Gothic"/>
              </a:rPr>
              <a:t>4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77" name="object 77" descr=""/>
          <p:cNvSpPr txBox="1"/>
          <p:nvPr/>
        </p:nvSpPr>
        <p:spPr>
          <a:xfrm>
            <a:off x="5325548" y="3399512"/>
            <a:ext cx="93980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10">
                <a:solidFill>
                  <a:srgbClr val="183B46"/>
                </a:solidFill>
                <a:latin typeface="Century Gothic"/>
                <a:cs typeface="Century Gothic"/>
              </a:rPr>
              <a:t>4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78" name="object 78" descr=""/>
          <p:cNvSpPr txBox="1"/>
          <p:nvPr/>
        </p:nvSpPr>
        <p:spPr>
          <a:xfrm>
            <a:off x="6005046" y="3335507"/>
            <a:ext cx="93980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10">
                <a:solidFill>
                  <a:srgbClr val="183B46"/>
                </a:solidFill>
                <a:latin typeface="Century Gothic"/>
                <a:cs typeface="Century Gothic"/>
              </a:rPr>
              <a:t>5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79" name="object 79" descr=""/>
          <p:cNvSpPr txBox="1"/>
          <p:nvPr/>
        </p:nvSpPr>
        <p:spPr>
          <a:xfrm>
            <a:off x="6686275" y="3399512"/>
            <a:ext cx="93980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10">
                <a:solidFill>
                  <a:srgbClr val="183B46"/>
                </a:solidFill>
                <a:latin typeface="Century Gothic"/>
                <a:cs typeface="Century Gothic"/>
              </a:rPr>
              <a:t>4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80" name="object 80" descr=""/>
          <p:cNvSpPr txBox="1"/>
          <p:nvPr/>
        </p:nvSpPr>
        <p:spPr>
          <a:xfrm>
            <a:off x="7365996" y="3525978"/>
            <a:ext cx="93980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10">
                <a:solidFill>
                  <a:srgbClr val="183B46"/>
                </a:solidFill>
                <a:latin typeface="Century Gothic"/>
                <a:cs typeface="Century Gothic"/>
              </a:rPr>
              <a:t>2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81" name="object 81" descr=""/>
          <p:cNvSpPr txBox="1"/>
          <p:nvPr/>
        </p:nvSpPr>
        <p:spPr>
          <a:xfrm>
            <a:off x="8047411" y="3525978"/>
            <a:ext cx="93980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10">
                <a:solidFill>
                  <a:srgbClr val="183B46"/>
                </a:solidFill>
                <a:latin typeface="Century Gothic"/>
                <a:cs typeface="Century Gothic"/>
              </a:rPr>
              <a:t>2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82" name="object 82" descr=""/>
          <p:cNvSpPr txBox="1"/>
          <p:nvPr/>
        </p:nvSpPr>
        <p:spPr>
          <a:xfrm>
            <a:off x="8726947" y="3589984"/>
            <a:ext cx="93980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10">
                <a:solidFill>
                  <a:srgbClr val="183B46"/>
                </a:solidFill>
                <a:latin typeface="Century Gothic"/>
                <a:cs typeface="Century Gothic"/>
              </a:rPr>
              <a:t>1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83" name="object 83" descr=""/>
          <p:cNvSpPr txBox="1"/>
          <p:nvPr/>
        </p:nvSpPr>
        <p:spPr>
          <a:xfrm>
            <a:off x="9408214" y="3525978"/>
            <a:ext cx="93980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10">
                <a:solidFill>
                  <a:srgbClr val="183B46"/>
                </a:solidFill>
                <a:latin typeface="Century Gothic"/>
                <a:cs typeface="Century Gothic"/>
              </a:rPr>
              <a:t>2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84" name="object 84" descr=""/>
          <p:cNvSpPr/>
          <p:nvPr/>
        </p:nvSpPr>
        <p:spPr>
          <a:xfrm>
            <a:off x="1969978" y="4012628"/>
            <a:ext cx="7486015" cy="477520"/>
          </a:xfrm>
          <a:custGeom>
            <a:avLst/>
            <a:gdLst/>
            <a:ahLst/>
            <a:cxnLst/>
            <a:rect l="l" t="t" r="r" b="b"/>
            <a:pathLst>
              <a:path w="7486015" h="477520">
                <a:moveTo>
                  <a:pt x="0" y="318515"/>
                </a:moveTo>
                <a:lnTo>
                  <a:pt x="679704" y="477011"/>
                </a:lnTo>
                <a:lnTo>
                  <a:pt x="1359408" y="477011"/>
                </a:lnTo>
                <a:lnTo>
                  <a:pt x="2042159" y="477011"/>
                </a:lnTo>
                <a:lnTo>
                  <a:pt x="2721864" y="477011"/>
                </a:lnTo>
                <a:lnTo>
                  <a:pt x="3401567" y="477011"/>
                </a:lnTo>
                <a:lnTo>
                  <a:pt x="4082796" y="318515"/>
                </a:lnTo>
                <a:lnTo>
                  <a:pt x="4764024" y="318515"/>
                </a:lnTo>
                <a:lnTo>
                  <a:pt x="5443728" y="318515"/>
                </a:lnTo>
                <a:lnTo>
                  <a:pt x="6123432" y="0"/>
                </a:lnTo>
                <a:lnTo>
                  <a:pt x="6804660" y="160020"/>
                </a:lnTo>
                <a:lnTo>
                  <a:pt x="7485887" y="477011"/>
                </a:lnTo>
              </a:path>
            </a:pathLst>
          </a:custGeom>
          <a:ln w="22860">
            <a:solidFill>
              <a:srgbClr val="4836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 descr=""/>
          <p:cNvSpPr txBox="1"/>
          <p:nvPr/>
        </p:nvSpPr>
        <p:spPr>
          <a:xfrm>
            <a:off x="1922255" y="4095961"/>
            <a:ext cx="93980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10">
                <a:solidFill>
                  <a:srgbClr val="183B46"/>
                </a:solidFill>
                <a:latin typeface="Century Gothic"/>
                <a:cs typeface="Century Gothic"/>
              </a:rPr>
              <a:t>1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86" name="object 86" descr=""/>
          <p:cNvSpPr txBox="1"/>
          <p:nvPr/>
        </p:nvSpPr>
        <p:spPr>
          <a:xfrm>
            <a:off x="2601924" y="4254486"/>
            <a:ext cx="93980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10">
                <a:solidFill>
                  <a:srgbClr val="183B46"/>
                </a:solidFill>
                <a:latin typeface="Century Gothic"/>
                <a:cs typeface="Century Gothic"/>
              </a:rPr>
              <a:t>0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87" name="object 87" descr=""/>
          <p:cNvSpPr txBox="1"/>
          <p:nvPr/>
        </p:nvSpPr>
        <p:spPr>
          <a:xfrm>
            <a:off x="3962284" y="4254486"/>
            <a:ext cx="93980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10">
                <a:solidFill>
                  <a:srgbClr val="183B46"/>
                </a:solidFill>
                <a:latin typeface="Century Gothic"/>
                <a:cs typeface="Century Gothic"/>
              </a:rPr>
              <a:t>0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88" name="object 88" descr=""/>
          <p:cNvSpPr txBox="1"/>
          <p:nvPr/>
        </p:nvSpPr>
        <p:spPr>
          <a:xfrm>
            <a:off x="4643699" y="4254486"/>
            <a:ext cx="93980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10">
                <a:solidFill>
                  <a:srgbClr val="183B46"/>
                </a:solidFill>
                <a:latin typeface="Century Gothic"/>
                <a:cs typeface="Century Gothic"/>
              </a:rPr>
              <a:t>0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89" name="object 89" descr=""/>
          <p:cNvSpPr txBox="1"/>
          <p:nvPr/>
        </p:nvSpPr>
        <p:spPr>
          <a:xfrm>
            <a:off x="5325114" y="4254486"/>
            <a:ext cx="93980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10">
                <a:solidFill>
                  <a:srgbClr val="183B46"/>
                </a:solidFill>
                <a:latin typeface="Century Gothic"/>
                <a:cs typeface="Century Gothic"/>
              </a:rPr>
              <a:t>0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90" name="object 90" descr=""/>
          <p:cNvSpPr txBox="1"/>
          <p:nvPr/>
        </p:nvSpPr>
        <p:spPr>
          <a:xfrm>
            <a:off x="6005046" y="4095961"/>
            <a:ext cx="93980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10">
                <a:solidFill>
                  <a:srgbClr val="183B46"/>
                </a:solidFill>
                <a:latin typeface="Century Gothic"/>
                <a:cs typeface="Century Gothic"/>
              </a:rPr>
              <a:t>1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91" name="object 91" descr=""/>
          <p:cNvSpPr txBox="1"/>
          <p:nvPr/>
        </p:nvSpPr>
        <p:spPr>
          <a:xfrm>
            <a:off x="6686460" y="4095961"/>
            <a:ext cx="93980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10">
                <a:solidFill>
                  <a:srgbClr val="183B46"/>
                </a:solidFill>
                <a:latin typeface="Century Gothic"/>
                <a:cs typeface="Century Gothic"/>
              </a:rPr>
              <a:t>1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92" name="object 92" descr=""/>
          <p:cNvSpPr txBox="1"/>
          <p:nvPr/>
        </p:nvSpPr>
        <p:spPr>
          <a:xfrm>
            <a:off x="7365407" y="4095961"/>
            <a:ext cx="93980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10">
                <a:solidFill>
                  <a:srgbClr val="183B46"/>
                </a:solidFill>
                <a:latin typeface="Century Gothic"/>
                <a:cs typeface="Century Gothic"/>
              </a:rPr>
              <a:t>1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93" name="object 93" descr=""/>
          <p:cNvSpPr txBox="1"/>
          <p:nvPr/>
        </p:nvSpPr>
        <p:spPr>
          <a:xfrm>
            <a:off x="8047225" y="3835381"/>
            <a:ext cx="93980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10">
                <a:solidFill>
                  <a:srgbClr val="183B46"/>
                </a:solidFill>
                <a:latin typeface="Century Gothic"/>
                <a:cs typeface="Century Gothic"/>
              </a:rPr>
              <a:t>3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94" name="object 94" descr=""/>
          <p:cNvSpPr txBox="1"/>
          <p:nvPr/>
        </p:nvSpPr>
        <p:spPr>
          <a:xfrm>
            <a:off x="8726947" y="3937473"/>
            <a:ext cx="93980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10">
                <a:solidFill>
                  <a:srgbClr val="183B46"/>
                </a:solidFill>
                <a:latin typeface="Century Gothic"/>
                <a:cs typeface="Century Gothic"/>
              </a:rPr>
              <a:t>2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95" name="object 95" descr=""/>
          <p:cNvSpPr txBox="1"/>
          <p:nvPr/>
        </p:nvSpPr>
        <p:spPr>
          <a:xfrm>
            <a:off x="9408214" y="4254486"/>
            <a:ext cx="93980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10">
                <a:solidFill>
                  <a:srgbClr val="183B46"/>
                </a:solidFill>
                <a:latin typeface="Century Gothic"/>
                <a:cs typeface="Century Gothic"/>
              </a:rPr>
              <a:t>0</a:t>
            </a:r>
            <a:endParaRPr sz="950">
              <a:latin typeface="Century Gothic"/>
              <a:cs typeface="Century Gothic"/>
            </a:endParaRPr>
          </a:p>
        </p:txBody>
      </p:sp>
      <p:grpSp>
        <p:nvGrpSpPr>
          <p:cNvPr id="96" name="object 96" descr=""/>
          <p:cNvGrpSpPr/>
          <p:nvPr/>
        </p:nvGrpSpPr>
        <p:grpSpPr>
          <a:xfrm>
            <a:off x="2040844" y="4763198"/>
            <a:ext cx="7359650" cy="288290"/>
            <a:chOff x="2040844" y="4763198"/>
            <a:chExt cx="7359650" cy="288290"/>
          </a:xfrm>
        </p:grpSpPr>
        <p:sp>
          <p:nvSpPr>
            <p:cNvPr id="97" name="object 97" descr=""/>
            <p:cNvSpPr/>
            <p:nvPr/>
          </p:nvSpPr>
          <p:spPr>
            <a:xfrm>
              <a:off x="2052274" y="5007800"/>
              <a:ext cx="7336790" cy="0"/>
            </a:xfrm>
            <a:custGeom>
              <a:avLst/>
              <a:gdLst/>
              <a:ahLst/>
              <a:cxnLst/>
              <a:rect l="l" t="t" r="r" b="b"/>
              <a:pathLst>
                <a:path w="7336790" h="0">
                  <a:moveTo>
                    <a:pt x="0" y="0"/>
                  </a:moveTo>
                  <a:lnTo>
                    <a:pt x="7336535" y="0"/>
                  </a:lnTo>
                </a:path>
              </a:pathLst>
            </a:custGeom>
            <a:ln w="7620">
              <a:solidFill>
                <a:srgbClr val="D8D8D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8" name="object 98" descr=""/>
            <p:cNvSpPr/>
            <p:nvPr/>
          </p:nvSpPr>
          <p:spPr>
            <a:xfrm>
              <a:off x="2052274" y="5007800"/>
              <a:ext cx="7336790" cy="40005"/>
            </a:xfrm>
            <a:custGeom>
              <a:avLst/>
              <a:gdLst/>
              <a:ahLst/>
              <a:cxnLst/>
              <a:rect l="l" t="t" r="r" b="b"/>
              <a:pathLst>
                <a:path w="7336790" h="40004">
                  <a:moveTo>
                    <a:pt x="0" y="0"/>
                  </a:moveTo>
                  <a:lnTo>
                    <a:pt x="0" y="39624"/>
                  </a:lnTo>
                </a:path>
                <a:path w="7336790" h="40004">
                  <a:moveTo>
                    <a:pt x="665987" y="0"/>
                  </a:moveTo>
                  <a:lnTo>
                    <a:pt x="665987" y="39624"/>
                  </a:lnTo>
                </a:path>
                <a:path w="7336790" h="40004">
                  <a:moveTo>
                    <a:pt x="1333500" y="0"/>
                  </a:moveTo>
                  <a:lnTo>
                    <a:pt x="1333500" y="39624"/>
                  </a:lnTo>
                </a:path>
                <a:path w="7336790" h="40004">
                  <a:moveTo>
                    <a:pt x="2001012" y="0"/>
                  </a:moveTo>
                  <a:lnTo>
                    <a:pt x="2001012" y="39624"/>
                  </a:lnTo>
                </a:path>
                <a:path w="7336790" h="40004">
                  <a:moveTo>
                    <a:pt x="2667000" y="0"/>
                  </a:moveTo>
                  <a:lnTo>
                    <a:pt x="2667000" y="39624"/>
                  </a:lnTo>
                </a:path>
                <a:path w="7336790" h="40004">
                  <a:moveTo>
                    <a:pt x="3334511" y="0"/>
                  </a:moveTo>
                  <a:lnTo>
                    <a:pt x="3334511" y="39624"/>
                  </a:lnTo>
                </a:path>
                <a:path w="7336790" h="40004">
                  <a:moveTo>
                    <a:pt x="4002024" y="0"/>
                  </a:moveTo>
                  <a:lnTo>
                    <a:pt x="4002024" y="39624"/>
                  </a:lnTo>
                </a:path>
                <a:path w="7336790" h="40004">
                  <a:moveTo>
                    <a:pt x="4668011" y="0"/>
                  </a:moveTo>
                  <a:lnTo>
                    <a:pt x="4668011" y="39624"/>
                  </a:lnTo>
                </a:path>
                <a:path w="7336790" h="40004">
                  <a:moveTo>
                    <a:pt x="5335523" y="0"/>
                  </a:moveTo>
                  <a:lnTo>
                    <a:pt x="5335523" y="39624"/>
                  </a:lnTo>
                </a:path>
                <a:path w="7336790" h="40004">
                  <a:moveTo>
                    <a:pt x="6003035" y="0"/>
                  </a:moveTo>
                  <a:lnTo>
                    <a:pt x="6003035" y="39624"/>
                  </a:lnTo>
                </a:path>
                <a:path w="7336790" h="40004">
                  <a:moveTo>
                    <a:pt x="6669023" y="0"/>
                  </a:moveTo>
                  <a:lnTo>
                    <a:pt x="6669023" y="39624"/>
                  </a:lnTo>
                </a:path>
                <a:path w="7336790" h="40004">
                  <a:moveTo>
                    <a:pt x="7336535" y="0"/>
                  </a:moveTo>
                  <a:lnTo>
                    <a:pt x="7336535" y="39624"/>
                  </a:lnTo>
                </a:path>
              </a:pathLst>
            </a:custGeom>
            <a:ln w="7620">
              <a:solidFill>
                <a:srgbClr val="D8D8D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9" name="object 99" descr=""/>
            <p:cNvSpPr/>
            <p:nvPr/>
          </p:nvSpPr>
          <p:spPr>
            <a:xfrm>
              <a:off x="2052274" y="4774628"/>
              <a:ext cx="7336790" cy="233679"/>
            </a:xfrm>
            <a:custGeom>
              <a:avLst/>
              <a:gdLst/>
              <a:ahLst/>
              <a:cxnLst/>
              <a:rect l="l" t="t" r="r" b="b"/>
              <a:pathLst>
                <a:path w="7336790" h="233679">
                  <a:moveTo>
                    <a:pt x="0" y="233172"/>
                  </a:moveTo>
                  <a:lnTo>
                    <a:pt x="665987" y="233172"/>
                  </a:lnTo>
                  <a:lnTo>
                    <a:pt x="1333500" y="0"/>
                  </a:lnTo>
                  <a:lnTo>
                    <a:pt x="2001012" y="233172"/>
                  </a:lnTo>
                  <a:lnTo>
                    <a:pt x="6669023" y="233172"/>
                  </a:lnTo>
                  <a:lnTo>
                    <a:pt x="7336535" y="233172"/>
                  </a:lnTo>
                </a:path>
              </a:pathLst>
            </a:custGeom>
            <a:ln w="22859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0" name="object 100" descr=""/>
          <p:cNvSpPr txBox="1"/>
          <p:nvPr/>
        </p:nvSpPr>
        <p:spPr>
          <a:xfrm>
            <a:off x="2004531" y="4772593"/>
            <a:ext cx="93980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10">
                <a:solidFill>
                  <a:srgbClr val="183B46"/>
                </a:solidFill>
                <a:latin typeface="Century Gothic"/>
                <a:cs typeface="Century Gothic"/>
              </a:rPr>
              <a:t>0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101" name="object 101" descr=""/>
          <p:cNvSpPr txBox="1"/>
          <p:nvPr/>
        </p:nvSpPr>
        <p:spPr>
          <a:xfrm>
            <a:off x="2672367" y="4772593"/>
            <a:ext cx="93980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10">
                <a:solidFill>
                  <a:srgbClr val="183B46"/>
                </a:solidFill>
                <a:latin typeface="Century Gothic"/>
                <a:cs typeface="Century Gothic"/>
              </a:rPr>
              <a:t>0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102" name="object 102" descr=""/>
          <p:cNvSpPr txBox="1"/>
          <p:nvPr/>
        </p:nvSpPr>
        <p:spPr>
          <a:xfrm>
            <a:off x="3283339" y="4254486"/>
            <a:ext cx="148590" cy="45910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10">
                <a:solidFill>
                  <a:srgbClr val="183B46"/>
                </a:solidFill>
                <a:latin typeface="Century Gothic"/>
                <a:cs typeface="Century Gothic"/>
              </a:rPr>
              <a:t>0</a:t>
            </a:r>
            <a:endParaRPr sz="95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900">
              <a:latin typeface="Century Gothic"/>
              <a:cs typeface="Century Gothic"/>
            </a:endParaRPr>
          </a:p>
          <a:p>
            <a:pPr marL="67310">
              <a:lnSpc>
                <a:spcPct val="100000"/>
              </a:lnSpc>
            </a:pPr>
            <a:r>
              <a:rPr dirty="0" sz="950" spc="10">
                <a:solidFill>
                  <a:srgbClr val="183B46"/>
                </a:solidFill>
                <a:latin typeface="Century Gothic"/>
                <a:cs typeface="Century Gothic"/>
              </a:rPr>
              <a:t>2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103" name="object 103" descr=""/>
          <p:cNvSpPr txBox="1"/>
          <p:nvPr/>
        </p:nvSpPr>
        <p:spPr>
          <a:xfrm>
            <a:off x="4005550" y="4772593"/>
            <a:ext cx="93980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10">
                <a:solidFill>
                  <a:srgbClr val="183B46"/>
                </a:solidFill>
                <a:latin typeface="Century Gothic"/>
                <a:cs typeface="Century Gothic"/>
              </a:rPr>
              <a:t>0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104" name="object 104" descr=""/>
          <p:cNvSpPr txBox="1"/>
          <p:nvPr/>
        </p:nvSpPr>
        <p:spPr>
          <a:xfrm>
            <a:off x="4673386" y="4772593"/>
            <a:ext cx="93980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10">
                <a:solidFill>
                  <a:srgbClr val="183B46"/>
                </a:solidFill>
                <a:latin typeface="Century Gothic"/>
                <a:cs typeface="Century Gothic"/>
              </a:rPr>
              <a:t>0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105" name="object 105" descr=""/>
          <p:cNvSpPr txBox="1"/>
          <p:nvPr/>
        </p:nvSpPr>
        <p:spPr>
          <a:xfrm>
            <a:off x="5338752" y="4772593"/>
            <a:ext cx="93980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10">
                <a:solidFill>
                  <a:srgbClr val="183B46"/>
                </a:solidFill>
                <a:latin typeface="Century Gothic"/>
                <a:cs typeface="Century Gothic"/>
              </a:rPr>
              <a:t>0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106" name="object 106" descr=""/>
          <p:cNvSpPr txBox="1"/>
          <p:nvPr/>
        </p:nvSpPr>
        <p:spPr>
          <a:xfrm>
            <a:off x="6006588" y="4772593"/>
            <a:ext cx="93980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10">
                <a:solidFill>
                  <a:srgbClr val="183B46"/>
                </a:solidFill>
                <a:latin typeface="Century Gothic"/>
                <a:cs typeface="Century Gothic"/>
              </a:rPr>
              <a:t>0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107" name="object 107" descr=""/>
          <p:cNvSpPr txBox="1"/>
          <p:nvPr/>
        </p:nvSpPr>
        <p:spPr>
          <a:xfrm>
            <a:off x="6674424" y="4772593"/>
            <a:ext cx="93980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10">
                <a:solidFill>
                  <a:srgbClr val="183B46"/>
                </a:solidFill>
                <a:latin typeface="Century Gothic"/>
                <a:cs typeface="Century Gothic"/>
              </a:rPr>
              <a:t>0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108" name="object 108" descr=""/>
          <p:cNvSpPr txBox="1"/>
          <p:nvPr/>
        </p:nvSpPr>
        <p:spPr>
          <a:xfrm>
            <a:off x="7339790" y="4772593"/>
            <a:ext cx="93980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10">
                <a:solidFill>
                  <a:srgbClr val="183B46"/>
                </a:solidFill>
                <a:latin typeface="Century Gothic"/>
                <a:cs typeface="Century Gothic"/>
              </a:rPr>
              <a:t>0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109" name="object 109" descr=""/>
          <p:cNvSpPr txBox="1"/>
          <p:nvPr/>
        </p:nvSpPr>
        <p:spPr>
          <a:xfrm>
            <a:off x="8007626" y="4772593"/>
            <a:ext cx="93980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10">
                <a:solidFill>
                  <a:srgbClr val="183B46"/>
                </a:solidFill>
                <a:latin typeface="Century Gothic"/>
                <a:cs typeface="Century Gothic"/>
              </a:rPr>
              <a:t>0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110" name="object 110" descr=""/>
          <p:cNvSpPr txBox="1"/>
          <p:nvPr/>
        </p:nvSpPr>
        <p:spPr>
          <a:xfrm>
            <a:off x="8675462" y="4772593"/>
            <a:ext cx="93980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10">
                <a:solidFill>
                  <a:srgbClr val="183B46"/>
                </a:solidFill>
                <a:latin typeface="Century Gothic"/>
                <a:cs typeface="Century Gothic"/>
              </a:rPr>
              <a:t>0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111" name="object 111" descr=""/>
          <p:cNvSpPr txBox="1"/>
          <p:nvPr/>
        </p:nvSpPr>
        <p:spPr>
          <a:xfrm>
            <a:off x="9340829" y="4772593"/>
            <a:ext cx="93980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10">
                <a:solidFill>
                  <a:srgbClr val="183B46"/>
                </a:solidFill>
                <a:latin typeface="Century Gothic"/>
                <a:cs typeface="Century Gothic"/>
              </a:rPr>
              <a:t>0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112" name="object 112" descr=""/>
          <p:cNvSpPr txBox="1"/>
          <p:nvPr/>
        </p:nvSpPr>
        <p:spPr>
          <a:xfrm>
            <a:off x="1946606" y="5071335"/>
            <a:ext cx="209550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jan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113" name="object 113" descr=""/>
          <p:cNvSpPr txBox="1"/>
          <p:nvPr/>
        </p:nvSpPr>
        <p:spPr>
          <a:xfrm>
            <a:off x="2613208" y="5071335"/>
            <a:ext cx="21272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fev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114" name="object 114" descr=""/>
          <p:cNvSpPr txBox="1"/>
          <p:nvPr/>
        </p:nvSpPr>
        <p:spPr>
          <a:xfrm>
            <a:off x="3253885" y="5071335"/>
            <a:ext cx="262890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mar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115" name="object 115" descr=""/>
          <p:cNvSpPr txBox="1"/>
          <p:nvPr/>
        </p:nvSpPr>
        <p:spPr>
          <a:xfrm>
            <a:off x="3936535" y="5071335"/>
            <a:ext cx="230504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abr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116" name="object 116" descr=""/>
          <p:cNvSpPr txBox="1"/>
          <p:nvPr/>
        </p:nvSpPr>
        <p:spPr>
          <a:xfrm>
            <a:off x="4595729" y="5071335"/>
            <a:ext cx="248920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mai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117" name="object 117" descr=""/>
          <p:cNvSpPr txBox="1"/>
          <p:nvPr/>
        </p:nvSpPr>
        <p:spPr>
          <a:xfrm>
            <a:off x="5285785" y="5071335"/>
            <a:ext cx="20129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jun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118" name="object 118" descr=""/>
          <p:cNvSpPr txBox="1"/>
          <p:nvPr/>
        </p:nvSpPr>
        <p:spPr>
          <a:xfrm>
            <a:off x="5979544" y="5071335"/>
            <a:ext cx="14922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jul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119" name="object 119" descr=""/>
          <p:cNvSpPr txBox="1"/>
          <p:nvPr/>
        </p:nvSpPr>
        <p:spPr>
          <a:xfrm>
            <a:off x="6584423" y="5071335"/>
            <a:ext cx="271780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ago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120" name="object 120" descr=""/>
          <p:cNvSpPr txBox="1"/>
          <p:nvPr/>
        </p:nvSpPr>
        <p:spPr>
          <a:xfrm>
            <a:off x="7289293" y="5071335"/>
            <a:ext cx="19621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set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121" name="object 121" descr=""/>
          <p:cNvSpPr txBox="1"/>
          <p:nvPr/>
        </p:nvSpPr>
        <p:spPr>
          <a:xfrm>
            <a:off x="7943549" y="5071335"/>
            <a:ext cx="22288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out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122" name="object 122" descr=""/>
          <p:cNvSpPr txBox="1"/>
          <p:nvPr/>
        </p:nvSpPr>
        <p:spPr>
          <a:xfrm>
            <a:off x="8595337" y="5071335"/>
            <a:ext cx="25209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nov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123" name="object 123" descr=""/>
          <p:cNvSpPr txBox="1"/>
          <p:nvPr/>
        </p:nvSpPr>
        <p:spPr>
          <a:xfrm>
            <a:off x="9268111" y="5071335"/>
            <a:ext cx="241300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25">
                <a:solidFill>
                  <a:srgbClr val="183B46"/>
                </a:solidFill>
                <a:latin typeface="Century Gothic"/>
                <a:cs typeface="Century Gothic"/>
              </a:rPr>
              <a:t>dez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124" name="object 124" descr=""/>
          <p:cNvSpPr txBox="1"/>
          <p:nvPr/>
        </p:nvSpPr>
        <p:spPr>
          <a:xfrm>
            <a:off x="7187571" y="610973"/>
            <a:ext cx="1027430" cy="2228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00" b="1">
                <a:solidFill>
                  <a:srgbClr val="B35E07"/>
                </a:solidFill>
                <a:latin typeface="Century Gothic"/>
                <a:cs typeface="Century Gothic"/>
              </a:rPr>
              <a:t>atual</a:t>
            </a:r>
            <a:r>
              <a:rPr dirty="0" sz="1300" spc="-40" b="1">
                <a:solidFill>
                  <a:srgbClr val="B35E07"/>
                </a:solidFill>
                <a:latin typeface="Century Gothic"/>
                <a:cs typeface="Century Gothic"/>
              </a:rPr>
              <a:t> </a:t>
            </a:r>
            <a:r>
              <a:rPr dirty="0" sz="1300" spc="-10" b="1">
                <a:solidFill>
                  <a:srgbClr val="B35E07"/>
                </a:solidFill>
                <a:latin typeface="Century Gothic"/>
                <a:cs typeface="Century Gothic"/>
              </a:rPr>
              <a:t>gestão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25" name="object 125" descr=""/>
          <p:cNvSpPr/>
          <p:nvPr/>
        </p:nvSpPr>
        <p:spPr>
          <a:xfrm>
            <a:off x="5740354" y="640016"/>
            <a:ext cx="0" cy="4692650"/>
          </a:xfrm>
          <a:custGeom>
            <a:avLst/>
            <a:gdLst/>
            <a:ahLst/>
            <a:cxnLst/>
            <a:rect l="l" t="t" r="r" b="b"/>
            <a:pathLst>
              <a:path w="0" h="4692650">
                <a:moveTo>
                  <a:pt x="0" y="4692396"/>
                </a:moveTo>
                <a:lnTo>
                  <a:pt x="0" y="0"/>
                </a:lnTo>
              </a:path>
            </a:pathLst>
          </a:custGeom>
          <a:ln w="22859">
            <a:solidFill>
              <a:srgbClr val="B35E07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278338" y="205676"/>
            <a:ext cx="0" cy="1312545"/>
          </a:xfrm>
          <a:custGeom>
            <a:avLst/>
            <a:gdLst/>
            <a:ahLst/>
            <a:cxnLst/>
            <a:rect l="l" t="t" r="r" b="b"/>
            <a:pathLst>
              <a:path w="0" h="1312545">
                <a:moveTo>
                  <a:pt x="0" y="0"/>
                </a:moveTo>
                <a:lnTo>
                  <a:pt x="0" y="1312163"/>
                </a:lnTo>
              </a:path>
            </a:pathLst>
          </a:custGeom>
          <a:ln w="45719">
            <a:solidFill>
              <a:srgbClr val="183B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6649" rIns="0" bIns="0" rtlCol="0" vert="horz">
            <a:spAutoFit/>
          </a:bodyPr>
          <a:lstStyle/>
          <a:p>
            <a:pPr marL="16510">
              <a:lnSpc>
                <a:spcPts val="2335"/>
              </a:lnSpc>
              <a:spcBef>
                <a:spcPts val="110"/>
              </a:spcBef>
            </a:pPr>
            <a:r>
              <a:rPr dirty="0"/>
              <a:t>VARIAÇÃO</a:t>
            </a:r>
            <a:r>
              <a:rPr dirty="0" spc="20"/>
              <a:t> </a:t>
            </a:r>
            <a:r>
              <a:rPr dirty="0"/>
              <a:t>ANUAL</a:t>
            </a:r>
            <a:r>
              <a:rPr dirty="0" spc="10"/>
              <a:t> </a:t>
            </a:r>
            <a:r>
              <a:rPr dirty="0"/>
              <a:t>DE</a:t>
            </a:r>
            <a:r>
              <a:rPr dirty="0" spc="-15"/>
              <a:t> </a:t>
            </a:r>
            <a:r>
              <a:rPr dirty="0" spc="-10"/>
              <a:t>DEMANDAS</a:t>
            </a:r>
          </a:p>
          <a:p>
            <a:pPr marL="15240">
              <a:lnSpc>
                <a:spcPts val="1255"/>
              </a:lnSpc>
            </a:pPr>
            <a:r>
              <a:rPr dirty="0" sz="1150">
                <a:solidFill>
                  <a:srgbClr val="183B46"/>
                </a:solidFill>
              </a:rPr>
              <a:t>2019</a:t>
            </a:r>
            <a:r>
              <a:rPr dirty="0" sz="1150" spc="20">
                <a:solidFill>
                  <a:srgbClr val="183B46"/>
                </a:solidFill>
              </a:rPr>
              <a:t> </a:t>
            </a:r>
            <a:r>
              <a:rPr dirty="0" sz="1150">
                <a:solidFill>
                  <a:srgbClr val="183B46"/>
                </a:solidFill>
              </a:rPr>
              <a:t>a</a:t>
            </a:r>
            <a:r>
              <a:rPr dirty="0" sz="1150" spc="40">
                <a:solidFill>
                  <a:srgbClr val="183B46"/>
                </a:solidFill>
              </a:rPr>
              <a:t> </a:t>
            </a:r>
            <a:r>
              <a:rPr dirty="0" sz="1150" spc="-20">
                <a:solidFill>
                  <a:srgbClr val="183B46"/>
                </a:solidFill>
              </a:rPr>
              <a:t>2022</a:t>
            </a:r>
            <a:endParaRPr sz="1150"/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746968" y="3944810"/>
          <a:ext cx="8456930" cy="10426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7535"/>
                <a:gridCol w="1111250"/>
                <a:gridCol w="1111250"/>
                <a:gridCol w="1111250"/>
                <a:gridCol w="1111250"/>
                <a:gridCol w="1111250"/>
                <a:gridCol w="1111249"/>
                <a:gridCol w="1109979"/>
              </a:tblGrid>
              <a:tr h="2178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D8D8D8"/>
                      </a:solidFill>
                      <a:prstDash val="solid"/>
                    </a:lnR>
                    <a:lnB w="9525">
                      <a:solidFill>
                        <a:srgbClr val="D8D8D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1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Reclamação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15240">
                    <a:lnL w="9525">
                      <a:solidFill>
                        <a:srgbClr val="D8D8D8"/>
                      </a:solidFill>
                      <a:prstDash val="solid"/>
                    </a:lnL>
                    <a:lnR w="9525">
                      <a:solidFill>
                        <a:srgbClr val="D8D8D8"/>
                      </a:solidFill>
                      <a:prstDash val="solid"/>
                    </a:lnR>
                    <a:lnT w="9525">
                      <a:solidFill>
                        <a:srgbClr val="D8D8D8"/>
                      </a:solidFill>
                      <a:prstDash val="solid"/>
                    </a:lnT>
                    <a:lnB w="9525">
                      <a:solidFill>
                        <a:srgbClr val="D8D8D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1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Informação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15240">
                    <a:lnL w="9525">
                      <a:solidFill>
                        <a:srgbClr val="D8D8D8"/>
                      </a:solidFill>
                      <a:prstDash val="solid"/>
                    </a:lnL>
                    <a:lnR w="9525">
                      <a:solidFill>
                        <a:srgbClr val="D8D8D8"/>
                      </a:solidFill>
                      <a:prstDash val="solid"/>
                    </a:lnR>
                    <a:lnT w="9525">
                      <a:solidFill>
                        <a:srgbClr val="D8D8D8"/>
                      </a:solidFill>
                      <a:prstDash val="solid"/>
                    </a:lnT>
                    <a:lnB w="9525">
                      <a:solidFill>
                        <a:srgbClr val="D8D8D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1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Solicitação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15240">
                    <a:lnL w="9525">
                      <a:solidFill>
                        <a:srgbClr val="D8D8D8"/>
                      </a:solidFill>
                      <a:prstDash val="solid"/>
                    </a:lnL>
                    <a:lnR w="9525">
                      <a:solidFill>
                        <a:srgbClr val="D8D8D8"/>
                      </a:solidFill>
                      <a:prstDash val="solid"/>
                    </a:lnR>
                    <a:lnT w="9525">
                      <a:solidFill>
                        <a:srgbClr val="D8D8D8"/>
                      </a:solidFill>
                      <a:prstDash val="solid"/>
                    </a:lnT>
                    <a:lnB w="9525">
                      <a:solidFill>
                        <a:srgbClr val="D8D8D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1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Denúncia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15240">
                    <a:lnL w="9525">
                      <a:solidFill>
                        <a:srgbClr val="D8D8D8"/>
                      </a:solidFill>
                      <a:prstDash val="solid"/>
                    </a:lnL>
                    <a:lnR w="9525">
                      <a:solidFill>
                        <a:srgbClr val="D8D8D8"/>
                      </a:solidFill>
                      <a:prstDash val="solid"/>
                    </a:lnR>
                    <a:lnT w="9525">
                      <a:solidFill>
                        <a:srgbClr val="D8D8D8"/>
                      </a:solidFill>
                      <a:prstDash val="solid"/>
                    </a:lnT>
                    <a:lnB w="9525">
                      <a:solidFill>
                        <a:srgbClr val="D8D8D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1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Elogio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15240">
                    <a:lnL w="9525">
                      <a:solidFill>
                        <a:srgbClr val="D8D8D8"/>
                      </a:solidFill>
                      <a:prstDash val="solid"/>
                    </a:lnL>
                    <a:lnR w="9525">
                      <a:solidFill>
                        <a:srgbClr val="D8D8D8"/>
                      </a:solidFill>
                      <a:prstDash val="solid"/>
                    </a:lnR>
                    <a:lnT w="9525">
                      <a:solidFill>
                        <a:srgbClr val="D8D8D8"/>
                      </a:solidFill>
                      <a:prstDash val="solid"/>
                    </a:lnT>
                    <a:lnB w="9525">
                      <a:solidFill>
                        <a:srgbClr val="D8D8D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1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Sugestão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15240">
                    <a:lnL w="9525">
                      <a:solidFill>
                        <a:srgbClr val="D8D8D8"/>
                      </a:solidFill>
                      <a:prstDash val="solid"/>
                    </a:lnL>
                    <a:lnR w="9525">
                      <a:solidFill>
                        <a:srgbClr val="D8D8D8"/>
                      </a:solidFill>
                      <a:prstDash val="solid"/>
                    </a:lnR>
                    <a:lnT w="9525">
                      <a:solidFill>
                        <a:srgbClr val="D8D8D8"/>
                      </a:solidFill>
                      <a:prstDash val="solid"/>
                    </a:lnT>
                    <a:lnB w="9525">
                      <a:solidFill>
                        <a:srgbClr val="D8D8D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1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Diversos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15240">
                    <a:lnL w="9525">
                      <a:solidFill>
                        <a:srgbClr val="D8D8D8"/>
                      </a:solidFill>
                      <a:prstDash val="solid"/>
                    </a:lnL>
                    <a:lnR w="9525">
                      <a:solidFill>
                        <a:srgbClr val="D8D8D8"/>
                      </a:solidFill>
                      <a:prstDash val="solid"/>
                    </a:lnR>
                    <a:lnT w="9525">
                      <a:solidFill>
                        <a:srgbClr val="D8D8D8"/>
                      </a:solidFill>
                      <a:prstDash val="solid"/>
                    </a:lnT>
                    <a:lnB w="9525">
                      <a:solidFill>
                        <a:srgbClr val="D8D8D8"/>
                      </a:solidFill>
                      <a:prstDash val="solid"/>
                    </a:lnB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r" marR="1968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100" spc="-2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2019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6350">
                    <a:lnL w="9525">
                      <a:solidFill>
                        <a:srgbClr val="D8D8D8"/>
                      </a:solidFill>
                      <a:prstDash val="solid"/>
                    </a:lnL>
                    <a:lnR w="9525">
                      <a:solidFill>
                        <a:srgbClr val="D8D8D8"/>
                      </a:solidFill>
                      <a:prstDash val="solid"/>
                    </a:lnR>
                    <a:lnT w="9525">
                      <a:solidFill>
                        <a:srgbClr val="D8D8D8"/>
                      </a:solidFill>
                      <a:prstDash val="solid"/>
                    </a:lnT>
                    <a:lnB w="9525">
                      <a:solidFill>
                        <a:srgbClr val="D8D8D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 spc="-25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390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9525">
                    <a:lnL w="9525">
                      <a:solidFill>
                        <a:srgbClr val="D8D8D8"/>
                      </a:solidFill>
                      <a:prstDash val="solid"/>
                    </a:lnL>
                    <a:lnR w="9525">
                      <a:solidFill>
                        <a:srgbClr val="D8D8D8"/>
                      </a:solidFill>
                      <a:prstDash val="solid"/>
                    </a:lnR>
                    <a:lnT w="9525">
                      <a:solidFill>
                        <a:srgbClr val="D8D8D8"/>
                      </a:solidFill>
                      <a:prstDash val="solid"/>
                    </a:lnT>
                    <a:lnB w="9525">
                      <a:solidFill>
                        <a:srgbClr val="D8D8D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 spc="-25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299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9525">
                    <a:lnL w="9525">
                      <a:solidFill>
                        <a:srgbClr val="D8D8D8"/>
                      </a:solidFill>
                      <a:prstDash val="solid"/>
                    </a:lnL>
                    <a:lnR w="9525">
                      <a:solidFill>
                        <a:srgbClr val="D8D8D8"/>
                      </a:solidFill>
                      <a:prstDash val="solid"/>
                    </a:lnR>
                    <a:lnT w="9525">
                      <a:solidFill>
                        <a:srgbClr val="D8D8D8"/>
                      </a:solidFill>
                      <a:prstDash val="solid"/>
                    </a:lnT>
                    <a:lnB w="9525">
                      <a:solidFill>
                        <a:srgbClr val="D8D8D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 spc="-25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132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9525">
                    <a:lnL w="9525">
                      <a:solidFill>
                        <a:srgbClr val="D8D8D8"/>
                      </a:solidFill>
                      <a:prstDash val="solid"/>
                    </a:lnL>
                    <a:lnR w="9525">
                      <a:solidFill>
                        <a:srgbClr val="D8D8D8"/>
                      </a:solidFill>
                      <a:prstDash val="solid"/>
                    </a:lnR>
                    <a:lnT w="9525">
                      <a:solidFill>
                        <a:srgbClr val="D8D8D8"/>
                      </a:solidFill>
                      <a:prstDash val="solid"/>
                    </a:lnT>
                    <a:lnB w="9525">
                      <a:solidFill>
                        <a:srgbClr val="D8D8D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 spc="-25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259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9525">
                    <a:lnL w="9525">
                      <a:solidFill>
                        <a:srgbClr val="D8D8D8"/>
                      </a:solidFill>
                      <a:prstDash val="solid"/>
                    </a:lnL>
                    <a:lnR w="9525">
                      <a:solidFill>
                        <a:srgbClr val="D8D8D8"/>
                      </a:solidFill>
                      <a:prstDash val="solid"/>
                    </a:lnR>
                    <a:lnT w="9525">
                      <a:solidFill>
                        <a:srgbClr val="D8D8D8"/>
                      </a:solidFill>
                      <a:prstDash val="solid"/>
                    </a:lnT>
                    <a:lnB w="9525">
                      <a:solidFill>
                        <a:srgbClr val="D8D8D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8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9525">
                    <a:lnL w="9525">
                      <a:solidFill>
                        <a:srgbClr val="D8D8D8"/>
                      </a:solidFill>
                      <a:prstDash val="solid"/>
                    </a:lnL>
                    <a:lnR w="9525">
                      <a:solidFill>
                        <a:srgbClr val="D8D8D8"/>
                      </a:solidFill>
                      <a:prstDash val="solid"/>
                    </a:lnR>
                    <a:lnT w="9525">
                      <a:solidFill>
                        <a:srgbClr val="D8D8D8"/>
                      </a:solidFill>
                      <a:prstDash val="solid"/>
                    </a:lnT>
                    <a:lnB w="9525">
                      <a:solidFill>
                        <a:srgbClr val="D8D8D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 spc="-25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58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9525">
                    <a:lnL w="9525">
                      <a:solidFill>
                        <a:srgbClr val="D8D8D8"/>
                      </a:solidFill>
                      <a:prstDash val="solid"/>
                    </a:lnL>
                    <a:lnR w="9525">
                      <a:solidFill>
                        <a:srgbClr val="D8D8D8"/>
                      </a:solidFill>
                      <a:prstDash val="solid"/>
                    </a:lnR>
                    <a:lnT w="9525">
                      <a:solidFill>
                        <a:srgbClr val="D8D8D8"/>
                      </a:solidFill>
                      <a:prstDash val="solid"/>
                    </a:lnT>
                    <a:lnB w="9525">
                      <a:solidFill>
                        <a:srgbClr val="D8D8D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 spc="-25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52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9525">
                    <a:lnL w="9525">
                      <a:solidFill>
                        <a:srgbClr val="D8D8D8"/>
                      </a:solidFill>
                      <a:prstDash val="solid"/>
                    </a:lnL>
                    <a:lnR w="9525">
                      <a:solidFill>
                        <a:srgbClr val="D8D8D8"/>
                      </a:solidFill>
                      <a:prstDash val="solid"/>
                    </a:lnR>
                    <a:lnT w="9525">
                      <a:solidFill>
                        <a:srgbClr val="D8D8D8"/>
                      </a:solidFill>
                      <a:prstDash val="solid"/>
                    </a:lnT>
                    <a:lnB w="9525">
                      <a:solidFill>
                        <a:srgbClr val="D8D8D8"/>
                      </a:solidFill>
                      <a:prstDash val="solid"/>
                    </a:lnB>
                  </a:tcPr>
                </a:tc>
              </a:tr>
              <a:tr h="207010">
                <a:tc>
                  <a:txBody>
                    <a:bodyPr/>
                    <a:lstStyle/>
                    <a:p>
                      <a:pPr algn="r" marR="1968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100" spc="-2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2020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7620">
                    <a:lnL w="9525">
                      <a:solidFill>
                        <a:srgbClr val="D8D8D8"/>
                      </a:solidFill>
                      <a:prstDash val="solid"/>
                    </a:lnL>
                    <a:lnR w="9525">
                      <a:solidFill>
                        <a:srgbClr val="D8D8D8"/>
                      </a:solidFill>
                      <a:prstDash val="solid"/>
                    </a:lnR>
                    <a:lnT w="9525">
                      <a:solidFill>
                        <a:srgbClr val="D8D8D8"/>
                      </a:solidFill>
                      <a:prstDash val="solid"/>
                    </a:lnT>
                    <a:lnB w="9525">
                      <a:solidFill>
                        <a:srgbClr val="D8D8D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 spc="-25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514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9525">
                    <a:lnL w="9525">
                      <a:solidFill>
                        <a:srgbClr val="D8D8D8"/>
                      </a:solidFill>
                      <a:prstDash val="solid"/>
                    </a:lnL>
                    <a:lnR w="9525">
                      <a:solidFill>
                        <a:srgbClr val="D8D8D8"/>
                      </a:solidFill>
                      <a:prstDash val="solid"/>
                    </a:lnR>
                    <a:lnT w="9525">
                      <a:solidFill>
                        <a:srgbClr val="D8D8D8"/>
                      </a:solidFill>
                      <a:prstDash val="solid"/>
                    </a:lnT>
                    <a:lnB w="9525">
                      <a:solidFill>
                        <a:srgbClr val="D8D8D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 spc="-25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203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9525">
                    <a:lnL w="9525">
                      <a:solidFill>
                        <a:srgbClr val="D8D8D8"/>
                      </a:solidFill>
                      <a:prstDash val="solid"/>
                    </a:lnL>
                    <a:lnR w="9525">
                      <a:solidFill>
                        <a:srgbClr val="D8D8D8"/>
                      </a:solidFill>
                      <a:prstDash val="solid"/>
                    </a:lnR>
                    <a:lnT w="9525">
                      <a:solidFill>
                        <a:srgbClr val="D8D8D8"/>
                      </a:solidFill>
                      <a:prstDash val="solid"/>
                    </a:lnT>
                    <a:lnB w="9525">
                      <a:solidFill>
                        <a:srgbClr val="D8D8D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 spc="-25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191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9525">
                    <a:lnL w="9525">
                      <a:solidFill>
                        <a:srgbClr val="D8D8D8"/>
                      </a:solidFill>
                      <a:prstDash val="solid"/>
                    </a:lnL>
                    <a:lnR w="9525">
                      <a:solidFill>
                        <a:srgbClr val="D8D8D8"/>
                      </a:solidFill>
                      <a:prstDash val="solid"/>
                    </a:lnR>
                    <a:lnT w="9525">
                      <a:solidFill>
                        <a:srgbClr val="D8D8D8"/>
                      </a:solidFill>
                      <a:prstDash val="solid"/>
                    </a:lnT>
                    <a:lnB w="9525">
                      <a:solidFill>
                        <a:srgbClr val="D8D8D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 spc="-25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141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9525">
                    <a:lnL w="9525">
                      <a:solidFill>
                        <a:srgbClr val="D8D8D8"/>
                      </a:solidFill>
                      <a:prstDash val="solid"/>
                    </a:lnL>
                    <a:lnR w="9525">
                      <a:solidFill>
                        <a:srgbClr val="D8D8D8"/>
                      </a:solidFill>
                      <a:prstDash val="solid"/>
                    </a:lnR>
                    <a:lnT w="9525">
                      <a:solidFill>
                        <a:srgbClr val="D8D8D8"/>
                      </a:solidFill>
                      <a:prstDash val="solid"/>
                    </a:lnT>
                    <a:lnB w="9525">
                      <a:solidFill>
                        <a:srgbClr val="D8D8D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8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9525">
                    <a:lnL w="9525">
                      <a:solidFill>
                        <a:srgbClr val="D8D8D8"/>
                      </a:solidFill>
                      <a:prstDash val="solid"/>
                    </a:lnL>
                    <a:lnR w="9525">
                      <a:solidFill>
                        <a:srgbClr val="D8D8D8"/>
                      </a:solidFill>
                      <a:prstDash val="solid"/>
                    </a:lnR>
                    <a:lnT w="9525">
                      <a:solidFill>
                        <a:srgbClr val="D8D8D8"/>
                      </a:solidFill>
                      <a:prstDash val="solid"/>
                    </a:lnT>
                    <a:lnB w="9525">
                      <a:solidFill>
                        <a:srgbClr val="D8D8D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 spc="-25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56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9525">
                    <a:lnL w="9525">
                      <a:solidFill>
                        <a:srgbClr val="D8D8D8"/>
                      </a:solidFill>
                      <a:prstDash val="solid"/>
                    </a:lnL>
                    <a:lnR w="9525">
                      <a:solidFill>
                        <a:srgbClr val="D8D8D8"/>
                      </a:solidFill>
                      <a:prstDash val="solid"/>
                    </a:lnR>
                    <a:lnT w="9525">
                      <a:solidFill>
                        <a:srgbClr val="D8D8D8"/>
                      </a:solidFill>
                      <a:prstDash val="solid"/>
                    </a:lnT>
                    <a:lnB w="9525">
                      <a:solidFill>
                        <a:srgbClr val="D8D8D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 spc="-25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32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9525">
                    <a:lnL w="9525">
                      <a:solidFill>
                        <a:srgbClr val="D8D8D8"/>
                      </a:solidFill>
                      <a:prstDash val="solid"/>
                    </a:lnL>
                    <a:lnR w="9525">
                      <a:solidFill>
                        <a:srgbClr val="D8D8D8"/>
                      </a:solidFill>
                      <a:prstDash val="solid"/>
                    </a:lnR>
                    <a:lnT w="9525">
                      <a:solidFill>
                        <a:srgbClr val="D8D8D8"/>
                      </a:solidFill>
                      <a:prstDash val="solid"/>
                    </a:lnT>
                    <a:lnB w="9525">
                      <a:solidFill>
                        <a:srgbClr val="D8D8D8"/>
                      </a:solidFill>
                      <a:prstDash val="solid"/>
                    </a:lnB>
                  </a:tcPr>
                </a:tc>
              </a:tr>
              <a:tr h="205104">
                <a:tc>
                  <a:txBody>
                    <a:bodyPr/>
                    <a:lstStyle/>
                    <a:p>
                      <a:pPr algn="r" marR="1968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100" spc="-2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2021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6350">
                    <a:lnL w="9525">
                      <a:solidFill>
                        <a:srgbClr val="D8D8D8"/>
                      </a:solidFill>
                      <a:prstDash val="solid"/>
                    </a:lnL>
                    <a:lnR w="9525">
                      <a:solidFill>
                        <a:srgbClr val="D8D8D8"/>
                      </a:solidFill>
                      <a:prstDash val="solid"/>
                    </a:lnR>
                    <a:lnT w="9525">
                      <a:solidFill>
                        <a:srgbClr val="D8D8D8"/>
                      </a:solidFill>
                      <a:prstDash val="solid"/>
                    </a:lnT>
                    <a:lnB w="9525">
                      <a:solidFill>
                        <a:srgbClr val="D8D8D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 spc="-25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616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9525">
                    <a:lnL w="9525">
                      <a:solidFill>
                        <a:srgbClr val="D8D8D8"/>
                      </a:solidFill>
                      <a:prstDash val="solid"/>
                    </a:lnL>
                    <a:lnR w="9525">
                      <a:solidFill>
                        <a:srgbClr val="D8D8D8"/>
                      </a:solidFill>
                      <a:prstDash val="solid"/>
                    </a:lnR>
                    <a:lnT w="9525">
                      <a:solidFill>
                        <a:srgbClr val="D8D8D8"/>
                      </a:solidFill>
                      <a:prstDash val="solid"/>
                    </a:lnT>
                    <a:lnB w="9525">
                      <a:solidFill>
                        <a:srgbClr val="D8D8D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 spc="-25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202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9525">
                    <a:lnL w="9525">
                      <a:solidFill>
                        <a:srgbClr val="D8D8D8"/>
                      </a:solidFill>
                      <a:prstDash val="solid"/>
                    </a:lnL>
                    <a:lnR w="9525">
                      <a:solidFill>
                        <a:srgbClr val="D8D8D8"/>
                      </a:solidFill>
                      <a:prstDash val="solid"/>
                    </a:lnR>
                    <a:lnT w="9525">
                      <a:solidFill>
                        <a:srgbClr val="D8D8D8"/>
                      </a:solidFill>
                      <a:prstDash val="solid"/>
                    </a:lnT>
                    <a:lnB w="9525">
                      <a:solidFill>
                        <a:srgbClr val="D8D8D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 spc="-25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140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9525">
                    <a:lnL w="9525">
                      <a:solidFill>
                        <a:srgbClr val="D8D8D8"/>
                      </a:solidFill>
                      <a:prstDash val="solid"/>
                    </a:lnL>
                    <a:lnR w="9525">
                      <a:solidFill>
                        <a:srgbClr val="D8D8D8"/>
                      </a:solidFill>
                      <a:prstDash val="solid"/>
                    </a:lnR>
                    <a:lnT w="9525">
                      <a:solidFill>
                        <a:srgbClr val="D8D8D8"/>
                      </a:solidFill>
                      <a:prstDash val="solid"/>
                    </a:lnT>
                    <a:lnB w="9525">
                      <a:solidFill>
                        <a:srgbClr val="D8D8D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 spc="-25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196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9525">
                    <a:lnL w="9525">
                      <a:solidFill>
                        <a:srgbClr val="D8D8D8"/>
                      </a:solidFill>
                      <a:prstDash val="solid"/>
                    </a:lnL>
                    <a:lnR w="9525">
                      <a:solidFill>
                        <a:srgbClr val="D8D8D8"/>
                      </a:solidFill>
                      <a:prstDash val="solid"/>
                    </a:lnR>
                    <a:lnT w="9525">
                      <a:solidFill>
                        <a:srgbClr val="D8D8D8"/>
                      </a:solidFill>
                      <a:prstDash val="solid"/>
                    </a:lnT>
                    <a:lnB w="9525">
                      <a:solidFill>
                        <a:srgbClr val="D8D8D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2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9525">
                    <a:lnL w="9525">
                      <a:solidFill>
                        <a:srgbClr val="D8D8D8"/>
                      </a:solidFill>
                      <a:prstDash val="solid"/>
                    </a:lnL>
                    <a:lnR w="9525">
                      <a:solidFill>
                        <a:srgbClr val="D8D8D8"/>
                      </a:solidFill>
                      <a:prstDash val="solid"/>
                    </a:lnR>
                    <a:lnT w="9525">
                      <a:solidFill>
                        <a:srgbClr val="D8D8D8"/>
                      </a:solidFill>
                      <a:prstDash val="solid"/>
                    </a:lnT>
                    <a:lnB w="9525">
                      <a:solidFill>
                        <a:srgbClr val="D8D8D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 spc="-25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39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9525">
                    <a:lnL w="9525">
                      <a:solidFill>
                        <a:srgbClr val="D8D8D8"/>
                      </a:solidFill>
                      <a:prstDash val="solid"/>
                    </a:lnL>
                    <a:lnR w="9525">
                      <a:solidFill>
                        <a:srgbClr val="D8D8D8"/>
                      </a:solidFill>
                      <a:prstDash val="solid"/>
                    </a:lnR>
                    <a:lnT w="9525">
                      <a:solidFill>
                        <a:srgbClr val="D8D8D8"/>
                      </a:solidFill>
                      <a:prstDash val="solid"/>
                    </a:lnT>
                    <a:lnB w="9525">
                      <a:solidFill>
                        <a:srgbClr val="D8D8D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 spc="-25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15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9525">
                    <a:lnL w="9525">
                      <a:solidFill>
                        <a:srgbClr val="D8D8D8"/>
                      </a:solidFill>
                      <a:prstDash val="solid"/>
                    </a:lnL>
                    <a:lnR w="9525">
                      <a:solidFill>
                        <a:srgbClr val="D8D8D8"/>
                      </a:solidFill>
                      <a:prstDash val="solid"/>
                    </a:lnR>
                    <a:lnT w="9525">
                      <a:solidFill>
                        <a:srgbClr val="D8D8D8"/>
                      </a:solidFill>
                      <a:prstDash val="solid"/>
                    </a:lnT>
                    <a:lnB w="9525">
                      <a:solidFill>
                        <a:srgbClr val="D8D8D8"/>
                      </a:solidFill>
                      <a:prstDash val="solid"/>
                    </a:lnB>
                  </a:tcPr>
                </a:tc>
              </a:tr>
              <a:tr h="207010">
                <a:tc>
                  <a:txBody>
                    <a:bodyPr/>
                    <a:lstStyle/>
                    <a:p>
                      <a:pPr algn="r" marR="1968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100" spc="-2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2022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6350">
                    <a:lnL w="9525">
                      <a:solidFill>
                        <a:srgbClr val="D8D8D8"/>
                      </a:solidFill>
                      <a:prstDash val="solid"/>
                    </a:lnL>
                    <a:lnR w="9525">
                      <a:solidFill>
                        <a:srgbClr val="D8D8D8"/>
                      </a:solidFill>
                      <a:prstDash val="solid"/>
                    </a:lnR>
                    <a:lnT w="9525">
                      <a:solidFill>
                        <a:srgbClr val="D8D8D8"/>
                      </a:solidFill>
                      <a:prstDash val="solid"/>
                    </a:lnT>
                    <a:lnB w="9525">
                      <a:solidFill>
                        <a:srgbClr val="D8D8D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 spc="-25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404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9525">
                    <a:lnL w="9525">
                      <a:solidFill>
                        <a:srgbClr val="D8D8D8"/>
                      </a:solidFill>
                      <a:prstDash val="solid"/>
                    </a:lnL>
                    <a:lnR w="9525">
                      <a:solidFill>
                        <a:srgbClr val="D8D8D8"/>
                      </a:solidFill>
                      <a:prstDash val="solid"/>
                    </a:lnR>
                    <a:lnT w="9525">
                      <a:solidFill>
                        <a:srgbClr val="D8D8D8"/>
                      </a:solidFill>
                      <a:prstDash val="solid"/>
                    </a:lnT>
                    <a:lnB w="9525">
                      <a:solidFill>
                        <a:srgbClr val="D8D8D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 spc="-25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172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9525">
                    <a:lnL w="9525">
                      <a:solidFill>
                        <a:srgbClr val="D8D8D8"/>
                      </a:solidFill>
                      <a:prstDash val="solid"/>
                    </a:lnL>
                    <a:lnR w="9525">
                      <a:solidFill>
                        <a:srgbClr val="D8D8D8"/>
                      </a:solidFill>
                      <a:prstDash val="solid"/>
                    </a:lnR>
                    <a:lnT w="9525">
                      <a:solidFill>
                        <a:srgbClr val="D8D8D8"/>
                      </a:solidFill>
                      <a:prstDash val="solid"/>
                    </a:lnT>
                    <a:lnB w="9525">
                      <a:solidFill>
                        <a:srgbClr val="D8D8D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 spc="-25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172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9525">
                    <a:lnL w="9525">
                      <a:solidFill>
                        <a:srgbClr val="D8D8D8"/>
                      </a:solidFill>
                      <a:prstDash val="solid"/>
                    </a:lnL>
                    <a:lnR w="9525">
                      <a:solidFill>
                        <a:srgbClr val="D8D8D8"/>
                      </a:solidFill>
                      <a:prstDash val="solid"/>
                    </a:lnR>
                    <a:lnT w="9525">
                      <a:solidFill>
                        <a:srgbClr val="D8D8D8"/>
                      </a:solidFill>
                      <a:prstDash val="solid"/>
                    </a:lnT>
                    <a:lnB w="9525">
                      <a:solidFill>
                        <a:srgbClr val="D8D8D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 spc="-25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175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9525">
                    <a:lnL w="9525">
                      <a:solidFill>
                        <a:srgbClr val="D8D8D8"/>
                      </a:solidFill>
                      <a:prstDash val="solid"/>
                    </a:lnL>
                    <a:lnR w="9525">
                      <a:solidFill>
                        <a:srgbClr val="D8D8D8"/>
                      </a:solidFill>
                      <a:prstDash val="solid"/>
                    </a:lnR>
                    <a:lnT w="9525">
                      <a:solidFill>
                        <a:srgbClr val="D8D8D8"/>
                      </a:solidFill>
                      <a:prstDash val="solid"/>
                    </a:lnT>
                    <a:lnB w="9525">
                      <a:solidFill>
                        <a:srgbClr val="D8D8D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9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9525">
                    <a:lnL w="9525">
                      <a:solidFill>
                        <a:srgbClr val="D8D8D8"/>
                      </a:solidFill>
                      <a:prstDash val="solid"/>
                    </a:lnL>
                    <a:lnR w="9525">
                      <a:solidFill>
                        <a:srgbClr val="D8D8D8"/>
                      </a:solidFill>
                      <a:prstDash val="solid"/>
                    </a:lnR>
                    <a:lnT w="9525">
                      <a:solidFill>
                        <a:srgbClr val="D8D8D8"/>
                      </a:solidFill>
                      <a:prstDash val="solid"/>
                    </a:lnT>
                    <a:lnB w="9525">
                      <a:solidFill>
                        <a:srgbClr val="D8D8D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 spc="-25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41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9525">
                    <a:lnL w="9525">
                      <a:solidFill>
                        <a:srgbClr val="D8D8D8"/>
                      </a:solidFill>
                      <a:prstDash val="solid"/>
                    </a:lnL>
                    <a:lnR w="9525">
                      <a:solidFill>
                        <a:srgbClr val="D8D8D8"/>
                      </a:solidFill>
                      <a:prstDash val="solid"/>
                    </a:lnR>
                    <a:lnT w="9525">
                      <a:solidFill>
                        <a:srgbClr val="D8D8D8"/>
                      </a:solidFill>
                      <a:prstDash val="solid"/>
                    </a:lnT>
                    <a:lnB w="9525">
                      <a:solidFill>
                        <a:srgbClr val="D8D8D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2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9525">
                    <a:lnL w="9525">
                      <a:solidFill>
                        <a:srgbClr val="D8D8D8"/>
                      </a:solidFill>
                      <a:prstDash val="solid"/>
                    </a:lnL>
                    <a:lnR w="9525">
                      <a:solidFill>
                        <a:srgbClr val="D8D8D8"/>
                      </a:solidFill>
                      <a:prstDash val="solid"/>
                    </a:lnR>
                    <a:lnT w="9525">
                      <a:solidFill>
                        <a:srgbClr val="D8D8D8"/>
                      </a:solidFill>
                      <a:prstDash val="solid"/>
                    </a:lnT>
                    <a:lnB w="9525">
                      <a:solidFill>
                        <a:srgbClr val="D8D8D8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5" name="object 5" descr=""/>
          <p:cNvGrpSpPr/>
          <p:nvPr/>
        </p:nvGrpSpPr>
        <p:grpSpPr>
          <a:xfrm>
            <a:off x="782782" y="4237418"/>
            <a:ext cx="198120" cy="59690"/>
            <a:chOff x="782782" y="4237418"/>
            <a:chExt cx="198120" cy="59690"/>
          </a:xfrm>
        </p:grpSpPr>
        <p:sp>
          <p:nvSpPr>
            <p:cNvPr id="6" name="object 6" descr=""/>
            <p:cNvSpPr/>
            <p:nvPr/>
          </p:nvSpPr>
          <p:spPr>
            <a:xfrm>
              <a:off x="782782" y="4267136"/>
              <a:ext cx="198120" cy="0"/>
            </a:xfrm>
            <a:custGeom>
              <a:avLst/>
              <a:gdLst/>
              <a:ahLst/>
              <a:cxnLst/>
              <a:rect l="l" t="t" r="r" b="b"/>
              <a:pathLst>
                <a:path w="198119" h="0">
                  <a:moveTo>
                    <a:pt x="0" y="0"/>
                  </a:moveTo>
                  <a:lnTo>
                    <a:pt x="198120" y="0"/>
                  </a:lnTo>
                </a:path>
              </a:pathLst>
            </a:custGeom>
            <a:ln w="22859">
              <a:solidFill>
                <a:srgbClr val="EF7E0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854410" y="4241228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69" h="52070">
                  <a:moveTo>
                    <a:pt x="25907" y="51815"/>
                  </a:moveTo>
                  <a:lnTo>
                    <a:pt x="16073" y="49696"/>
                  </a:lnTo>
                  <a:lnTo>
                    <a:pt x="7810" y="44005"/>
                  </a:lnTo>
                  <a:lnTo>
                    <a:pt x="2119" y="35742"/>
                  </a:lnTo>
                  <a:lnTo>
                    <a:pt x="0" y="25907"/>
                  </a:lnTo>
                  <a:lnTo>
                    <a:pt x="2119" y="15430"/>
                  </a:lnTo>
                  <a:lnTo>
                    <a:pt x="7810" y="7238"/>
                  </a:lnTo>
                  <a:lnTo>
                    <a:pt x="16073" y="1904"/>
                  </a:lnTo>
                  <a:lnTo>
                    <a:pt x="25907" y="0"/>
                  </a:lnTo>
                  <a:lnTo>
                    <a:pt x="36385" y="1904"/>
                  </a:lnTo>
                  <a:lnTo>
                    <a:pt x="44576" y="7238"/>
                  </a:lnTo>
                  <a:lnTo>
                    <a:pt x="49910" y="15430"/>
                  </a:lnTo>
                  <a:lnTo>
                    <a:pt x="51815" y="25907"/>
                  </a:lnTo>
                  <a:lnTo>
                    <a:pt x="49910" y="35742"/>
                  </a:lnTo>
                  <a:lnTo>
                    <a:pt x="44576" y="44005"/>
                  </a:lnTo>
                  <a:lnTo>
                    <a:pt x="36385" y="49696"/>
                  </a:lnTo>
                  <a:lnTo>
                    <a:pt x="25907" y="51815"/>
                  </a:lnTo>
                  <a:close/>
                </a:path>
              </a:pathLst>
            </a:custGeom>
            <a:solidFill>
              <a:srgbClr val="EF7E0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854410" y="4241228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69" h="52070">
                  <a:moveTo>
                    <a:pt x="51815" y="25907"/>
                  </a:moveTo>
                  <a:lnTo>
                    <a:pt x="49910" y="35742"/>
                  </a:lnTo>
                  <a:lnTo>
                    <a:pt x="44576" y="44005"/>
                  </a:lnTo>
                  <a:lnTo>
                    <a:pt x="36385" y="49696"/>
                  </a:lnTo>
                  <a:lnTo>
                    <a:pt x="25907" y="51815"/>
                  </a:lnTo>
                  <a:lnTo>
                    <a:pt x="16073" y="49696"/>
                  </a:lnTo>
                  <a:lnTo>
                    <a:pt x="7810" y="44005"/>
                  </a:lnTo>
                  <a:lnTo>
                    <a:pt x="2119" y="35742"/>
                  </a:lnTo>
                  <a:lnTo>
                    <a:pt x="0" y="25907"/>
                  </a:lnTo>
                  <a:lnTo>
                    <a:pt x="2119" y="15430"/>
                  </a:lnTo>
                  <a:lnTo>
                    <a:pt x="7810" y="7238"/>
                  </a:lnTo>
                  <a:lnTo>
                    <a:pt x="16073" y="1904"/>
                  </a:lnTo>
                  <a:lnTo>
                    <a:pt x="25907" y="0"/>
                  </a:lnTo>
                  <a:lnTo>
                    <a:pt x="36385" y="1904"/>
                  </a:lnTo>
                  <a:lnTo>
                    <a:pt x="44576" y="7238"/>
                  </a:lnTo>
                  <a:lnTo>
                    <a:pt x="49910" y="15430"/>
                  </a:lnTo>
                  <a:lnTo>
                    <a:pt x="51815" y="25907"/>
                  </a:lnTo>
                </a:path>
              </a:pathLst>
            </a:custGeom>
            <a:ln w="7620">
              <a:solidFill>
                <a:srgbClr val="EF7E0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9" name="object 9" descr=""/>
          <p:cNvGrpSpPr/>
          <p:nvPr/>
        </p:nvGrpSpPr>
        <p:grpSpPr>
          <a:xfrm>
            <a:off x="782782" y="4443158"/>
            <a:ext cx="198120" cy="59690"/>
            <a:chOff x="782782" y="4443158"/>
            <a:chExt cx="198120" cy="59690"/>
          </a:xfrm>
        </p:grpSpPr>
        <p:sp>
          <p:nvSpPr>
            <p:cNvPr id="10" name="object 10" descr=""/>
            <p:cNvSpPr/>
            <p:nvPr/>
          </p:nvSpPr>
          <p:spPr>
            <a:xfrm>
              <a:off x="782782" y="4472876"/>
              <a:ext cx="198120" cy="0"/>
            </a:xfrm>
            <a:custGeom>
              <a:avLst/>
              <a:gdLst/>
              <a:ahLst/>
              <a:cxnLst/>
              <a:rect l="l" t="t" r="r" b="b"/>
              <a:pathLst>
                <a:path w="198119" h="0">
                  <a:moveTo>
                    <a:pt x="0" y="0"/>
                  </a:moveTo>
                  <a:lnTo>
                    <a:pt x="198120" y="0"/>
                  </a:lnTo>
                </a:path>
              </a:pathLst>
            </a:custGeom>
            <a:ln w="22859">
              <a:solidFill>
                <a:srgbClr val="9E2836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854410" y="4446968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69" h="52070">
                  <a:moveTo>
                    <a:pt x="25907" y="51816"/>
                  </a:moveTo>
                  <a:lnTo>
                    <a:pt x="16073" y="49696"/>
                  </a:lnTo>
                  <a:lnTo>
                    <a:pt x="7810" y="44005"/>
                  </a:lnTo>
                  <a:lnTo>
                    <a:pt x="2119" y="35742"/>
                  </a:lnTo>
                  <a:lnTo>
                    <a:pt x="0" y="25908"/>
                  </a:lnTo>
                  <a:lnTo>
                    <a:pt x="2119" y="16073"/>
                  </a:lnTo>
                  <a:lnTo>
                    <a:pt x="7810" y="7810"/>
                  </a:lnTo>
                  <a:lnTo>
                    <a:pt x="16073" y="2119"/>
                  </a:lnTo>
                  <a:lnTo>
                    <a:pt x="25907" y="0"/>
                  </a:lnTo>
                  <a:lnTo>
                    <a:pt x="36385" y="2119"/>
                  </a:lnTo>
                  <a:lnTo>
                    <a:pt x="44576" y="7810"/>
                  </a:lnTo>
                  <a:lnTo>
                    <a:pt x="49910" y="16073"/>
                  </a:lnTo>
                  <a:lnTo>
                    <a:pt x="51815" y="25908"/>
                  </a:lnTo>
                  <a:lnTo>
                    <a:pt x="49910" y="35742"/>
                  </a:lnTo>
                  <a:lnTo>
                    <a:pt x="44576" y="44005"/>
                  </a:lnTo>
                  <a:lnTo>
                    <a:pt x="36385" y="49696"/>
                  </a:lnTo>
                  <a:lnTo>
                    <a:pt x="25907" y="51816"/>
                  </a:lnTo>
                  <a:close/>
                </a:path>
              </a:pathLst>
            </a:custGeom>
            <a:solidFill>
              <a:srgbClr val="9E283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854410" y="4446968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69" h="52070">
                  <a:moveTo>
                    <a:pt x="51815" y="25908"/>
                  </a:moveTo>
                  <a:lnTo>
                    <a:pt x="49910" y="35742"/>
                  </a:lnTo>
                  <a:lnTo>
                    <a:pt x="44576" y="44005"/>
                  </a:lnTo>
                  <a:lnTo>
                    <a:pt x="36385" y="49696"/>
                  </a:lnTo>
                  <a:lnTo>
                    <a:pt x="25907" y="51816"/>
                  </a:lnTo>
                  <a:lnTo>
                    <a:pt x="16073" y="49696"/>
                  </a:lnTo>
                  <a:lnTo>
                    <a:pt x="7810" y="44005"/>
                  </a:lnTo>
                  <a:lnTo>
                    <a:pt x="2119" y="35742"/>
                  </a:lnTo>
                  <a:lnTo>
                    <a:pt x="0" y="25908"/>
                  </a:lnTo>
                  <a:lnTo>
                    <a:pt x="2119" y="16073"/>
                  </a:lnTo>
                  <a:lnTo>
                    <a:pt x="7810" y="7810"/>
                  </a:lnTo>
                  <a:lnTo>
                    <a:pt x="16073" y="2119"/>
                  </a:lnTo>
                  <a:lnTo>
                    <a:pt x="25907" y="0"/>
                  </a:lnTo>
                  <a:lnTo>
                    <a:pt x="36385" y="2119"/>
                  </a:lnTo>
                  <a:lnTo>
                    <a:pt x="44576" y="7810"/>
                  </a:lnTo>
                  <a:lnTo>
                    <a:pt x="49910" y="16073"/>
                  </a:lnTo>
                  <a:lnTo>
                    <a:pt x="51815" y="25908"/>
                  </a:lnTo>
                </a:path>
              </a:pathLst>
            </a:custGeom>
            <a:ln w="7620">
              <a:solidFill>
                <a:srgbClr val="9E283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3" name="object 13" descr=""/>
          <p:cNvGrpSpPr/>
          <p:nvPr/>
        </p:nvGrpSpPr>
        <p:grpSpPr>
          <a:xfrm>
            <a:off x="782782" y="4648898"/>
            <a:ext cx="198120" cy="59690"/>
            <a:chOff x="782782" y="4648898"/>
            <a:chExt cx="198120" cy="59690"/>
          </a:xfrm>
        </p:grpSpPr>
        <p:sp>
          <p:nvSpPr>
            <p:cNvPr id="14" name="object 14" descr=""/>
            <p:cNvSpPr/>
            <p:nvPr/>
          </p:nvSpPr>
          <p:spPr>
            <a:xfrm>
              <a:off x="782782" y="4680140"/>
              <a:ext cx="198120" cy="0"/>
            </a:xfrm>
            <a:custGeom>
              <a:avLst/>
              <a:gdLst/>
              <a:ahLst/>
              <a:cxnLst/>
              <a:rect l="l" t="t" r="r" b="b"/>
              <a:pathLst>
                <a:path w="198119" h="0">
                  <a:moveTo>
                    <a:pt x="0" y="0"/>
                  </a:moveTo>
                  <a:lnTo>
                    <a:pt x="198120" y="0"/>
                  </a:lnTo>
                </a:path>
              </a:pathLst>
            </a:custGeom>
            <a:ln w="22859">
              <a:solidFill>
                <a:srgbClr val="1A577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854410" y="4652708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69" h="52070">
                  <a:moveTo>
                    <a:pt x="25907" y="51816"/>
                  </a:moveTo>
                  <a:lnTo>
                    <a:pt x="16073" y="49911"/>
                  </a:lnTo>
                  <a:lnTo>
                    <a:pt x="7810" y="44577"/>
                  </a:lnTo>
                  <a:lnTo>
                    <a:pt x="2119" y="36385"/>
                  </a:lnTo>
                  <a:lnTo>
                    <a:pt x="0" y="25908"/>
                  </a:lnTo>
                  <a:lnTo>
                    <a:pt x="2119" y="16073"/>
                  </a:lnTo>
                  <a:lnTo>
                    <a:pt x="7810" y="7810"/>
                  </a:lnTo>
                  <a:lnTo>
                    <a:pt x="16073" y="2119"/>
                  </a:lnTo>
                  <a:lnTo>
                    <a:pt x="25907" y="0"/>
                  </a:lnTo>
                  <a:lnTo>
                    <a:pt x="36385" y="2119"/>
                  </a:lnTo>
                  <a:lnTo>
                    <a:pt x="44576" y="7810"/>
                  </a:lnTo>
                  <a:lnTo>
                    <a:pt x="49910" y="16073"/>
                  </a:lnTo>
                  <a:lnTo>
                    <a:pt x="51815" y="25908"/>
                  </a:lnTo>
                  <a:lnTo>
                    <a:pt x="49910" y="36385"/>
                  </a:lnTo>
                  <a:lnTo>
                    <a:pt x="44576" y="44577"/>
                  </a:lnTo>
                  <a:lnTo>
                    <a:pt x="36385" y="49911"/>
                  </a:lnTo>
                  <a:lnTo>
                    <a:pt x="25907" y="51816"/>
                  </a:lnTo>
                  <a:close/>
                </a:path>
              </a:pathLst>
            </a:custGeom>
            <a:solidFill>
              <a:srgbClr val="1A577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854410" y="4652708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69" h="52070">
                  <a:moveTo>
                    <a:pt x="51815" y="25908"/>
                  </a:moveTo>
                  <a:lnTo>
                    <a:pt x="49910" y="36385"/>
                  </a:lnTo>
                  <a:lnTo>
                    <a:pt x="44576" y="44577"/>
                  </a:lnTo>
                  <a:lnTo>
                    <a:pt x="36385" y="49911"/>
                  </a:lnTo>
                  <a:lnTo>
                    <a:pt x="25907" y="51816"/>
                  </a:lnTo>
                  <a:lnTo>
                    <a:pt x="16073" y="49911"/>
                  </a:lnTo>
                  <a:lnTo>
                    <a:pt x="7810" y="44577"/>
                  </a:lnTo>
                  <a:lnTo>
                    <a:pt x="2119" y="36385"/>
                  </a:lnTo>
                  <a:lnTo>
                    <a:pt x="0" y="25908"/>
                  </a:lnTo>
                  <a:lnTo>
                    <a:pt x="2119" y="16073"/>
                  </a:lnTo>
                  <a:lnTo>
                    <a:pt x="7810" y="7810"/>
                  </a:lnTo>
                  <a:lnTo>
                    <a:pt x="16073" y="2119"/>
                  </a:lnTo>
                  <a:lnTo>
                    <a:pt x="25907" y="0"/>
                  </a:lnTo>
                  <a:lnTo>
                    <a:pt x="36385" y="2119"/>
                  </a:lnTo>
                  <a:lnTo>
                    <a:pt x="44576" y="7810"/>
                  </a:lnTo>
                  <a:lnTo>
                    <a:pt x="49910" y="16073"/>
                  </a:lnTo>
                  <a:lnTo>
                    <a:pt x="51815" y="25908"/>
                  </a:lnTo>
                </a:path>
              </a:pathLst>
            </a:custGeom>
            <a:ln w="7620">
              <a:solidFill>
                <a:srgbClr val="1A577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7" name="object 17" descr=""/>
          <p:cNvGrpSpPr/>
          <p:nvPr/>
        </p:nvGrpSpPr>
        <p:grpSpPr>
          <a:xfrm>
            <a:off x="782782" y="4854638"/>
            <a:ext cx="198120" cy="59690"/>
            <a:chOff x="782782" y="4854638"/>
            <a:chExt cx="198120" cy="59690"/>
          </a:xfrm>
        </p:grpSpPr>
        <p:sp>
          <p:nvSpPr>
            <p:cNvPr id="18" name="object 18" descr=""/>
            <p:cNvSpPr/>
            <p:nvPr/>
          </p:nvSpPr>
          <p:spPr>
            <a:xfrm>
              <a:off x="782782" y="4885880"/>
              <a:ext cx="198120" cy="0"/>
            </a:xfrm>
            <a:custGeom>
              <a:avLst/>
              <a:gdLst/>
              <a:ahLst/>
              <a:cxnLst/>
              <a:rect l="l" t="t" r="r" b="b"/>
              <a:pathLst>
                <a:path w="198119" h="0">
                  <a:moveTo>
                    <a:pt x="0" y="0"/>
                  </a:moveTo>
                  <a:lnTo>
                    <a:pt x="198120" y="0"/>
                  </a:lnTo>
                </a:path>
              </a:pathLst>
            </a:custGeom>
            <a:ln w="22859">
              <a:solidFill>
                <a:srgbClr val="4D854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854410" y="4858448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69" h="52070">
                  <a:moveTo>
                    <a:pt x="25907" y="51815"/>
                  </a:moveTo>
                  <a:lnTo>
                    <a:pt x="16073" y="49910"/>
                  </a:lnTo>
                  <a:lnTo>
                    <a:pt x="7810" y="44576"/>
                  </a:lnTo>
                  <a:lnTo>
                    <a:pt x="2119" y="36385"/>
                  </a:lnTo>
                  <a:lnTo>
                    <a:pt x="0" y="25907"/>
                  </a:lnTo>
                  <a:lnTo>
                    <a:pt x="2119" y="16073"/>
                  </a:lnTo>
                  <a:lnTo>
                    <a:pt x="7810" y="7810"/>
                  </a:lnTo>
                  <a:lnTo>
                    <a:pt x="16073" y="2119"/>
                  </a:lnTo>
                  <a:lnTo>
                    <a:pt x="25907" y="0"/>
                  </a:lnTo>
                  <a:lnTo>
                    <a:pt x="36385" y="2119"/>
                  </a:lnTo>
                  <a:lnTo>
                    <a:pt x="44576" y="7810"/>
                  </a:lnTo>
                  <a:lnTo>
                    <a:pt x="49910" y="16073"/>
                  </a:lnTo>
                  <a:lnTo>
                    <a:pt x="51815" y="25907"/>
                  </a:lnTo>
                  <a:lnTo>
                    <a:pt x="49910" y="36385"/>
                  </a:lnTo>
                  <a:lnTo>
                    <a:pt x="44576" y="44576"/>
                  </a:lnTo>
                  <a:lnTo>
                    <a:pt x="36385" y="49910"/>
                  </a:lnTo>
                  <a:lnTo>
                    <a:pt x="25907" y="51815"/>
                  </a:lnTo>
                  <a:close/>
                </a:path>
              </a:pathLst>
            </a:custGeom>
            <a:solidFill>
              <a:srgbClr val="4D85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854410" y="4858448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69" h="52070">
                  <a:moveTo>
                    <a:pt x="51815" y="25907"/>
                  </a:moveTo>
                  <a:lnTo>
                    <a:pt x="49910" y="36385"/>
                  </a:lnTo>
                  <a:lnTo>
                    <a:pt x="44576" y="44576"/>
                  </a:lnTo>
                  <a:lnTo>
                    <a:pt x="36385" y="49910"/>
                  </a:lnTo>
                  <a:lnTo>
                    <a:pt x="25907" y="51815"/>
                  </a:lnTo>
                  <a:lnTo>
                    <a:pt x="16073" y="49910"/>
                  </a:lnTo>
                  <a:lnTo>
                    <a:pt x="7810" y="44576"/>
                  </a:lnTo>
                  <a:lnTo>
                    <a:pt x="2119" y="36385"/>
                  </a:lnTo>
                  <a:lnTo>
                    <a:pt x="0" y="25907"/>
                  </a:lnTo>
                  <a:lnTo>
                    <a:pt x="2119" y="16073"/>
                  </a:lnTo>
                  <a:lnTo>
                    <a:pt x="7810" y="7810"/>
                  </a:lnTo>
                  <a:lnTo>
                    <a:pt x="16073" y="2119"/>
                  </a:lnTo>
                  <a:lnTo>
                    <a:pt x="25907" y="0"/>
                  </a:lnTo>
                  <a:lnTo>
                    <a:pt x="36385" y="2119"/>
                  </a:lnTo>
                  <a:lnTo>
                    <a:pt x="44576" y="7810"/>
                  </a:lnTo>
                  <a:lnTo>
                    <a:pt x="49910" y="16073"/>
                  </a:lnTo>
                  <a:lnTo>
                    <a:pt x="51815" y="25907"/>
                  </a:lnTo>
                </a:path>
              </a:pathLst>
            </a:custGeom>
            <a:ln w="7620">
              <a:solidFill>
                <a:srgbClr val="4D8542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1" name="object 21" descr=""/>
          <p:cNvGrpSpPr/>
          <p:nvPr/>
        </p:nvGrpSpPr>
        <p:grpSpPr>
          <a:xfrm>
            <a:off x="1873204" y="1294574"/>
            <a:ext cx="6725920" cy="2674620"/>
            <a:chOff x="1873204" y="1294574"/>
            <a:chExt cx="6725920" cy="2674620"/>
          </a:xfrm>
        </p:grpSpPr>
        <p:sp>
          <p:nvSpPr>
            <p:cNvPr id="22" name="object 22" descr=""/>
            <p:cNvSpPr/>
            <p:nvPr/>
          </p:nvSpPr>
          <p:spPr>
            <a:xfrm>
              <a:off x="1902922" y="2285936"/>
              <a:ext cx="6666230" cy="1629410"/>
            </a:xfrm>
            <a:custGeom>
              <a:avLst/>
              <a:gdLst/>
              <a:ahLst/>
              <a:cxnLst/>
              <a:rect l="l" t="t" r="r" b="b"/>
              <a:pathLst>
                <a:path w="6666230" h="1629410">
                  <a:moveTo>
                    <a:pt x="0" y="0"/>
                  </a:moveTo>
                  <a:lnTo>
                    <a:pt x="1110995" y="388619"/>
                  </a:lnTo>
                  <a:lnTo>
                    <a:pt x="2221991" y="1100327"/>
                  </a:lnTo>
                  <a:lnTo>
                    <a:pt x="3332987" y="559308"/>
                  </a:lnTo>
                  <a:lnTo>
                    <a:pt x="4443983" y="1629155"/>
                  </a:lnTo>
                  <a:lnTo>
                    <a:pt x="5554980" y="1415795"/>
                  </a:lnTo>
                  <a:lnTo>
                    <a:pt x="6665976" y="1441703"/>
                  </a:lnTo>
                </a:path>
              </a:pathLst>
            </a:custGeom>
            <a:ln w="22859">
              <a:solidFill>
                <a:srgbClr val="EF7E0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1877014" y="2261552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69" h="52069">
                  <a:moveTo>
                    <a:pt x="25908" y="51816"/>
                  </a:moveTo>
                  <a:lnTo>
                    <a:pt x="16073" y="49696"/>
                  </a:lnTo>
                  <a:lnTo>
                    <a:pt x="7810" y="44005"/>
                  </a:lnTo>
                  <a:lnTo>
                    <a:pt x="2119" y="35742"/>
                  </a:lnTo>
                  <a:lnTo>
                    <a:pt x="0" y="25908"/>
                  </a:lnTo>
                  <a:lnTo>
                    <a:pt x="2119" y="15430"/>
                  </a:lnTo>
                  <a:lnTo>
                    <a:pt x="7810" y="7239"/>
                  </a:lnTo>
                  <a:lnTo>
                    <a:pt x="16073" y="1905"/>
                  </a:lnTo>
                  <a:lnTo>
                    <a:pt x="25908" y="0"/>
                  </a:lnTo>
                  <a:lnTo>
                    <a:pt x="35742" y="1905"/>
                  </a:lnTo>
                  <a:lnTo>
                    <a:pt x="44005" y="7239"/>
                  </a:lnTo>
                  <a:lnTo>
                    <a:pt x="49696" y="15430"/>
                  </a:lnTo>
                  <a:lnTo>
                    <a:pt x="51816" y="25908"/>
                  </a:lnTo>
                  <a:lnTo>
                    <a:pt x="49696" y="35742"/>
                  </a:lnTo>
                  <a:lnTo>
                    <a:pt x="44005" y="44005"/>
                  </a:lnTo>
                  <a:lnTo>
                    <a:pt x="35742" y="49696"/>
                  </a:lnTo>
                  <a:lnTo>
                    <a:pt x="25908" y="51816"/>
                  </a:lnTo>
                  <a:close/>
                </a:path>
              </a:pathLst>
            </a:custGeom>
            <a:solidFill>
              <a:srgbClr val="EF7E0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1877014" y="2261552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69" h="52069">
                  <a:moveTo>
                    <a:pt x="51816" y="25908"/>
                  </a:moveTo>
                  <a:lnTo>
                    <a:pt x="49696" y="35742"/>
                  </a:lnTo>
                  <a:lnTo>
                    <a:pt x="44005" y="44005"/>
                  </a:lnTo>
                  <a:lnTo>
                    <a:pt x="35742" y="49696"/>
                  </a:lnTo>
                  <a:lnTo>
                    <a:pt x="25908" y="51816"/>
                  </a:lnTo>
                  <a:lnTo>
                    <a:pt x="16073" y="49696"/>
                  </a:lnTo>
                  <a:lnTo>
                    <a:pt x="7810" y="44005"/>
                  </a:lnTo>
                  <a:lnTo>
                    <a:pt x="2119" y="35742"/>
                  </a:lnTo>
                  <a:lnTo>
                    <a:pt x="0" y="25908"/>
                  </a:lnTo>
                  <a:lnTo>
                    <a:pt x="2119" y="15430"/>
                  </a:lnTo>
                  <a:lnTo>
                    <a:pt x="7810" y="7239"/>
                  </a:lnTo>
                  <a:lnTo>
                    <a:pt x="16073" y="1905"/>
                  </a:lnTo>
                  <a:lnTo>
                    <a:pt x="25908" y="0"/>
                  </a:lnTo>
                  <a:lnTo>
                    <a:pt x="35742" y="1905"/>
                  </a:lnTo>
                  <a:lnTo>
                    <a:pt x="44005" y="7239"/>
                  </a:lnTo>
                  <a:lnTo>
                    <a:pt x="49696" y="15430"/>
                  </a:lnTo>
                  <a:lnTo>
                    <a:pt x="51816" y="25908"/>
                  </a:lnTo>
                </a:path>
              </a:pathLst>
            </a:custGeom>
            <a:ln w="7620">
              <a:solidFill>
                <a:srgbClr val="EF7E0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2988010" y="2648648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69" h="52069">
                  <a:moveTo>
                    <a:pt x="25907" y="51816"/>
                  </a:moveTo>
                  <a:lnTo>
                    <a:pt x="16073" y="49696"/>
                  </a:lnTo>
                  <a:lnTo>
                    <a:pt x="7810" y="44005"/>
                  </a:lnTo>
                  <a:lnTo>
                    <a:pt x="2119" y="35742"/>
                  </a:lnTo>
                  <a:lnTo>
                    <a:pt x="0" y="25908"/>
                  </a:lnTo>
                  <a:lnTo>
                    <a:pt x="2119" y="16073"/>
                  </a:lnTo>
                  <a:lnTo>
                    <a:pt x="7810" y="7810"/>
                  </a:lnTo>
                  <a:lnTo>
                    <a:pt x="16073" y="2119"/>
                  </a:lnTo>
                  <a:lnTo>
                    <a:pt x="25907" y="0"/>
                  </a:lnTo>
                  <a:lnTo>
                    <a:pt x="35742" y="2119"/>
                  </a:lnTo>
                  <a:lnTo>
                    <a:pt x="44005" y="7810"/>
                  </a:lnTo>
                  <a:lnTo>
                    <a:pt x="49696" y="16073"/>
                  </a:lnTo>
                  <a:lnTo>
                    <a:pt x="51815" y="25908"/>
                  </a:lnTo>
                  <a:lnTo>
                    <a:pt x="49696" y="35742"/>
                  </a:lnTo>
                  <a:lnTo>
                    <a:pt x="44005" y="44005"/>
                  </a:lnTo>
                  <a:lnTo>
                    <a:pt x="35742" y="49696"/>
                  </a:lnTo>
                  <a:lnTo>
                    <a:pt x="25907" y="51816"/>
                  </a:lnTo>
                  <a:close/>
                </a:path>
              </a:pathLst>
            </a:custGeom>
            <a:solidFill>
              <a:srgbClr val="EF7E0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2988010" y="2648648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69" h="52069">
                  <a:moveTo>
                    <a:pt x="51815" y="25908"/>
                  </a:moveTo>
                  <a:lnTo>
                    <a:pt x="49696" y="35742"/>
                  </a:lnTo>
                  <a:lnTo>
                    <a:pt x="44005" y="44005"/>
                  </a:lnTo>
                  <a:lnTo>
                    <a:pt x="35742" y="49696"/>
                  </a:lnTo>
                  <a:lnTo>
                    <a:pt x="25907" y="51816"/>
                  </a:lnTo>
                  <a:lnTo>
                    <a:pt x="16073" y="49696"/>
                  </a:lnTo>
                  <a:lnTo>
                    <a:pt x="7810" y="44005"/>
                  </a:lnTo>
                  <a:lnTo>
                    <a:pt x="2119" y="35742"/>
                  </a:lnTo>
                  <a:lnTo>
                    <a:pt x="0" y="25908"/>
                  </a:lnTo>
                  <a:lnTo>
                    <a:pt x="2119" y="16073"/>
                  </a:lnTo>
                  <a:lnTo>
                    <a:pt x="7810" y="7810"/>
                  </a:lnTo>
                  <a:lnTo>
                    <a:pt x="16073" y="2119"/>
                  </a:lnTo>
                  <a:lnTo>
                    <a:pt x="25907" y="0"/>
                  </a:lnTo>
                  <a:lnTo>
                    <a:pt x="35742" y="2119"/>
                  </a:lnTo>
                  <a:lnTo>
                    <a:pt x="44005" y="7810"/>
                  </a:lnTo>
                  <a:lnTo>
                    <a:pt x="49696" y="16073"/>
                  </a:lnTo>
                  <a:lnTo>
                    <a:pt x="51815" y="25908"/>
                  </a:lnTo>
                </a:path>
              </a:pathLst>
            </a:custGeom>
            <a:ln w="7620">
              <a:solidFill>
                <a:srgbClr val="EF7E0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4099006" y="3360356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70" h="52070">
                  <a:moveTo>
                    <a:pt x="25907" y="51816"/>
                  </a:moveTo>
                  <a:lnTo>
                    <a:pt x="16073" y="49911"/>
                  </a:lnTo>
                  <a:lnTo>
                    <a:pt x="7810" y="44577"/>
                  </a:lnTo>
                  <a:lnTo>
                    <a:pt x="2119" y="36385"/>
                  </a:lnTo>
                  <a:lnTo>
                    <a:pt x="0" y="25908"/>
                  </a:lnTo>
                  <a:lnTo>
                    <a:pt x="2119" y="16073"/>
                  </a:lnTo>
                  <a:lnTo>
                    <a:pt x="7810" y="7810"/>
                  </a:lnTo>
                  <a:lnTo>
                    <a:pt x="16073" y="2119"/>
                  </a:lnTo>
                  <a:lnTo>
                    <a:pt x="25907" y="0"/>
                  </a:lnTo>
                  <a:lnTo>
                    <a:pt x="35742" y="2119"/>
                  </a:lnTo>
                  <a:lnTo>
                    <a:pt x="44005" y="7810"/>
                  </a:lnTo>
                  <a:lnTo>
                    <a:pt x="49696" y="16073"/>
                  </a:lnTo>
                  <a:lnTo>
                    <a:pt x="51815" y="25908"/>
                  </a:lnTo>
                  <a:lnTo>
                    <a:pt x="49696" y="36385"/>
                  </a:lnTo>
                  <a:lnTo>
                    <a:pt x="44005" y="44577"/>
                  </a:lnTo>
                  <a:lnTo>
                    <a:pt x="35742" y="49911"/>
                  </a:lnTo>
                  <a:lnTo>
                    <a:pt x="25907" y="51816"/>
                  </a:lnTo>
                  <a:close/>
                </a:path>
              </a:pathLst>
            </a:custGeom>
            <a:solidFill>
              <a:srgbClr val="EF7E0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4099006" y="3360356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70" h="52070">
                  <a:moveTo>
                    <a:pt x="51815" y="25908"/>
                  </a:moveTo>
                  <a:lnTo>
                    <a:pt x="49696" y="36385"/>
                  </a:lnTo>
                  <a:lnTo>
                    <a:pt x="44005" y="44577"/>
                  </a:lnTo>
                  <a:lnTo>
                    <a:pt x="35742" y="49911"/>
                  </a:lnTo>
                  <a:lnTo>
                    <a:pt x="25907" y="51816"/>
                  </a:lnTo>
                  <a:lnTo>
                    <a:pt x="16073" y="49911"/>
                  </a:lnTo>
                  <a:lnTo>
                    <a:pt x="7810" y="44577"/>
                  </a:lnTo>
                  <a:lnTo>
                    <a:pt x="2119" y="36385"/>
                  </a:lnTo>
                  <a:lnTo>
                    <a:pt x="0" y="25908"/>
                  </a:lnTo>
                  <a:lnTo>
                    <a:pt x="2119" y="16073"/>
                  </a:lnTo>
                  <a:lnTo>
                    <a:pt x="7810" y="7810"/>
                  </a:lnTo>
                  <a:lnTo>
                    <a:pt x="16073" y="2119"/>
                  </a:lnTo>
                  <a:lnTo>
                    <a:pt x="25907" y="0"/>
                  </a:lnTo>
                  <a:lnTo>
                    <a:pt x="35742" y="2119"/>
                  </a:lnTo>
                  <a:lnTo>
                    <a:pt x="44005" y="7810"/>
                  </a:lnTo>
                  <a:lnTo>
                    <a:pt x="49696" y="16073"/>
                  </a:lnTo>
                  <a:lnTo>
                    <a:pt x="51815" y="25908"/>
                  </a:lnTo>
                </a:path>
              </a:pathLst>
            </a:custGeom>
            <a:ln w="7620">
              <a:solidFill>
                <a:srgbClr val="EF7E0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5210002" y="2819336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70" h="52069">
                  <a:moveTo>
                    <a:pt x="25907" y="51816"/>
                  </a:moveTo>
                  <a:lnTo>
                    <a:pt x="16073" y="49696"/>
                  </a:lnTo>
                  <a:lnTo>
                    <a:pt x="7810" y="44005"/>
                  </a:lnTo>
                  <a:lnTo>
                    <a:pt x="2119" y="35742"/>
                  </a:lnTo>
                  <a:lnTo>
                    <a:pt x="0" y="25908"/>
                  </a:lnTo>
                  <a:lnTo>
                    <a:pt x="2119" y="15430"/>
                  </a:lnTo>
                  <a:lnTo>
                    <a:pt x="7810" y="7239"/>
                  </a:lnTo>
                  <a:lnTo>
                    <a:pt x="16073" y="1905"/>
                  </a:lnTo>
                  <a:lnTo>
                    <a:pt x="25907" y="0"/>
                  </a:lnTo>
                  <a:lnTo>
                    <a:pt x="35742" y="1905"/>
                  </a:lnTo>
                  <a:lnTo>
                    <a:pt x="44005" y="7239"/>
                  </a:lnTo>
                  <a:lnTo>
                    <a:pt x="49696" y="15430"/>
                  </a:lnTo>
                  <a:lnTo>
                    <a:pt x="51815" y="25908"/>
                  </a:lnTo>
                  <a:lnTo>
                    <a:pt x="49696" y="35742"/>
                  </a:lnTo>
                  <a:lnTo>
                    <a:pt x="44005" y="44005"/>
                  </a:lnTo>
                  <a:lnTo>
                    <a:pt x="35742" y="49696"/>
                  </a:lnTo>
                  <a:lnTo>
                    <a:pt x="25907" y="51816"/>
                  </a:lnTo>
                  <a:close/>
                </a:path>
              </a:pathLst>
            </a:custGeom>
            <a:solidFill>
              <a:srgbClr val="EF7E0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 descr=""/>
            <p:cNvSpPr/>
            <p:nvPr/>
          </p:nvSpPr>
          <p:spPr>
            <a:xfrm>
              <a:off x="5210002" y="2819336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70" h="52069">
                  <a:moveTo>
                    <a:pt x="51815" y="25908"/>
                  </a:moveTo>
                  <a:lnTo>
                    <a:pt x="49696" y="35742"/>
                  </a:lnTo>
                  <a:lnTo>
                    <a:pt x="44005" y="44005"/>
                  </a:lnTo>
                  <a:lnTo>
                    <a:pt x="35742" y="49696"/>
                  </a:lnTo>
                  <a:lnTo>
                    <a:pt x="25907" y="51816"/>
                  </a:lnTo>
                  <a:lnTo>
                    <a:pt x="16073" y="49696"/>
                  </a:lnTo>
                  <a:lnTo>
                    <a:pt x="7810" y="44005"/>
                  </a:lnTo>
                  <a:lnTo>
                    <a:pt x="2119" y="35742"/>
                  </a:lnTo>
                  <a:lnTo>
                    <a:pt x="0" y="25908"/>
                  </a:lnTo>
                  <a:lnTo>
                    <a:pt x="2119" y="15430"/>
                  </a:lnTo>
                  <a:lnTo>
                    <a:pt x="7810" y="7239"/>
                  </a:lnTo>
                  <a:lnTo>
                    <a:pt x="16073" y="1905"/>
                  </a:lnTo>
                  <a:lnTo>
                    <a:pt x="25907" y="0"/>
                  </a:lnTo>
                  <a:lnTo>
                    <a:pt x="35742" y="1905"/>
                  </a:lnTo>
                  <a:lnTo>
                    <a:pt x="44005" y="7239"/>
                  </a:lnTo>
                  <a:lnTo>
                    <a:pt x="49696" y="15430"/>
                  </a:lnTo>
                  <a:lnTo>
                    <a:pt x="51815" y="25908"/>
                  </a:lnTo>
                </a:path>
              </a:pathLst>
            </a:custGeom>
            <a:ln w="7620">
              <a:solidFill>
                <a:srgbClr val="EF7E0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 descr=""/>
            <p:cNvSpPr/>
            <p:nvPr/>
          </p:nvSpPr>
          <p:spPr>
            <a:xfrm>
              <a:off x="6320997" y="3889184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70" h="52070">
                  <a:moveTo>
                    <a:pt x="25908" y="51815"/>
                  </a:moveTo>
                  <a:lnTo>
                    <a:pt x="16073" y="49696"/>
                  </a:lnTo>
                  <a:lnTo>
                    <a:pt x="7810" y="44005"/>
                  </a:lnTo>
                  <a:lnTo>
                    <a:pt x="2119" y="35742"/>
                  </a:lnTo>
                  <a:lnTo>
                    <a:pt x="0" y="25907"/>
                  </a:lnTo>
                  <a:lnTo>
                    <a:pt x="2119" y="16073"/>
                  </a:lnTo>
                  <a:lnTo>
                    <a:pt x="7810" y="7810"/>
                  </a:lnTo>
                  <a:lnTo>
                    <a:pt x="16073" y="2119"/>
                  </a:lnTo>
                  <a:lnTo>
                    <a:pt x="25908" y="0"/>
                  </a:lnTo>
                  <a:lnTo>
                    <a:pt x="35742" y="2119"/>
                  </a:lnTo>
                  <a:lnTo>
                    <a:pt x="44005" y="7810"/>
                  </a:lnTo>
                  <a:lnTo>
                    <a:pt x="49696" y="16073"/>
                  </a:lnTo>
                  <a:lnTo>
                    <a:pt x="51816" y="25907"/>
                  </a:lnTo>
                  <a:lnTo>
                    <a:pt x="49696" y="35742"/>
                  </a:lnTo>
                  <a:lnTo>
                    <a:pt x="44005" y="44005"/>
                  </a:lnTo>
                  <a:lnTo>
                    <a:pt x="35742" y="49696"/>
                  </a:lnTo>
                  <a:lnTo>
                    <a:pt x="25908" y="51815"/>
                  </a:lnTo>
                  <a:close/>
                </a:path>
              </a:pathLst>
            </a:custGeom>
            <a:solidFill>
              <a:srgbClr val="EF7E0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6320997" y="3889184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70" h="52070">
                  <a:moveTo>
                    <a:pt x="51816" y="25907"/>
                  </a:moveTo>
                  <a:lnTo>
                    <a:pt x="49696" y="35742"/>
                  </a:lnTo>
                  <a:lnTo>
                    <a:pt x="44005" y="44005"/>
                  </a:lnTo>
                  <a:lnTo>
                    <a:pt x="35742" y="49696"/>
                  </a:lnTo>
                  <a:lnTo>
                    <a:pt x="25908" y="51815"/>
                  </a:lnTo>
                  <a:lnTo>
                    <a:pt x="16073" y="49696"/>
                  </a:lnTo>
                  <a:lnTo>
                    <a:pt x="7810" y="44005"/>
                  </a:lnTo>
                  <a:lnTo>
                    <a:pt x="2119" y="35742"/>
                  </a:lnTo>
                  <a:lnTo>
                    <a:pt x="0" y="25907"/>
                  </a:lnTo>
                  <a:lnTo>
                    <a:pt x="2119" y="16073"/>
                  </a:lnTo>
                  <a:lnTo>
                    <a:pt x="7810" y="7810"/>
                  </a:lnTo>
                  <a:lnTo>
                    <a:pt x="16073" y="2119"/>
                  </a:lnTo>
                  <a:lnTo>
                    <a:pt x="25908" y="0"/>
                  </a:lnTo>
                  <a:lnTo>
                    <a:pt x="35742" y="2119"/>
                  </a:lnTo>
                  <a:lnTo>
                    <a:pt x="44005" y="7810"/>
                  </a:lnTo>
                  <a:lnTo>
                    <a:pt x="49696" y="16073"/>
                  </a:lnTo>
                  <a:lnTo>
                    <a:pt x="51816" y="25907"/>
                  </a:lnTo>
                </a:path>
              </a:pathLst>
            </a:custGeom>
            <a:ln w="7620">
              <a:solidFill>
                <a:srgbClr val="EF7E0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 descr=""/>
            <p:cNvSpPr/>
            <p:nvPr/>
          </p:nvSpPr>
          <p:spPr>
            <a:xfrm>
              <a:off x="7431994" y="3675824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70" h="52070">
                  <a:moveTo>
                    <a:pt x="25908" y="51815"/>
                  </a:moveTo>
                  <a:lnTo>
                    <a:pt x="16073" y="49696"/>
                  </a:lnTo>
                  <a:lnTo>
                    <a:pt x="7810" y="44005"/>
                  </a:lnTo>
                  <a:lnTo>
                    <a:pt x="2119" y="35742"/>
                  </a:lnTo>
                  <a:lnTo>
                    <a:pt x="0" y="25907"/>
                  </a:lnTo>
                  <a:lnTo>
                    <a:pt x="2119" y="16073"/>
                  </a:lnTo>
                  <a:lnTo>
                    <a:pt x="7810" y="7810"/>
                  </a:lnTo>
                  <a:lnTo>
                    <a:pt x="16073" y="2119"/>
                  </a:lnTo>
                  <a:lnTo>
                    <a:pt x="25908" y="0"/>
                  </a:lnTo>
                  <a:lnTo>
                    <a:pt x="35742" y="2119"/>
                  </a:lnTo>
                  <a:lnTo>
                    <a:pt x="44005" y="7810"/>
                  </a:lnTo>
                  <a:lnTo>
                    <a:pt x="49696" y="16073"/>
                  </a:lnTo>
                  <a:lnTo>
                    <a:pt x="51816" y="25907"/>
                  </a:lnTo>
                  <a:lnTo>
                    <a:pt x="49696" y="35742"/>
                  </a:lnTo>
                  <a:lnTo>
                    <a:pt x="44005" y="44005"/>
                  </a:lnTo>
                  <a:lnTo>
                    <a:pt x="35742" y="49696"/>
                  </a:lnTo>
                  <a:lnTo>
                    <a:pt x="25908" y="51815"/>
                  </a:lnTo>
                  <a:close/>
                </a:path>
              </a:pathLst>
            </a:custGeom>
            <a:solidFill>
              <a:srgbClr val="EF7E0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 descr=""/>
            <p:cNvSpPr/>
            <p:nvPr/>
          </p:nvSpPr>
          <p:spPr>
            <a:xfrm>
              <a:off x="7431994" y="3675824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70" h="52070">
                  <a:moveTo>
                    <a:pt x="51816" y="25907"/>
                  </a:moveTo>
                  <a:lnTo>
                    <a:pt x="49696" y="35742"/>
                  </a:lnTo>
                  <a:lnTo>
                    <a:pt x="44005" y="44005"/>
                  </a:lnTo>
                  <a:lnTo>
                    <a:pt x="35742" y="49696"/>
                  </a:lnTo>
                  <a:lnTo>
                    <a:pt x="25908" y="51815"/>
                  </a:lnTo>
                  <a:lnTo>
                    <a:pt x="16073" y="49696"/>
                  </a:lnTo>
                  <a:lnTo>
                    <a:pt x="7810" y="44005"/>
                  </a:lnTo>
                  <a:lnTo>
                    <a:pt x="2119" y="35742"/>
                  </a:lnTo>
                  <a:lnTo>
                    <a:pt x="0" y="25907"/>
                  </a:lnTo>
                  <a:lnTo>
                    <a:pt x="2119" y="16073"/>
                  </a:lnTo>
                  <a:lnTo>
                    <a:pt x="7810" y="7810"/>
                  </a:lnTo>
                  <a:lnTo>
                    <a:pt x="16073" y="2119"/>
                  </a:lnTo>
                  <a:lnTo>
                    <a:pt x="25908" y="0"/>
                  </a:lnTo>
                  <a:lnTo>
                    <a:pt x="35742" y="2119"/>
                  </a:lnTo>
                  <a:lnTo>
                    <a:pt x="44005" y="7810"/>
                  </a:lnTo>
                  <a:lnTo>
                    <a:pt x="49696" y="16073"/>
                  </a:lnTo>
                  <a:lnTo>
                    <a:pt x="51816" y="25907"/>
                  </a:lnTo>
                </a:path>
              </a:pathLst>
            </a:custGeom>
            <a:ln w="7620">
              <a:solidFill>
                <a:srgbClr val="EF7E0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8542990" y="3701732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70" h="52070">
                  <a:moveTo>
                    <a:pt x="25908" y="51815"/>
                  </a:moveTo>
                  <a:lnTo>
                    <a:pt x="16073" y="49696"/>
                  </a:lnTo>
                  <a:lnTo>
                    <a:pt x="7810" y="44005"/>
                  </a:lnTo>
                  <a:lnTo>
                    <a:pt x="2119" y="35742"/>
                  </a:lnTo>
                  <a:lnTo>
                    <a:pt x="0" y="25907"/>
                  </a:lnTo>
                  <a:lnTo>
                    <a:pt x="2119" y="16073"/>
                  </a:lnTo>
                  <a:lnTo>
                    <a:pt x="7810" y="7810"/>
                  </a:lnTo>
                  <a:lnTo>
                    <a:pt x="16073" y="2119"/>
                  </a:lnTo>
                  <a:lnTo>
                    <a:pt x="25908" y="0"/>
                  </a:lnTo>
                  <a:lnTo>
                    <a:pt x="35742" y="2119"/>
                  </a:lnTo>
                  <a:lnTo>
                    <a:pt x="44005" y="7810"/>
                  </a:lnTo>
                  <a:lnTo>
                    <a:pt x="49696" y="16073"/>
                  </a:lnTo>
                  <a:lnTo>
                    <a:pt x="51816" y="25907"/>
                  </a:lnTo>
                  <a:lnTo>
                    <a:pt x="49696" y="35742"/>
                  </a:lnTo>
                  <a:lnTo>
                    <a:pt x="44005" y="44005"/>
                  </a:lnTo>
                  <a:lnTo>
                    <a:pt x="35742" y="49696"/>
                  </a:lnTo>
                  <a:lnTo>
                    <a:pt x="25908" y="51815"/>
                  </a:lnTo>
                  <a:close/>
                </a:path>
              </a:pathLst>
            </a:custGeom>
            <a:solidFill>
              <a:srgbClr val="EF7E0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 descr=""/>
            <p:cNvSpPr/>
            <p:nvPr/>
          </p:nvSpPr>
          <p:spPr>
            <a:xfrm>
              <a:off x="8542990" y="3701732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70" h="52070">
                  <a:moveTo>
                    <a:pt x="51816" y="25907"/>
                  </a:moveTo>
                  <a:lnTo>
                    <a:pt x="49696" y="35742"/>
                  </a:lnTo>
                  <a:lnTo>
                    <a:pt x="44005" y="44005"/>
                  </a:lnTo>
                  <a:lnTo>
                    <a:pt x="35742" y="49696"/>
                  </a:lnTo>
                  <a:lnTo>
                    <a:pt x="25908" y="51815"/>
                  </a:lnTo>
                  <a:lnTo>
                    <a:pt x="16073" y="49696"/>
                  </a:lnTo>
                  <a:lnTo>
                    <a:pt x="7810" y="44005"/>
                  </a:lnTo>
                  <a:lnTo>
                    <a:pt x="2119" y="35742"/>
                  </a:lnTo>
                  <a:lnTo>
                    <a:pt x="0" y="25907"/>
                  </a:lnTo>
                  <a:lnTo>
                    <a:pt x="2119" y="16073"/>
                  </a:lnTo>
                  <a:lnTo>
                    <a:pt x="7810" y="7810"/>
                  </a:lnTo>
                  <a:lnTo>
                    <a:pt x="16073" y="2119"/>
                  </a:lnTo>
                  <a:lnTo>
                    <a:pt x="25908" y="0"/>
                  </a:lnTo>
                  <a:lnTo>
                    <a:pt x="35742" y="2119"/>
                  </a:lnTo>
                  <a:lnTo>
                    <a:pt x="44005" y="7810"/>
                  </a:lnTo>
                  <a:lnTo>
                    <a:pt x="49696" y="16073"/>
                  </a:lnTo>
                  <a:lnTo>
                    <a:pt x="51816" y="25907"/>
                  </a:lnTo>
                </a:path>
              </a:pathLst>
            </a:custGeom>
            <a:ln w="7620">
              <a:solidFill>
                <a:srgbClr val="EF7E0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 descr=""/>
            <p:cNvSpPr/>
            <p:nvPr/>
          </p:nvSpPr>
          <p:spPr>
            <a:xfrm>
              <a:off x="1902922" y="1758632"/>
              <a:ext cx="6666230" cy="2156460"/>
            </a:xfrm>
            <a:custGeom>
              <a:avLst/>
              <a:gdLst/>
              <a:ahLst/>
              <a:cxnLst/>
              <a:rect l="l" t="t" r="r" b="b"/>
              <a:pathLst>
                <a:path w="6666230" h="2156460">
                  <a:moveTo>
                    <a:pt x="0" y="0"/>
                  </a:moveTo>
                  <a:lnTo>
                    <a:pt x="1110995" y="1325880"/>
                  </a:lnTo>
                  <a:lnTo>
                    <a:pt x="2221991" y="1376172"/>
                  </a:lnTo>
                  <a:lnTo>
                    <a:pt x="3332987" y="1589532"/>
                  </a:lnTo>
                  <a:lnTo>
                    <a:pt x="4443983" y="2156459"/>
                  </a:lnTo>
                  <a:lnTo>
                    <a:pt x="5554980" y="1950720"/>
                  </a:lnTo>
                  <a:lnTo>
                    <a:pt x="6665976" y="2054351"/>
                  </a:lnTo>
                </a:path>
              </a:pathLst>
            </a:custGeom>
            <a:ln w="22859">
              <a:solidFill>
                <a:srgbClr val="9E2836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 descr=""/>
            <p:cNvSpPr/>
            <p:nvPr/>
          </p:nvSpPr>
          <p:spPr>
            <a:xfrm>
              <a:off x="1877014" y="1732724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69" h="52069">
                  <a:moveTo>
                    <a:pt x="25908" y="51816"/>
                  </a:moveTo>
                  <a:lnTo>
                    <a:pt x="16073" y="49696"/>
                  </a:lnTo>
                  <a:lnTo>
                    <a:pt x="7810" y="44005"/>
                  </a:lnTo>
                  <a:lnTo>
                    <a:pt x="2119" y="35742"/>
                  </a:lnTo>
                  <a:lnTo>
                    <a:pt x="0" y="25908"/>
                  </a:lnTo>
                  <a:lnTo>
                    <a:pt x="2119" y="16073"/>
                  </a:lnTo>
                  <a:lnTo>
                    <a:pt x="7810" y="7810"/>
                  </a:lnTo>
                  <a:lnTo>
                    <a:pt x="16073" y="2119"/>
                  </a:lnTo>
                  <a:lnTo>
                    <a:pt x="25908" y="0"/>
                  </a:lnTo>
                  <a:lnTo>
                    <a:pt x="35742" y="2119"/>
                  </a:lnTo>
                  <a:lnTo>
                    <a:pt x="44005" y="7810"/>
                  </a:lnTo>
                  <a:lnTo>
                    <a:pt x="49696" y="16073"/>
                  </a:lnTo>
                  <a:lnTo>
                    <a:pt x="51816" y="25908"/>
                  </a:lnTo>
                  <a:lnTo>
                    <a:pt x="49696" y="35742"/>
                  </a:lnTo>
                  <a:lnTo>
                    <a:pt x="44005" y="44005"/>
                  </a:lnTo>
                  <a:lnTo>
                    <a:pt x="35742" y="49696"/>
                  </a:lnTo>
                  <a:lnTo>
                    <a:pt x="25908" y="51816"/>
                  </a:lnTo>
                  <a:close/>
                </a:path>
              </a:pathLst>
            </a:custGeom>
            <a:solidFill>
              <a:srgbClr val="9E283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 descr=""/>
            <p:cNvSpPr/>
            <p:nvPr/>
          </p:nvSpPr>
          <p:spPr>
            <a:xfrm>
              <a:off x="1877014" y="1732724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69" h="52069">
                  <a:moveTo>
                    <a:pt x="51816" y="25908"/>
                  </a:moveTo>
                  <a:lnTo>
                    <a:pt x="49696" y="35742"/>
                  </a:lnTo>
                  <a:lnTo>
                    <a:pt x="44005" y="44005"/>
                  </a:lnTo>
                  <a:lnTo>
                    <a:pt x="35742" y="49696"/>
                  </a:lnTo>
                  <a:lnTo>
                    <a:pt x="25908" y="51816"/>
                  </a:lnTo>
                  <a:lnTo>
                    <a:pt x="16073" y="49696"/>
                  </a:lnTo>
                  <a:lnTo>
                    <a:pt x="7810" y="44005"/>
                  </a:lnTo>
                  <a:lnTo>
                    <a:pt x="2119" y="35742"/>
                  </a:lnTo>
                  <a:lnTo>
                    <a:pt x="0" y="25908"/>
                  </a:lnTo>
                  <a:lnTo>
                    <a:pt x="2119" y="16073"/>
                  </a:lnTo>
                  <a:lnTo>
                    <a:pt x="7810" y="7810"/>
                  </a:lnTo>
                  <a:lnTo>
                    <a:pt x="16073" y="2119"/>
                  </a:lnTo>
                  <a:lnTo>
                    <a:pt x="25908" y="0"/>
                  </a:lnTo>
                  <a:lnTo>
                    <a:pt x="35742" y="2119"/>
                  </a:lnTo>
                  <a:lnTo>
                    <a:pt x="44005" y="7810"/>
                  </a:lnTo>
                  <a:lnTo>
                    <a:pt x="49696" y="16073"/>
                  </a:lnTo>
                  <a:lnTo>
                    <a:pt x="51816" y="25908"/>
                  </a:lnTo>
                </a:path>
              </a:pathLst>
            </a:custGeom>
            <a:ln w="7620">
              <a:solidFill>
                <a:srgbClr val="9E2836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 descr=""/>
            <p:cNvSpPr/>
            <p:nvPr/>
          </p:nvSpPr>
          <p:spPr>
            <a:xfrm>
              <a:off x="2988010" y="3058604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69" h="52069">
                  <a:moveTo>
                    <a:pt x="25907" y="51816"/>
                  </a:moveTo>
                  <a:lnTo>
                    <a:pt x="16073" y="49696"/>
                  </a:lnTo>
                  <a:lnTo>
                    <a:pt x="7810" y="44005"/>
                  </a:lnTo>
                  <a:lnTo>
                    <a:pt x="2119" y="35742"/>
                  </a:lnTo>
                  <a:lnTo>
                    <a:pt x="0" y="25908"/>
                  </a:lnTo>
                  <a:lnTo>
                    <a:pt x="2119" y="16073"/>
                  </a:lnTo>
                  <a:lnTo>
                    <a:pt x="7810" y="7810"/>
                  </a:lnTo>
                  <a:lnTo>
                    <a:pt x="16073" y="2119"/>
                  </a:lnTo>
                  <a:lnTo>
                    <a:pt x="25907" y="0"/>
                  </a:lnTo>
                  <a:lnTo>
                    <a:pt x="35742" y="2119"/>
                  </a:lnTo>
                  <a:lnTo>
                    <a:pt x="44005" y="7810"/>
                  </a:lnTo>
                  <a:lnTo>
                    <a:pt x="49696" y="16073"/>
                  </a:lnTo>
                  <a:lnTo>
                    <a:pt x="51815" y="25908"/>
                  </a:lnTo>
                  <a:lnTo>
                    <a:pt x="49696" y="35742"/>
                  </a:lnTo>
                  <a:lnTo>
                    <a:pt x="44005" y="44005"/>
                  </a:lnTo>
                  <a:lnTo>
                    <a:pt x="35742" y="49696"/>
                  </a:lnTo>
                  <a:lnTo>
                    <a:pt x="25907" y="51816"/>
                  </a:lnTo>
                  <a:close/>
                </a:path>
              </a:pathLst>
            </a:custGeom>
            <a:solidFill>
              <a:srgbClr val="9E283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 descr=""/>
            <p:cNvSpPr/>
            <p:nvPr/>
          </p:nvSpPr>
          <p:spPr>
            <a:xfrm>
              <a:off x="2988010" y="3058604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69" h="52069">
                  <a:moveTo>
                    <a:pt x="51815" y="25908"/>
                  </a:moveTo>
                  <a:lnTo>
                    <a:pt x="49696" y="35742"/>
                  </a:lnTo>
                  <a:lnTo>
                    <a:pt x="44005" y="44005"/>
                  </a:lnTo>
                  <a:lnTo>
                    <a:pt x="35742" y="49696"/>
                  </a:lnTo>
                  <a:lnTo>
                    <a:pt x="25907" y="51816"/>
                  </a:lnTo>
                  <a:lnTo>
                    <a:pt x="16073" y="49696"/>
                  </a:lnTo>
                  <a:lnTo>
                    <a:pt x="7810" y="44005"/>
                  </a:lnTo>
                  <a:lnTo>
                    <a:pt x="2119" y="35742"/>
                  </a:lnTo>
                  <a:lnTo>
                    <a:pt x="0" y="25908"/>
                  </a:lnTo>
                  <a:lnTo>
                    <a:pt x="2119" y="16073"/>
                  </a:lnTo>
                  <a:lnTo>
                    <a:pt x="7810" y="7810"/>
                  </a:lnTo>
                  <a:lnTo>
                    <a:pt x="16073" y="2119"/>
                  </a:lnTo>
                  <a:lnTo>
                    <a:pt x="25907" y="0"/>
                  </a:lnTo>
                  <a:lnTo>
                    <a:pt x="35742" y="2119"/>
                  </a:lnTo>
                  <a:lnTo>
                    <a:pt x="44005" y="7810"/>
                  </a:lnTo>
                  <a:lnTo>
                    <a:pt x="49696" y="16073"/>
                  </a:lnTo>
                  <a:lnTo>
                    <a:pt x="51815" y="25908"/>
                  </a:lnTo>
                </a:path>
              </a:pathLst>
            </a:custGeom>
            <a:ln w="7620">
              <a:solidFill>
                <a:srgbClr val="9E2836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 descr=""/>
            <p:cNvSpPr/>
            <p:nvPr/>
          </p:nvSpPr>
          <p:spPr>
            <a:xfrm>
              <a:off x="4099006" y="3108896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70" h="52069">
                  <a:moveTo>
                    <a:pt x="25907" y="51816"/>
                  </a:moveTo>
                  <a:lnTo>
                    <a:pt x="16073" y="49911"/>
                  </a:lnTo>
                  <a:lnTo>
                    <a:pt x="7810" y="44577"/>
                  </a:lnTo>
                  <a:lnTo>
                    <a:pt x="2119" y="36385"/>
                  </a:lnTo>
                  <a:lnTo>
                    <a:pt x="0" y="25908"/>
                  </a:lnTo>
                  <a:lnTo>
                    <a:pt x="2119" y="16073"/>
                  </a:lnTo>
                  <a:lnTo>
                    <a:pt x="7810" y="7810"/>
                  </a:lnTo>
                  <a:lnTo>
                    <a:pt x="16073" y="2119"/>
                  </a:lnTo>
                  <a:lnTo>
                    <a:pt x="25907" y="0"/>
                  </a:lnTo>
                  <a:lnTo>
                    <a:pt x="35742" y="2119"/>
                  </a:lnTo>
                  <a:lnTo>
                    <a:pt x="44005" y="7810"/>
                  </a:lnTo>
                  <a:lnTo>
                    <a:pt x="49696" y="16073"/>
                  </a:lnTo>
                  <a:lnTo>
                    <a:pt x="51815" y="25908"/>
                  </a:lnTo>
                  <a:lnTo>
                    <a:pt x="49696" y="36385"/>
                  </a:lnTo>
                  <a:lnTo>
                    <a:pt x="44005" y="44577"/>
                  </a:lnTo>
                  <a:lnTo>
                    <a:pt x="35742" y="49911"/>
                  </a:lnTo>
                  <a:lnTo>
                    <a:pt x="25907" y="51816"/>
                  </a:lnTo>
                  <a:close/>
                </a:path>
              </a:pathLst>
            </a:custGeom>
            <a:solidFill>
              <a:srgbClr val="9E283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 descr=""/>
            <p:cNvSpPr/>
            <p:nvPr/>
          </p:nvSpPr>
          <p:spPr>
            <a:xfrm>
              <a:off x="4099006" y="3108896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70" h="52069">
                  <a:moveTo>
                    <a:pt x="51815" y="25908"/>
                  </a:moveTo>
                  <a:lnTo>
                    <a:pt x="49696" y="36385"/>
                  </a:lnTo>
                  <a:lnTo>
                    <a:pt x="44005" y="44577"/>
                  </a:lnTo>
                  <a:lnTo>
                    <a:pt x="35742" y="49911"/>
                  </a:lnTo>
                  <a:lnTo>
                    <a:pt x="25907" y="51816"/>
                  </a:lnTo>
                  <a:lnTo>
                    <a:pt x="16073" y="49911"/>
                  </a:lnTo>
                  <a:lnTo>
                    <a:pt x="7810" y="44577"/>
                  </a:lnTo>
                  <a:lnTo>
                    <a:pt x="2119" y="36385"/>
                  </a:lnTo>
                  <a:lnTo>
                    <a:pt x="0" y="25908"/>
                  </a:lnTo>
                  <a:lnTo>
                    <a:pt x="2119" y="16073"/>
                  </a:lnTo>
                  <a:lnTo>
                    <a:pt x="7810" y="7810"/>
                  </a:lnTo>
                  <a:lnTo>
                    <a:pt x="16073" y="2119"/>
                  </a:lnTo>
                  <a:lnTo>
                    <a:pt x="25907" y="0"/>
                  </a:lnTo>
                  <a:lnTo>
                    <a:pt x="35742" y="2119"/>
                  </a:lnTo>
                  <a:lnTo>
                    <a:pt x="44005" y="7810"/>
                  </a:lnTo>
                  <a:lnTo>
                    <a:pt x="49696" y="16073"/>
                  </a:lnTo>
                  <a:lnTo>
                    <a:pt x="51815" y="25908"/>
                  </a:lnTo>
                </a:path>
              </a:pathLst>
            </a:custGeom>
            <a:ln w="7620">
              <a:solidFill>
                <a:srgbClr val="9E2836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 descr=""/>
            <p:cNvSpPr/>
            <p:nvPr/>
          </p:nvSpPr>
          <p:spPr>
            <a:xfrm>
              <a:off x="5210002" y="3322256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70" h="52070">
                  <a:moveTo>
                    <a:pt x="25907" y="51816"/>
                  </a:moveTo>
                  <a:lnTo>
                    <a:pt x="16073" y="49911"/>
                  </a:lnTo>
                  <a:lnTo>
                    <a:pt x="7810" y="44577"/>
                  </a:lnTo>
                  <a:lnTo>
                    <a:pt x="2119" y="36385"/>
                  </a:lnTo>
                  <a:lnTo>
                    <a:pt x="0" y="25908"/>
                  </a:lnTo>
                  <a:lnTo>
                    <a:pt x="2119" y="16073"/>
                  </a:lnTo>
                  <a:lnTo>
                    <a:pt x="7810" y="7810"/>
                  </a:lnTo>
                  <a:lnTo>
                    <a:pt x="16073" y="2119"/>
                  </a:lnTo>
                  <a:lnTo>
                    <a:pt x="25907" y="0"/>
                  </a:lnTo>
                  <a:lnTo>
                    <a:pt x="35742" y="2119"/>
                  </a:lnTo>
                  <a:lnTo>
                    <a:pt x="44005" y="7810"/>
                  </a:lnTo>
                  <a:lnTo>
                    <a:pt x="49696" y="16073"/>
                  </a:lnTo>
                  <a:lnTo>
                    <a:pt x="51815" y="25908"/>
                  </a:lnTo>
                  <a:lnTo>
                    <a:pt x="49696" y="36385"/>
                  </a:lnTo>
                  <a:lnTo>
                    <a:pt x="44005" y="44577"/>
                  </a:lnTo>
                  <a:lnTo>
                    <a:pt x="35742" y="49911"/>
                  </a:lnTo>
                  <a:lnTo>
                    <a:pt x="25907" y="51816"/>
                  </a:lnTo>
                  <a:close/>
                </a:path>
              </a:pathLst>
            </a:custGeom>
            <a:solidFill>
              <a:srgbClr val="9E283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 descr=""/>
            <p:cNvSpPr/>
            <p:nvPr/>
          </p:nvSpPr>
          <p:spPr>
            <a:xfrm>
              <a:off x="5210002" y="3322256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70" h="52070">
                  <a:moveTo>
                    <a:pt x="51815" y="25908"/>
                  </a:moveTo>
                  <a:lnTo>
                    <a:pt x="49696" y="36385"/>
                  </a:lnTo>
                  <a:lnTo>
                    <a:pt x="44005" y="44577"/>
                  </a:lnTo>
                  <a:lnTo>
                    <a:pt x="35742" y="49911"/>
                  </a:lnTo>
                  <a:lnTo>
                    <a:pt x="25907" y="51816"/>
                  </a:lnTo>
                  <a:lnTo>
                    <a:pt x="16073" y="49911"/>
                  </a:lnTo>
                  <a:lnTo>
                    <a:pt x="7810" y="44577"/>
                  </a:lnTo>
                  <a:lnTo>
                    <a:pt x="2119" y="36385"/>
                  </a:lnTo>
                  <a:lnTo>
                    <a:pt x="0" y="25908"/>
                  </a:lnTo>
                  <a:lnTo>
                    <a:pt x="2119" y="16073"/>
                  </a:lnTo>
                  <a:lnTo>
                    <a:pt x="7810" y="7810"/>
                  </a:lnTo>
                  <a:lnTo>
                    <a:pt x="16073" y="2119"/>
                  </a:lnTo>
                  <a:lnTo>
                    <a:pt x="25907" y="0"/>
                  </a:lnTo>
                  <a:lnTo>
                    <a:pt x="35742" y="2119"/>
                  </a:lnTo>
                  <a:lnTo>
                    <a:pt x="44005" y="7810"/>
                  </a:lnTo>
                  <a:lnTo>
                    <a:pt x="49696" y="16073"/>
                  </a:lnTo>
                  <a:lnTo>
                    <a:pt x="51815" y="25908"/>
                  </a:lnTo>
                </a:path>
              </a:pathLst>
            </a:custGeom>
            <a:ln w="7620">
              <a:solidFill>
                <a:srgbClr val="9E2836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 descr=""/>
            <p:cNvSpPr/>
            <p:nvPr/>
          </p:nvSpPr>
          <p:spPr>
            <a:xfrm>
              <a:off x="6320997" y="3889184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70" h="52070">
                  <a:moveTo>
                    <a:pt x="25908" y="51815"/>
                  </a:moveTo>
                  <a:lnTo>
                    <a:pt x="16073" y="49696"/>
                  </a:lnTo>
                  <a:lnTo>
                    <a:pt x="7810" y="44005"/>
                  </a:lnTo>
                  <a:lnTo>
                    <a:pt x="2119" y="35742"/>
                  </a:lnTo>
                  <a:lnTo>
                    <a:pt x="0" y="25907"/>
                  </a:lnTo>
                  <a:lnTo>
                    <a:pt x="2119" y="16073"/>
                  </a:lnTo>
                  <a:lnTo>
                    <a:pt x="7810" y="7810"/>
                  </a:lnTo>
                  <a:lnTo>
                    <a:pt x="16073" y="2119"/>
                  </a:lnTo>
                  <a:lnTo>
                    <a:pt x="25908" y="0"/>
                  </a:lnTo>
                  <a:lnTo>
                    <a:pt x="35742" y="2119"/>
                  </a:lnTo>
                  <a:lnTo>
                    <a:pt x="44005" y="7810"/>
                  </a:lnTo>
                  <a:lnTo>
                    <a:pt x="49696" y="16073"/>
                  </a:lnTo>
                  <a:lnTo>
                    <a:pt x="51816" y="25907"/>
                  </a:lnTo>
                  <a:lnTo>
                    <a:pt x="49696" y="35742"/>
                  </a:lnTo>
                  <a:lnTo>
                    <a:pt x="44005" y="44005"/>
                  </a:lnTo>
                  <a:lnTo>
                    <a:pt x="35742" y="49696"/>
                  </a:lnTo>
                  <a:lnTo>
                    <a:pt x="25908" y="51815"/>
                  </a:lnTo>
                  <a:close/>
                </a:path>
              </a:pathLst>
            </a:custGeom>
            <a:solidFill>
              <a:srgbClr val="9E283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 descr=""/>
            <p:cNvSpPr/>
            <p:nvPr/>
          </p:nvSpPr>
          <p:spPr>
            <a:xfrm>
              <a:off x="6320997" y="3889184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70" h="52070">
                  <a:moveTo>
                    <a:pt x="51816" y="25907"/>
                  </a:moveTo>
                  <a:lnTo>
                    <a:pt x="49696" y="35742"/>
                  </a:lnTo>
                  <a:lnTo>
                    <a:pt x="44005" y="44005"/>
                  </a:lnTo>
                  <a:lnTo>
                    <a:pt x="35742" y="49696"/>
                  </a:lnTo>
                  <a:lnTo>
                    <a:pt x="25908" y="51815"/>
                  </a:lnTo>
                  <a:lnTo>
                    <a:pt x="16073" y="49696"/>
                  </a:lnTo>
                  <a:lnTo>
                    <a:pt x="7810" y="44005"/>
                  </a:lnTo>
                  <a:lnTo>
                    <a:pt x="2119" y="35742"/>
                  </a:lnTo>
                  <a:lnTo>
                    <a:pt x="0" y="25907"/>
                  </a:lnTo>
                  <a:lnTo>
                    <a:pt x="2119" y="16073"/>
                  </a:lnTo>
                  <a:lnTo>
                    <a:pt x="7810" y="7810"/>
                  </a:lnTo>
                  <a:lnTo>
                    <a:pt x="16073" y="2119"/>
                  </a:lnTo>
                  <a:lnTo>
                    <a:pt x="25908" y="0"/>
                  </a:lnTo>
                  <a:lnTo>
                    <a:pt x="35742" y="2119"/>
                  </a:lnTo>
                  <a:lnTo>
                    <a:pt x="44005" y="7810"/>
                  </a:lnTo>
                  <a:lnTo>
                    <a:pt x="49696" y="16073"/>
                  </a:lnTo>
                  <a:lnTo>
                    <a:pt x="51816" y="25907"/>
                  </a:lnTo>
                </a:path>
              </a:pathLst>
            </a:custGeom>
            <a:ln w="7620">
              <a:solidFill>
                <a:srgbClr val="9E2836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 descr=""/>
            <p:cNvSpPr/>
            <p:nvPr/>
          </p:nvSpPr>
          <p:spPr>
            <a:xfrm>
              <a:off x="7431994" y="3684968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70" h="52070">
                  <a:moveTo>
                    <a:pt x="25908" y="51816"/>
                  </a:moveTo>
                  <a:lnTo>
                    <a:pt x="16073" y="49696"/>
                  </a:lnTo>
                  <a:lnTo>
                    <a:pt x="7810" y="44005"/>
                  </a:lnTo>
                  <a:lnTo>
                    <a:pt x="2119" y="35742"/>
                  </a:lnTo>
                  <a:lnTo>
                    <a:pt x="0" y="25908"/>
                  </a:lnTo>
                  <a:lnTo>
                    <a:pt x="2119" y="15430"/>
                  </a:lnTo>
                  <a:lnTo>
                    <a:pt x="7810" y="7239"/>
                  </a:lnTo>
                  <a:lnTo>
                    <a:pt x="16073" y="1905"/>
                  </a:lnTo>
                  <a:lnTo>
                    <a:pt x="25908" y="0"/>
                  </a:lnTo>
                  <a:lnTo>
                    <a:pt x="35742" y="1905"/>
                  </a:lnTo>
                  <a:lnTo>
                    <a:pt x="44005" y="7239"/>
                  </a:lnTo>
                  <a:lnTo>
                    <a:pt x="49696" y="15430"/>
                  </a:lnTo>
                  <a:lnTo>
                    <a:pt x="51816" y="25908"/>
                  </a:lnTo>
                  <a:lnTo>
                    <a:pt x="49696" y="35742"/>
                  </a:lnTo>
                  <a:lnTo>
                    <a:pt x="44005" y="44005"/>
                  </a:lnTo>
                  <a:lnTo>
                    <a:pt x="35742" y="49696"/>
                  </a:lnTo>
                  <a:lnTo>
                    <a:pt x="25908" y="51816"/>
                  </a:lnTo>
                  <a:close/>
                </a:path>
              </a:pathLst>
            </a:custGeom>
            <a:solidFill>
              <a:srgbClr val="9E283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 descr=""/>
            <p:cNvSpPr/>
            <p:nvPr/>
          </p:nvSpPr>
          <p:spPr>
            <a:xfrm>
              <a:off x="7431994" y="3684968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70" h="52070">
                  <a:moveTo>
                    <a:pt x="51816" y="25908"/>
                  </a:moveTo>
                  <a:lnTo>
                    <a:pt x="49696" y="35742"/>
                  </a:lnTo>
                  <a:lnTo>
                    <a:pt x="44005" y="44005"/>
                  </a:lnTo>
                  <a:lnTo>
                    <a:pt x="35742" y="49696"/>
                  </a:lnTo>
                  <a:lnTo>
                    <a:pt x="25908" y="51816"/>
                  </a:lnTo>
                  <a:lnTo>
                    <a:pt x="16073" y="49696"/>
                  </a:lnTo>
                  <a:lnTo>
                    <a:pt x="7810" y="44005"/>
                  </a:lnTo>
                  <a:lnTo>
                    <a:pt x="2119" y="35742"/>
                  </a:lnTo>
                  <a:lnTo>
                    <a:pt x="0" y="25908"/>
                  </a:lnTo>
                  <a:lnTo>
                    <a:pt x="2119" y="15430"/>
                  </a:lnTo>
                  <a:lnTo>
                    <a:pt x="7810" y="7239"/>
                  </a:lnTo>
                  <a:lnTo>
                    <a:pt x="16073" y="1905"/>
                  </a:lnTo>
                  <a:lnTo>
                    <a:pt x="25908" y="0"/>
                  </a:lnTo>
                  <a:lnTo>
                    <a:pt x="35742" y="1905"/>
                  </a:lnTo>
                  <a:lnTo>
                    <a:pt x="44005" y="7239"/>
                  </a:lnTo>
                  <a:lnTo>
                    <a:pt x="49696" y="15430"/>
                  </a:lnTo>
                  <a:lnTo>
                    <a:pt x="51816" y="25908"/>
                  </a:lnTo>
                </a:path>
              </a:pathLst>
            </a:custGeom>
            <a:ln w="7620">
              <a:solidFill>
                <a:srgbClr val="9E2836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 descr=""/>
            <p:cNvSpPr/>
            <p:nvPr/>
          </p:nvSpPr>
          <p:spPr>
            <a:xfrm>
              <a:off x="8542990" y="3787076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70" h="52070">
                  <a:moveTo>
                    <a:pt x="25908" y="51816"/>
                  </a:moveTo>
                  <a:lnTo>
                    <a:pt x="16073" y="49696"/>
                  </a:lnTo>
                  <a:lnTo>
                    <a:pt x="7810" y="44005"/>
                  </a:lnTo>
                  <a:lnTo>
                    <a:pt x="2119" y="35742"/>
                  </a:lnTo>
                  <a:lnTo>
                    <a:pt x="0" y="25908"/>
                  </a:lnTo>
                  <a:lnTo>
                    <a:pt x="2119" y="15430"/>
                  </a:lnTo>
                  <a:lnTo>
                    <a:pt x="7810" y="7239"/>
                  </a:lnTo>
                  <a:lnTo>
                    <a:pt x="16073" y="1905"/>
                  </a:lnTo>
                  <a:lnTo>
                    <a:pt x="25908" y="0"/>
                  </a:lnTo>
                  <a:lnTo>
                    <a:pt x="35742" y="1905"/>
                  </a:lnTo>
                  <a:lnTo>
                    <a:pt x="44005" y="7239"/>
                  </a:lnTo>
                  <a:lnTo>
                    <a:pt x="49696" y="15430"/>
                  </a:lnTo>
                  <a:lnTo>
                    <a:pt x="51816" y="25908"/>
                  </a:lnTo>
                  <a:lnTo>
                    <a:pt x="49696" y="35742"/>
                  </a:lnTo>
                  <a:lnTo>
                    <a:pt x="44005" y="44005"/>
                  </a:lnTo>
                  <a:lnTo>
                    <a:pt x="35742" y="49696"/>
                  </a:lnTo>
                  <a:lnTo>
                    <a:pt x="25908" y="51816"/>
                  </a:lnTo>
                  <a:close/>
                </a:path>
              </a:pathLst>
            </a:custGeom>
            <a:solidFill>
              <a:srgbClr val="9E283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 descr=""/>
            <p:cNvSpPr/>
            <p:nvPr/>
          </p:nvSpPr>
          <p:spPr>
            <a:xfrm>
              <a:off x="8542990" y="3787076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70" h="52070">
                  <a:moveTo>
                    <a:pt x="51816" y="25908"/>
                  </a:moveTo>
                  <a:lnTo>
                    <a:pt x="49696" y="35742"/>
                  </a:lnTo>
                  <a:lnTo>
                    <a:pt x="44005" y="44005"/>
                  </a:lnTo>
                  <a:lnTo>
                    <a:pt x="35742" y="49696"/>
                  </a:lnTo>
                  <a:lnTo>
                    <a:pt x="25908" y="51816"/>
                  </a:lnTo>
                  <a:lnTo>
                    <a:pt x="16073" y="49696"/>
                  </a:lnTo>
                  <a:lnTo>
                    <a:pt x="7810" y="44005"/>
                  </a:lnTo>
                  <a:lnTo>
                    <a:pt x="2119" y="35742"/>
                  </a:lnTo>
                  <a:lnTo>
                    <a:pt x="0" y="25908"/>
                  </a:lnTo>
                  <a:lnTo>
                    <a:pt x="2119" y="15430"/>
                  </a:lnTo>
                  <a:lnTo>
                    <a:pt x="7810" y="7239"/>
                  </a:lnTo>
                  <a:lnTo>
                    <a:pt x="16073" y="1905"/>
                  </a:lnTo>
                  <a:lnTo>
                    <a:pt x="25908" y="0"/>
                  </a:lnTo>
                  <a:lnTo>
                    <a:pt x="35742" y="1905"/>
                  </a:lnTo>
                  <a:lnTo>
                    <a:pt x="44005" y="7239"/>
                  </a:lnTo>
                  <a:lnTo>
                    <a:pt x="49696" y="15430"/>
                  </a:lnTo>
                  <a:lnTo>
                    <a:pt x="51816" y="25908"/>
                  </a:lnTo>
                </a:path>
              </a:pathLst>
            </a:custGeom>
            <a:ln w="7620">
              <a:solidFill>
                <a:srgbClr val="9E2836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 descr=""/>
            <p:cNvSpPr/>
            <p:nvPr/>
          </p:nvSpPr>
          <p:spPr>
            <a:xfrm>
              <a:off x="1902922" y="1324292"/>
              <a:ext cx="6666230" cy="2615565"/>
            </a:xfrm>
            <a:custGeom>
              <a:avLst/>
              <a:gdLst/>
              <a:ahLst/>
              <a:cxnLst/>
              <a:rect l="l" t="t" r="r" b="b"/>
              <a:pathLst>
                <a:path w="6666230" h="2615565">
                  <a:moveTo>
                    <a:pt x="0" y="0"/>
                  </a:moveTo>
                  <a:lnTo>
                    <a:pt x="1110995" y="1763268"/>
                  </a:lnTo>
                  <a:lnTo>
                    <a:pt x="2221991" y="2026920"/>
                  </a:lnTo>
                  <a:lnTo>
                    <a:pt x="3332987" y="1789175"/>
                  </a:lnTo>
                  <a:lnTo>
                    <a:pt x="4443983" y="2615183"/>
                  </a:lnTo>
                  <a:lnTo>
                    <a:pt x="5554980" y="2458212"/>
                  </a:lnTo>
                  <a:lnTo>
                    <a:pt x="6665976" y="2560320"/>
                  </a:lnTo>
                </a:path>
              </a:pathLst>
            </a:custGeom>
            <a:ln w="22859">
              <a:solidFill>
                <a:srgbClr val="1A577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 descr=""/>
            <p:cNvSpPr/>
            <p:nvPr/>
          </p:nvSpPr>
          <p:spPr>
            <a:xfrm>
              <a:off x="1877014" y="1298384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69" h="52069">
                  <a:moveTo>
                    <a:pt x="25908" y="51816"/>
                  </a:moveTo>
                  <a:lnTo>
                    <a:pt x="16073" y="49696"/>
                  </a:lnTo>
                  <a:lnTo>
                    <a:pt x="7810" y="44005"/>
                  </a:lnTo>
                  <a:lnTo>
                    <a:pt x="2119" y="35742"/>
                  </a:lnTo>
                  <a:lnTo>
                    <a:pt x="0" y="25908"/>
                  </a:lnTo>
                  <a:lnTo>
                    <a:pt x="2119" y="15430"/>
                  </a:lnTo>
                  <a:lnTo>
                    <a:pt x="7810" y="7239"/>
                  </a:lnTo>
                  <a:lnTo>
                    <a:pt x="16073" y="1905"/>
                  </a:lnTo>
                  <a:lnTo>
                    <a:pt x="25908" y="0"/>
                  </a:lnTo>
                  <a:lnTo>
                    <a:pt x="35742" y="1905"/>
                  </a:lnTo>
                  <a:lnTo>
                    <a:pt x="44005" y="7239"/>
                  </a:lnTo>
                  <a:lnTo>
                    <a:pt x="49696" y="15430"/>
                  </a:lnTo>
                  <a:lnTo>
                    <a:pt x="51816" y="25908"/>
                  </a:lnTo>
                  <a:lnTo>
                    <a:pt x="49696" y="35742"/>
                  </a:lnTo>
                  <a:lnTo>
                    <a:pt x="44005" y="44005"/>
                  </a:lnTo>
                  <a:lnTo>
                    <a:pt x="35742" y="49696"/>
                  </a:lnTo>
                  <a:lnTo>
                    <a:pt x="25908" y="51816"/>
                  </a:lnTo>
                  <a:close/>
                </a:path>
              </a:pathLst>
            </a:custGeom>
            <a:solidFill>
              <a:srgbClr val="1A577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4" name="object 54" descr=""/>
            <p:cNvSpPr/>
            <p:nvPr/>
          </p:nvSpPr>
          <p:spPr>
            <a:xfrm>
              <a:off x="1877014" y="1298384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69" h="52069">
                  <a:moveTo>
                    <a:pt x="51816" y="25908"/>
                  </a:moveTo>
                  <a:lnTo>
                    <a:pt x="49696" y="35742"/>
                  </a:lnTo>
                  <a:lnTo>
                    <a:pt x="44005" y="44005"/>
                  </a:lnTo>
                  <a:lnTo>
                    <a:pt x="35742" y="49696"/>
                  </a:lnTo>
                  <a:lnTo>
                    <a:pt x="25908" y="51816"/>
                  </a:lnTo>
                  <a:lnTo>
                    <a:pt x="16073" y="49696"/>
                  </a:lnTo>
                  <a:lnTo>
                    <a:pt x="7810" y="44005"/>
                  </a:lnTo>
                  <a:lnTo>
                    <a:pt x="2119" y="35742"/>
                  </a:lnTo>
                  <a:lnTo>
                    <a:pt x="0" y="25908"/>
                  </a:lnTo>
                  <a:lnTo>
                    <a:pt x="2119" y="15430"/>
                  </a:lnTo>
                  <a:lnTo>
                    <a:pt x="7810" y="7239"/>
                  </a:lnTo>
                  <a:lnTo>
                    <a:pt x="16073" y="1905"/>
                  </a:lnTo>
                  <a:lnTo>
                    <a:pt x="25908" y="0"/>
                  </a:lnTo>
                  <a:lnTo>
                    <a:pt x="35742" y="1905"/>
                  </a:lnTo>
                  <a:lnTo>
                    <a:pt x="44005" y="7239"/>
                  </a:lnTo>
                  <a:lnTo>
                    <a:pt x="49696" y="15430"/>
                  </a:lnTo>
                  <a:lnTo>
                    <a:pt x="51816" y="25908"/>
                  </a:lnTo>
                </a:path>
              </a:pathLst>
            </a:custGeom>
            <a:ln w="7620">
              <a:solidFill>
                <a:srgbClr val="1A577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5" name="object 55" descr=""/>
            <p:cNvSpPr/>
            <p:nvPr/>
          </p:nvSpPr>
          <p:spPr>
            <a:xfrm>
              <a:off x="2988010" y="3061652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69" h="52069">
                  <a:moveTo>
                    <a:pt x="25907" y="51816"/>
                  </a:moveTo>
                  <a:lnTo>
                    <a:pt x="16073" y="49911"/>
                  </a:lnTo>
                  <a:lnTo>
                    <a:pt x="7810" y="44577"/>
                  </a:lnTo>
                  <a:lnTo>
                    <a:pt x="2119" y="36385"/>
                  </a:lnTo>
                  <a:lnTo>
                    <a:pt x="0" y="25908"/>
                  </a:lnTo>
                  <a:lnTo>
                    <a:pt x="2119" y="16073"/>
                  </a:lnTo>
                  <a:lnTo>
                    <a:pt x="7810" y="7810"/>
                  </a:lnTo>
                  <a:lnTo>
                    <a:pt x="16073" y="2119"/>
                  </a:lnTo>
                  <a:lnTo>
                    <a:pt x="25907" y="0"/>
                  </a:lnTo>
                  <a:lnTo>
                    <a:pt x="35742" y="2119"/>
                  </a:lnTo>
                  <a:lnTo>
                    <a:pt x="44005" y="7810"/>
                  </a:lnTo>
                  <a:lnTo>
                    <a:pt x="49696" y="16073"/>
                  </a:lnTo>
                  <a:lnTo>
                    <a:pt x="51815" y="25908"/>
                  </a:lnTo>
                  <a:lnTo>
                    <a:pt x="49696" y="36385"/>
                  </a:lnTo>
                  <a:lnTo>
                    <a:pt x="44005" y="44577"/>
                  </a:lnTo>
                  <a:lnTo>
                    <a:pt x="35742" y="49911"/>
                  </a:lnTo>
                  <a:lnTo>
                    <a:pt x="25907" y="51816"/>
                  </a:lnTo>
                  <a:close/>
                </a:path>
              </a:pathLst>
            </a:custGeom>
            <a:solidFill>
              <a:srgbClr val="1A577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6" name="object 56" descr=""/>
            <p:cNvSpPr/>
            <p:nvPr/>
          </p:nvSpPr>
          <p:spPr>
            <a:xfrm>
              <a:off x="2988010" y="3061652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69" h="52069">
                  <a:moveTo>
                    <a:pt x="51815" y="25908"/>
                  </a:moveTo>
                  <a:lnTo>
                    <a:pt x="49696" y="36385"/>
                  </a:lnTo>
                  <a:lnTo>
                    <a:pt x="44005" y="44577"/>
                  </a:lnTo>
                  <a:lnTo>
                    <a:pt x="35742" y="49911"/>
                  </a:lnTo>
                  <a:lnTo>
                    <a:pt x="25907" y="51816"/>
                  </a:lnTo>
                  <a:lnTo>
                    <a:pt x="16073" y="49911"/>
                  </a:lnTo>
                  <a:lnTo>
                    <a:pt x="7810" y="44577"/>
                  </a:lnTo>
                  <a:lnTo>
                    <a:pt x="2119" y="36385"/>
                  </a:lnTo>
                  <a:lnTo>
                    <a:pt x="0" y="25908"/>
                  </a:lnTo>
                  <a:lnTo>
                    <a:pt x="2119" y="16073"/>
                  </a:lnTo>
                  <a:lnTo>
                    <a:pt x="7810" y="7810"/>
                  </a:lnTo>
                  <a:lnTo>
                    <a:pt x="16073" y="2119"/>
                  </a:lnTo>
                  <a:lnTo>
                    <a:pt x="25907" y="0"/>
                  </a:lnTo>
                  <a:lnTo>
                    <a:pt x="35742" y="2119"/>
                  </a:lnTo>
                  <a:lnTo>
                    <a:pt x="44005" y="7810"/>
                  </a:lnTo>
                  <a:lnTo>
                    <a:pt x="49696" y="16073"/>
                  </a:lnTo>
                  <a:lnTo>
                    <a:pt x="51815" y="25908"/>
                  </a:lnTo>
                </a:path>
              </a:pathLst>
            </a:custGeom>
            <a:ln w="7620">
              <a:solidFill>
                <a:srgbClr val="1A577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7" name="object 57" descr=""/>
            <p:cNvSpPr/>
            <p:nvPr/>
          </p:nvSpPr>
          <p:spPr>
            <a:xfrm>
              <a:off x="4099006" y="3326828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70" h="52070">
                  <a:moveTo>
                    <a:pt x="25907" y="51816"/>
                  </a:moveTo>
                  <a:lnTo>
                    <a:pt x="16073" y="49696"/>
                  </a:lnTo>
                  <a:lnTo>
                    <a:pt x="7810" y="44005"/>
                  </a:lnTo>
                  <a:lnTo>
                    <a:pt x="2119" y="35742"/>
                  </a:lnTo>
                  <a:lnTo>
                    <a:pt x="0" y="25908"/>
                  </a:lnTo>
                  <a:lnTo>
                    <a:pt x="2119" y="15430"/>
                  </a:lnTo>
                  <a:lnTo>
                    <a:pt x="7810" y="7239"/>
                  </a:lnTo>
                  <a:lnTo>
                    <a:pt x="16073" y="1905"/>
                  </a:lnTo>
                  <a:lnTo>
                    <a:pt x="25907" y="0"/>
                  </a:lnTo>
                  <a:lnTo>
                    <a:pt x="35742" y="1905"/>
                  </a:lnTo>
                  <a:lnTo>
                    <a:pt x="44005" y="7239"/>
                  </a:lnTo>
                  <a:lnTo>
                    <a:pt x="49696" y="15430"/>
                  </a:lnTo>
                  <a:lnTo>
                    <a:pt x="51815" y="25908"/>
                  </a:lnTo>
                  <a:lnTo>
                    <a:pt x="49696" y="35742"/>
                  </a:lnTo>
                  <a:lnTo>
                    <a:pt x="44005" y="44005"/>
                  </a:lnTo>
                  <a:lnTo>
                    <a:pt x="35742" y="49696"/>
                  </a:lnTo>
                  <a:lnTo>
                    <a:pt x="25907" y="51816"/>
                  </a:lnTo>
                  <a:close/>
                </a:path>
              </a:pathLst>
            </a:custGeom>
            <a:solidFill>
              <a:srgbClr val="1A577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8" name="object 58" descr=""/>
            <p:cNvSpPr/>
            <p:nvPr/>
          </p:nvSpPr>
          <p:spPr>
            <a:xfrm>
              <a:off x="4099006" y="3326828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70" h="52070">
                  <a:moveTo>
                    <a:pt x="51815" y="25908"/>
                  </a:moveTo>
                  <a:lnTo>
                    <a:pt x="49696" y="35742"/>
                  </a:lnTo>
                  <a:lnTo>
                    <a:pt x="44005" y="44005"/>
                  </a:lnTo>
                  <a:lnTo>
                    <a:pt x="35742" y="49696"/>
                  </a:lnTo>
                  <a:lnTo>
                    <a:pt x="25907" y="51816"/>
                  </a:lnTo>
                  <a:lnTo>
                    <a:pt x="16073" y="49696"/>
                  </a:lnTo>
                  <a:lnTo>
                    <a:pt x="7810" y="44005"/>
                  </a:lnTo>
                  <a:lnTo>
                    <a:pt x="2119" y="35742"/>
                  </a:lnTo>
                  <a:lnTo>
                    <a:pt x="0" y="25908"/>
                  </a:lnTo>
                  <a:lnTo>
                    <a:pt x="2119" y="15430"/>
                  </a:lnTo>
                  <a:lnTo>
                    <a:pt x="7810" y="7239"/>
                  </a:lnTo>
                  <a:lnTo>
                    <a:pt x="16073" y="1905"/>
                  </a:lnTo>
                  <a:lnTo>
                    <a:pt x="25907" y="0"/>
                  </a:lnTo>
                  <a:lnTo>
                    <a:pt x="35742" y="1905"/>
                  </a:lnTo>
                  <a:lnTo>
                    <a:pt x="44005" y="7239"/>
                  </a:lnTo>
                  <a:lnTo>
                    <a:pt x="49696" y="15430"/>
                  </a:lnTo>
                  <a:lnTo>
                    <a:pt x="51815" y="25908"/>
                  </a:lnTo>
                </a:path>
              </a:pathLst>
            </a:custGeom>
            <a:ln w="7620">
              <a:solidFill>
                <a:srgbClr val="1A577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9" name="object 59" descr=""/>
            <p:cNvSpPr/>
            <p:nvPr/>
          </p:nvSpPr>
          <p:spPr>
            <a:xfrm>
              <a:off x="5210002" y="3087560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70" h="52069">
                  <a:moveTo>
                    <a:pt x="25907" y="51816"/>
                  </a:moveTo>
                  <a:lnTo>
                    <a:pt x="16073" y="49911"/>
                  </a:lnTo>
                  <a:lnTo>
                    <a:pt x="7810" y="44577"/>
                  </a:lnTo>
                  <a:lnTo>
                    <a:pt x="2119" y="36385"/>
                  </a:lnTo>
                  <a:lnTo>
                    <a:pt x="0" y="25908"/>
                  </a:lnTo>
                  <a:lnTo>
                    <a:pt x="2119" y="16073"/>
                  </a:lnTo>
                  <a:lnTo>
                    <a:pt x="7810" y="7810"/>
                  </a:lnTo>
                  <a:lnTo>
                    <a:pt x="16073" y="2119"/>
                  </a:lnTo>
                  <a:lnTo>
                    <a:pt x="25907" y="0"/>
                  </a:lnTo>
                  <a:lnTo>
                    <a:pt x="35742" y="2119"/>
                  </a:lnTo>
                  <a:lnTo>
                    <a:pt x="44005" y="7810"/>
                  </a:lnTo>
                  <a:lnTo>
                    <a:pt x="49696" y="16073"/>
                  </a:lnTo>
                  <a:lnTo>
                    <a:pt x="51815" y="25908"/>
                  </a:lnTo>
                  <a:lnTo>
                    <a:pt x="49696" y="36385"/>
                  </a:lnTo>
                  <a:lnTo>
                    <a:pt x="44005" y="44577"/>
                  </a:lnTo>
                  <a:lnTo>
                    <a:pt x="35742" y="49911"/>
                  </a:lnTo>
                  <a:lnTo>
                    <a:pt x="25907" y="51816"/>
                  </a:lnTo>
                  <a:close/>
                </a:path>
              </a:pathLst>
            </a:custGeom>
            <a:solidFill>
              <a:srgbClr val="1A577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0" name="object 60" descr=""/>
            <p:cNvSpPr/>
            <p:nvPr/>
          </p:nvSpPr>
          <p:spPr>
            <a:xfrm>
              <a:off x="5210002" y="3087560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70" h="52069">
                  <a:moveTo>
                    <a:pt x="51815" y="25908"/>
                  </a:moveTo>
                  <a:lnTo>
                    <a:pt x="49696" y="36385"/>
                  </a:lnTo>
                  <a:lnTo>
                    <a:pt x="44005" y="44577"/>
                  </a:lnTo>
                  <a:lnTo>
                    <a:pt x="35742" y="49911"/>
                  </a:lnTo>
                  <a:lnTo>
                    <a:pt x="25907" y="51816"/>
                  </a:lnTo>
                  <a:lnTo>
                    <a:pt x="16073" y="49911"/>
                  </a:lnTo>
                  <a:lnTo>
                    <a:pt x="7810" y="44577"/>
                  </a:lnTo>
                  <a:lnTo>
                    <a:pt x="2119" y="36385"/>
                  </a:lnTo>
                  <a:lnTo>
                    <a:pt x="0" y="25908"/>
                  </a:lnTo>
                  <a:lnTo>
                    <a:pt x="2119" y="16073"/>
                  </a:lnTo>
                  <a:lnTo>
                    <a:pt x="7810" y="7810"/>
                  </a:lnTo>
                  <a:lnTo>
                    <a:pt x="16073" y="2119"/>
                  </a:lnTo>
                  <a:lnTo>
                    <a:pt x="25907" y="0"/>
                  </a:lnTo>
                  <a:lnTo>
                    <a:pt x="35742" y="2119"/>
                  </a:lnTo>
                  <a:lnTo>
                    <a:pt x="44005" y="7810"/>
                  </a:lnTo>
                  <a:lnTo>
                    <a:pt x="49696" y="16073"/>
                  </a:lnTo>
                  <a:lnTo>
                    <a:pt x="51815" y="25908"/>
                  </a:lnTo>
                </a:path>
              </a:pathLst>
            </a:custGeom>
            <a:ln w="7620">
              <a:solidFill>
                <a:srgbClr val="1A577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1" name="object 61" descr=""/>
            <p:cNvSpPr/>
            <p:nvPr/>
          </p:nvSpPr>
          <p:spPr>
            <a:xfrm>
              <a:off x="6320997" y="3913568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70" h="52070">
                  <a:moveTo>
                    <a:pt x="25908" y="51816"/>
                  </a:moveTo>
                  <a:lnTo>
                    <a:pt x="16073" y="49911"/>
                  </a:lnTo>
                  <a:lnTo>
                    <a:pt x="7810" y="44577"/>
                  </a:lnTo>
                  <a:lnTo>
                    <a:pt x="2119" y="36385"/>
                  </a:lnTo>
                  <a:lnTo>
                    <a:pt x="0" y="25908"/>
                  </a:lnTo>
                  <a:lnTo>
                    <a:pt x="2119" y="16073"/>
                  </a:lnTo>
                  <a:lnTo>
                    <a:pt x="7810" y="7810"/>
                  </a:lnTo>
                  <a:lnTo>
                    <a:pt x="16073" y="2119"/>
                  </a:lnTo>
                  <a:lnTo>
                    <a:pt x="25908" y="0"/>
                  </a:lnTo>
                  <a:lnTo>
                    <a:pt x="35742" y="2119"/>
                  </a:lnTo>
                  <a:lnTo>
                    <a:pt x="44005" y="7810"/>
                  </a:lnTo>
                  <a:lnTo>
                    <a:pt x="49696" y="16073"/>
                  </a:lnTo>
                  <a:lnTo>
                    <a:pt x="51816" y="25908"/>
                  </a:lnTo>
                  <a:lnTo>
                    <a:pt x="49696" y="36385"/>
                  </a:lnTo>
                  <a:lnTo>
                    <a:pt x="44005" y="44577"/>
                  </a:lnTo>
                  <a:lnTo>
                    <a:pt x="35742" y="49911"/>
                  </a:lnTo>
                  <a:lnTo>
                    <a:pt x="25908" y="51816"/>
                  </a:lnTo>
                  <a:close/>
                </a:path>
              </a:pathLst>
            </a:custGeom>
            <a:solidFill>
              <a:srgbClr val="1A577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2" name="object 62" descr=""/>
            <p:cNvSpPr/>
            <p:nvPr/>
          </p:nvSpPr>
          <p:spPr>
            <a:xfrm>
              <a:off x="6320997" y="3913568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70" h="52070">
                  <a:moveTo>
                    <a:pt x="51816" y="25908"/>
                  </a:moveTo>
                  <a:lnTo>
                    <a:pt x="49696" y="36385"/>
                  </a:lnTo>
                  <a:lnTo>
                    <a:pt x="44005" y="44577"/>
                  </a:lnTo>
                  <a:lnTo>
                    <a:pt x="35742" y="49911"/>
                  </a:lnTo>
                  <a:lnTo>
                    <a:pt x="25908" y="51816"/>
                  </a:lnTo>
                  <a:lnTo>
                    <a:pt x="16073" y="49911"/>
                  </a:lnTo>
                  <a:lnTo>
                    <a:pt x="7810" y="44577"/>
                  </a:lnTo>
                  <a:lnTo>
                    <a:pt x="2119" y="36385"/>
                  </a:lnTo>
                  <a:lnTo>
                    <a:pt x="0" y="25908"/>
                  </a:lnTo>
                  <a:lnTo>
                    <a:pt x="2119" y="16073"/>
                  </a:lnTo>
                  <a:lnTo>
                    <a:pt x="7810" y="7810"/>
                  </a:lnTo>
                  <a:lnTo>
                    <a:pt x="16073" y="2119"/>
                  </a:lnTo>
                  <a:lnTo>
                    <a:pt x="25908" y="0"/>
                  </a:lnTo>
                  <a:lnTo>
                    <a:pt x="35742" y="2119"/>
                  </a:lnTo>
                  <a:lnTo>
                    <a:pt x="44005" y="7810"/>
                  </a:lnTo>
                  <a:lnTo>
                    <a:pt x="49696" y="16073"/>
                  </a:lnTo>
                  <a:lnTo>
                    <a:pt x="51816" y="25908"/>
                  </a:lnTo>
                </a:path>
              </a:pathLst>
            </a:custGeom>
            <a:ln w="7620">
              <a:solidFill>
                <a:srgbClr val="1A577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3" name="object 63" descr=""/>
            <p:cNvSpPr/>
            <p:nvPr/>
          </p:nvSpPr>
          <p:spPr>
            <a:xfrm>
              <a:off x="7431994" y="3756596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70" h="52070">
                  <a:moveTo>
                    <a:pt x="25908" y="51815"/>
                  </a:moveTo>
                  <a:lnTo>
                    <a:pt x="16073" y="49910"/>
                  </a:lnTo>
                  <a:lnTo>
                    <a:pt x="7810" y="44576"/>
                  </a:lnTo>
                  <a:lnTo>
                    <a:pt x="2119" y="36385"/>
                  </a:lnTo>
                  <a:lnTo>
                    <a:pt x="0" y="25907"/>
                  </a:lnTo>
                  <a:lnTo>
                    <a:pt x="2119" y="16073"/>
                  </a:lnTo>
                  <a:lnTo>
                    <a:pt x="7810" y="7810"/>
                  </a:lnTo>
                  <a:lnTo>
                    <a:pt x="16073" y="2119"/>
                  </a:lnTo>
                  <a:lnTo>
                    <a:pt x="25908" y="0"/>
                  </a:lnTo>
                  <a:lnTo>
                    <a:pt x="35742" y="2119"/>
                  </a:lnTo>
                  <a:lnTo>
                    <a:pt x="44005" y="7810"/>
                  </a:lnTo>
                  <a:lnTo>
                    <a:pt x="49696" y="16073"/>
                  </a:lnTo>
                  <a:lnTo>
                    <a:pt x="51816" y="25907"/>
                  </a:lnTo>
                  <a:lnTo>
                    <a:pt x="49696" y="36385"/>
                  </a:lnTo>
                  <a:lnTo>
                    <a:pt x="44005" y="44576"/>
                  </a:lnTo>
                  <a:lnTo>
                    <a:pt x="35742" y="49910"/>
                  </a:lnTo>
                  <a:lnTo>
                    <a:pt x="25908" y="51815"/>
                  </a:lnTo>
                  <a:close/>
                </a:path>
              </a:pathLst>
            </a:custGeom>
            <a:solidFill>
              <a:srgbClr val="1A577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4" name="object 64" descr=""/>
            <p:cNvSpPr/>
            <p:nvPr/>
          </p:nvSpPr>
          <p:spPr>
            <a:xfrm>
              <a:off x="7431994" y="3756596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70" h="52070">
                  <a:moveTo>
                    <a:pt x="51816" y="25907"/>
                  </a:moveTo>
                  <a:lnTo>
                    <a:pt x="49696" y="36385"/>
                  </a:lnTo>
                  <a:lnTo>
                    <a:pt x="44005" y="44576"/>
                  </a:lnTo>
                  <a:lnTo>
                    <a:pt x="35742" y="49910"/>
                  </a:lnTo>
                  <a:lnTo>
                    <a:pt x="25908" y="51815"/>
                  </a:lnTo>
                  <a:lnTo>
                    <a:pt x="16073" y="49910"/>
                  </a:lnTo>
                  <a:lnTo>
                    <a:pt x="7810" y="44576"/>
                  </a:lnTo>
                  <a:lnTo>
                    <a:pt x="2119" y="36385"/>
                  </a:lnTo>
                  <a:lnTo>
                    <a:pt x="0" y="25907"/>
                  </a:lnTo>
                  <a:lnTo>
                    <a:pt x="2119" y="16073"/>
                  </a:lnTo>
                  <a:lnTo>
                    <a:pt x="7810" y="7810"/>
                  </a:lnTo>
                  <a:lnTo>
                    <a:pt x="16073" y="2119"/>
                  </a:lnTo>
                  <a:lnTo>
                    <a:pt x="25908" y="0"/>
                  </a:lnTo>
                  <a:lnTo>
                    <a:pt x="35742" y="2119"/>
                  </a:lnTo>
                  <a:lnTo>
                    <a:pt x="44005" y="7810"/>
                  </a:lnTo>
                  <a:lnTo>
                    <a:pt x="49696" y="16073"/>
                  </a:lnTo>
                  <a:lnTo>
                    <a:pt x="51816" y="25907"/>
                  </a:lnTo>
                </a:path>
              </a:pathLst>
            </a:custGeom>
            <a:ln w="7620">
              <a:solidFill>
                <a:srgbClr val="1A577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5" name="object 65" descr=""/>
            <p:cNvSpPr/>
            <p:nvPr/>
          </p:nvSpPr>
          <p:spPr>
            <a:xfrm>
              <a:off x="8542990" y="3858704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70" h="52070">
                  <a:moveTo>
                    <a:pt x="25908" y="51815"/>
                  </a:moveTo>
                  <a:lnTo>
                    <a:pt x="16073" y="49696"/>
                  </a:lnTo>
                  <a:lnTo>
                    <a:pt x="7810" y="44005"/>
                  </a:lnTo>
                  <a:lnTo>
                    <a:pt x="2119" y="35742"/>
                  </a:lnTo>
                  <a:lnTo>
                    <a:pt x="0" y="25907"/>
                  </a:lnTo>
                  <a:lnTo>
                    <a:pt x="2119" y="15430"/>
                  </a:lnTo>
                  <a:lnTo>
                    <a:pt x="7810" y="7238"/>
                  </a:lnTo>
                  <a:lnTo>
                    <a:pt x="16073" y="1904"/>
                  </a:lnTo>
                  <a:lnTo>
                    <a:pt x="25908" y="0"/>
                  </a:lnTo>
                  <a:lnTo>
                    <a:pt x="35742" y="1904"/>
                  </a:lnTo>
                  <a:lnTo>
                    <a:pt x="44005" y="7238"/>
                  </a:lnTo>
                  <a:lnTo>
                    <a:pt x="49696" y="15430"/>
                  </a:lnTo>
                  <a:lnTo>
                    <a:pt x="51816" y="25907"/>
                  </a:lnTo>
                  <a:lnTo>
                    <a:pt x="49696" y="35742"/>
                  </a:lnTo>
                  <a:lnTo>
                    <a:pt x="44005" y="44005"/>
                  </a:lnTo>
                  <a:lnTo>
                    <a:pt x="35742" y="49696"/>
                  </a:lnTo>
                  <a:lnTo>
                    <a:pt x="25908" y="51815"/>
                  </a:lnTo>
                  <a:close/>
                </a:path>
              </a:pathLst>
            </a:custGeom>
            <a:solidFill>
              <a:srgbClr val="1A577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6" name="object 66" descr=""/>
            <p:cNvSpPr/>
            <p:nvPr/>
          </p:nvSpPr>
          <p:spPr>
            <a:xfrm>
              <a:off x="8542990" y="3858704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70" h="52070">
                  <a:moveTo>
                    <a:pt x="51816" y="25907"/>
                  </a:moveTo>
                  <a:lnTo>
                    <a:pt x="49696" y="35742"/>
                  </a:lnTo>
                  <a:lnTo>
                    <a:pt x="44005" y="44005"/>
                  </a:lnTo>
                  <a:lnTo>
                    <a:pt x="35742" y="49696"/>
                  </a:lnTo>
                  <a:lnTo>
                    <a:pt x="25908" y="51815"/>
                  </a:lnTo>
                  <a:lnTo>
                    <a:pt x="16073" y="49696"/>
                  </a:lnTo>
                  <a:lnTo>
                    <a:pt x="7810" y="44005"/>
                  </a:lnTo>
                  <a:lnTo>
                    <a:pt x="2119" y="35742"/>
                  </a:lnTo>
                  <a:lnTo>
                    <a:pt x="0" y="25907"/>
                  </a:lnTo>
                  <a:lnTo>
                    <a:pt x="2119" y="15430"/>
                  </a:lnTo>
                  <a:lnTo>
                    <a:pt x="7810" y="7238"/>
                  </a:lnTo>
                  <a:lnTo>
                    <a:pt x="16073" y="1904"/>
                  </a:lnTo>
                  <a:lnTo>
                    <a:pt x="25908" y="0"/>
                  </a:lnTo>
                  <a:lnTo>
                    <a:pt x="35742" y="1904"/>
                  </a:lnTo>
                  <a:lnTo>
                    <a:pt x="44005" y="7238"/>
                  </a:lnTo>
                  <a:lnTo>
                    <a:pt x="49696" y="15430"/>
                  </a:lnTo>
                  <a:lnTo>
                    <a:pt x="51816" y="25907"/>
                  </a:lnTo>
                </a:path>
              </a:pathLst>
            </a:custGeom>
            <a:ln w="7620">
              <a:solidFill>
                <a:srgbClr val="1A577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7" name="object 67" descr=""/>
            <p:cNvSpPr/>
            <p:nvPr/>
          </p:nvSpPr>
          <p:spPr>
            <a:xfrm>
              <a:off x="1902922" y="2226500"/>
              <a:ext cx="6666230" cy="1713230"/>
            </a:xfrm>
            <a:custGeom>
              <a:avLst/>
              <a:gdLst/>
              <a:ahLst/>
              <a:cxnLst/>
              <a:rect l="l" t="t" r="r" b="b"/>
              <a:pathLst>
                <a:path w="6666230" h="1713229">
                  <a:moveTo>
                    <a:pt x="0" y="0"/>
                  </a:moveTo>
                  <a:lnTo>
                    <a:pt x="1110995" y="989075"/>
                  </a:lnTo>
                  <a:lnTo>
                    <a:pt x="2221991" y="989075"/>
                  </a:lnTo>
                  <a:lnTo>
                    <a:pt x="3332987" y="975360"/>
                  </a:lnTo>
                  <a:lnTo>
                    <a:pt x="4443983" y="1684020"/>
                  </a:lnTo>
                  <a:lnTo>
                    <a:pt x="5554980" y="1546860"/>
                  </a:lnTo>
                  <a:lnTo>
                    <a:pt x="6665976" y="1712975"/>
                  </a:lnTo>
                </a:path>
              </a:pathLst>
            </a:custGeom>
            <a:ln w="22859">
              <a:solidFill>
                <a:srgbClr val="4D854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8" name="object 68" descr=""/>
            <p:cNvSpPr/>
            <p:nvPr/>
          </p:nvSpPr>
          <p:spPr>
            <a:xfrm>
              <a:off x="1877014" y="2202116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69" h="52069">
                  <a:moveTo>
                    <a:pt x="25908" y="51816"/>
                  </a:moveTo>
                  <a:lnTo>
                    <a:pt x="16073" y="49696"/>
                  </a:lnTo>
                  <a:lnTo>
                    <a:pt x="7810" y="44005"/>
                  </a:lnTo>
                  <a:lnTo>
                    <a:pt x="2119" y="35742"/>
                  </a:lnTo>
                  <a:lnTo>
                    <a:pt x="0" y="25908"/>
                  </a:lnTo>
                  <a:lnTo>
                    <a:pt x="2119" y="15430"/>
                  </a:lnTo>
                  <a:lnTo>
                    <a:pt x="7810" y="7239"/>
                  </a:lnTo>
                  <a:lnTo>
                    <a:pt x="16073" y="1905"/>
                  </a:lnTo>
                  <a:lnTo>
                    <a:pt x="25908" y="0"/>
                  </a:lnTo>
                  <a:lnTo>
                    <a:pt x="35742" y="1905"/>
                  </a:lnTo>
                  <a:lnTo>
                    <a:pt x="44005" y="7239"/>
                  </a:lnTo>
                  <a:lnTo>
                    <a:pt x="49696" y="15430"/>
                  </a:lnTo>
                  <a:lnTo>
                    <a:pt x="51816" y="25908"/>
                  </a:lnTo>
                  <a:lnTo>
                    <a:pt x="49696" y="35742"/>
                  </a:lnTo>
                  <a:lnTo>
                    <a:pt x="44005" y="44005"/>
                  </a:lnTo>
                  <a:lnTo>
                    <a:pt x="35742" y="49696"/>
                  </a:lnTo>
                  <a:lnTo>
                    <a:pt x="25908" y="51816"/>
                  </a:lnTo>
                  <a:close/>
                </a:path>
              </a:pathLst>
            </a:custGeom>
            <a:solidFill>
              <a:srgbClr val="4D85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9" name="object 69" descr=""/>
            <p:cNvSpPr/>
            <p:nvPr/>
          </p:nvSpPr>
          <p:spPr>
            <a:xfrm>
              <a:off x="1877014" y="2202116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69" h="52069">
                  <a:moveTo>
                    <a:pt x="51816" y="25908"/>
                  </a:moveTo>
                  <a:lnTo>
                    <a:pt x="49696" y="35742"/>
                  </a:lnTo>
                  <a:lnTo>
                    <a:pt x="44005" y="44005"/>
                  </a:lnTo>
                  <a:lnTo>
                    <a:pt x="35742" y="49696"/>
                  </a:lnTo>
                  <a:lnTo>
                    <a:pt x="25908" y="51816"/>
                  </a:lnTo>
                  <a:lnTo>
                    <a:pt x="16073" y="49696"/>
                  </a:lnTo>
                  <a:lnTo>
                    <a:pt x="7810" y="44005"/>
                  </a:lnTo>
                  <a:lnTo>
                    <a:pt x="2119" y="35742"/>
                  </a:lnTo>
                  <a:lnTo>
                    <a:pt x="0" y="25908"/>
                  </a:lnTo>
                  <a:lnTo>
                    <a:pt x="2119" y="15430"/>
                  </a:lnTo>
                  <a:lnTo>
                    <a:pt x="7810" y="7239"/>
                  </a:lnTo>
                  <a:lnTo>
                    <a:pt x="16073" y="1905"/>
                  </a:lnTo>
                  <a:lnTo>
                    <a:pt x="25908" y="0"/>
                  </a:lnTo>
                  <a:lnTo>
                    <a:pt x="35742" y="1905"/>
                  </a:lnTo>
                  <a:lnTo>
                    <a:pt x="44005" y="7239"/>
                  </a:lnTo>
                  <a:lnTo>
                    <a:pt x="49696" y="15430"/>
                  </a:lnTo>
                  <a:lnTo>
                    <a:pt x="51816" y="25908"/>
                  </a:lnTo>
                </a:path>
              </a:pathLst>
            </a:custGeom>
            <a:ln w="7620">
              <a:solidFill>
                <a:srgbClr val="4D854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0" name="object 70" descr=""/>
            <p:cNvSpPr/>
            <p:nvPr/>
          </p:nvSpPr>
          <p:spPr>
            <a:xfrm>
              <a:off x="2988010" y="3191192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69" h="52069">
                  <a:moveTo>
                    <a:pt x="25907" y="51816"/>
                  </a:moveTo>
                  <a:lnTo>
                    <a:pt x="16073" y="49696"/>
                  </a:lnTo>
                  <a:lnTo>
                    <a:pt x="7810" y="44005"/>
                  </a:lnTo>
                  <a:lnTo>
                    <a:pt x="2119" y="35742"/>
                  </a:lnTo>
                  <a:lnTo>
                    <a:pt x="0" y="25908"/>
                  </a:lnTo>
                  <a:lnTo>
                    <a:pt x="2119" y="15430"/>
                  </a:lnTo>
                  <a:lnTo>
                    <a:pt x="7810" y="7239"/>
                  </a:lnTo>
                  <a:lnTo>
                    <a:pt x="16073" y="1905"/>
                  </a:lnTo>
                  <a:lnTo>
                    <a:pt x="25907" y="0"/>
                  </a:lnTo>
                  <a:lnTo>
                    <a:pt x="35742" y="1905"/>
                  </a:lnTo>
                  <a:lnTo>
                    <a:pt x="44005" y="7239"/>
                  </a:lnTo>
                  <a:lnTo>
                    <a:pt x="49696" y="15430"/>
                  </a:lnTo>
                  <a:lnTo>
                    <a:pt x="51815" y="25908"/>
                  </a:lnTo>
                  <a:lnTo>
                    <a:pt x="49696" y="35742"/>
                  </a:lnTo>
                  <a:lnTo>
                    <a:pt x="44005" y="44005"/>
                  </a:lnTo>
                  <a:lnTo>
                    <a:pt x="35742" y="49696"/>
                  </a:lnTo>
                  <a:lnTo>
                    <a:pt x="25907" y="51816"/>
                  </a:lnTo>
                  <a:close/>
                </a:path>
              </a:pathLst>
            </a:custGeom>
            <a:solidFill>
              <a:srgbClr val="4D85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1" name="object 71" descr=""/>
            <p:cNvSpPr/>
            <p:nvPr/>
          </p:nvSpPr>
          <p:spPr>
            <a:xfrm>
              <a:off x="2988010" y="3191192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69" h="52069">
                  <a:moveTo>
                    <a:pt x="51815" y="25908"/>
                  </a:moveTo>
                  <a:lnTo>
                    <a:pt x="49696" y="35742"/>
                  </a:lnTo>
                  <a:lnTo>
                    <a:pt x="44005" y="44005"/>
                  </a:lnTo>
                  <a:lnTo>
                    <a:pt x="35742" y="49696"/>
                  </a:lnTo>
                  <a:lnTo>
                    <a:pt x="25907" y="51816"/>
                  </a:lnTo>
                  <a:lnTo>
                    <a:pt x="16073" y="49696"/>
                  </a:lnTo>
                  <a:lnTo>
                    <a:pt x="7810" y="44005"/>
                  </a:lnTo>
                  <a:lnTo>
                    <a:pt x="2119" y="35742"/>
                  </a:lnTo>
                  <a:lnTo>
                    <a:pt x="0" y="25908"/>
                  </a:lnTo>
                  <a:lnTo>
                    <a:pt x="2119" y="15430"/>
                  </a:lnTo>
                  <a:lnTo>
                    <a:pt x="7810" y="7239"/>
                  </a:lnTo>
                  <a:lnTo>
                    <a:pt x="16073" y="1905"/>
                  </a:lnTo>
                  <a:lnTo>
                    <a:pt x="25907" y="0"/>
                  </a:lnTo>
                  <a:lnTo>
                    <a:pt x="35742" y="1905"/>
                  </a:lnTo>
                  <a:lnTo>
                    <a:pt x="44005" y="7239"/>
                  </a:lnTo>
                  <a:lnTo>
                    <a:pt x="49696" y="15430"/>
                  </a:lnTo>
                  <a:lnTo>
                    <a:pt x="51815" y="25908"/>
                  </a:lnTo>
                </a:path>
              </a:pathLst>
            </a:custGeom>
            <a:ln w="7620">
              <a:solidFill>
                <a:srgbClr val="4D854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2" name="object 72" descr=""/>
            <p:cNvSpPr/>
            <p:nvPr/>
          </p:nvSpPr>
          <p:spPr>
            <a:xfrm>
              <a:off x="4099006" y="3191192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70" h="52069">
                  <a:moveTo>
                    <a:pt x="25907" y="51816"/>
                  </a:moveTo>
                  <a:lnTo>
                    <a:pt x="16073" y="49696"/>
                  </a:lnTo>
                  <a:lnTo>
                    <a:pt x="7810" y="44005"/>
                  </a:lnTo>
                  <a:lnTo>
                    <a:pt x="2119" y="35742"/>
                  </a:lnTo>
                  <a:lnTo>
                    <a:pt x="0" y="25908"/>
                  </a:lnTo>
                  <a:lnTo>
                    <a:pt x="2119" y="15430"/>
                  </a:lnTo>
                  <a:lnTo>
                    <a:pt x="7810" y="7239"/>
                  </a:lnTo>
                  <a:lnTo>
                    <a:pt x="16073" y="1905"/>
                  </a:lnTo>
                  <a:lnTo>
                    <a:pt x="25907" y="0"/>
                  </a:lnTo>
                  <a:lnTo>
                    <a:pt x="35742" y="1905"/>
                  </a:lnTo>
                  <a:lnTo>
                    <a:pt x="44005" y="7239"/>
                  </a:lnTo>
                  <a:lnTo>
                    <a:pt x="49696" y="15430"/>
                  </a:lnTo>
                  <a:lnTo>
                    <a:pt x="51815" y="25908"/>
                  </a:lnTo>
                  <a:lnTo>
                    <a:pt x="49696" y="35742"/>
                  </a:lnTo>
                  <a:lnTo>
                    <a:pt x="44005" y="44005"/>
                  </a:lnTo>
                  <a:lnTo>
                    <a:pt x="35742" y="49696"/>
                  </a:lnTo>
                  <a:lnTo>
                    <a:pt x="25907" y="51816"/>
                  </a:lnTo>
                  <a:close/>
                </a:path>
              </a:pathLst>
            </a:custGeom>
            <a:solidFill>
              <a:srgbClr val="4D85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3" name="object 73" descr=""/>
            <p:cNvSpPr/>
            <p:nvPr/>
          </p:nvSpPr>
          <p:spPr>
            <a:xfrm>
              <a:off x="4099006" y="3191192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70" h="52069">
                  <a:moveTo>
                    <a:pt x="51815" y="25908"/>
                  </a:moveTo>
                  <a:lnTo>
                    <a:pt x="49696" y="35742"/>
                  </a:lnTo>
                  <a:lnTo>
                    <a:pt x="44005" y="44005"/>
                  </a:lnTo>
                  <a:lnTo>
                    <a:pt x="35742" y="49696"/>
                  </a:lnTo>
                  <a:lnTo>
                    <a:pt x="25907" y="51816"/>
                  </a:lnTo>
                  <a:lnTo>
                    <a:pt x="16073" y="49696"/>
                  </a:lnTo>
                  <a:lnTo>
                    <a:pt x="7810" y="44005"/>
                  </a:lnTo>
                  <a:lnTo>
                    <a:pt x="2119" y="35742"/>
                  </a:lnTo>
                  <a:lnTo>
                    <a:pt x="0" y="25908"/>
                  </a:lnTo>
                  <a:lnTo>
                    <a:pt x="2119" y="15430"/>
                  </a:lnTo>
                  <a:lnTo>
                    <a:pt x="7810" y="7239"/>
                  </a:lnTo>
                  <a:lnTo>
                    <a:pt x="16073" y="1905"/>
                  </a:lnTo>
                  <a:lnTo>
                    <a:pt x="25907" y="0"/>
                  </a:lnTo>
                  <a:lnTo>
                    <a:pt x="35742" y="1905"/>
                  </a:lnTo>
                  <a:lnTo>
                    <a:pt x="44005" y="7239"/>
                  </a:lnTo>
                  <a:lnTo>
                    <a:pt x="49696" y="15430"/>
                  </a:lnTo>
                  <a:lnTo>
                    <a:pt x="51815" y="25908"/>
                  </a:lnTo>
                </a:path>
              </a:pathLst>
            </a:custGeom>
            <a:ln w="7620">
              <a:solidFill>
                <a:srgbClr val="4D854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4" name="object 74" descr=""/>
            <p:cNvSpPr/>
            <p:nvPr/>
          </p:nvSpPr>
          <p:spPr>
            <a:xfrm>
              <a:off x="5210002" y="3177476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70" h="52069">
                  <a:moveTo>
                    <a:pt x="25907" y="51816"/>
                  </a:moveTo>
                  <a:lnTo>
                    <a:pt x="16073" y="49696"/>
                  </a:lnTo>
                  <a:lnTo>
                    <a:pt x="7810" y="44005"/>
                  </a:lnTo>
                  <a:lnTo>
                    <a:pt x="2119" y="35742"/>
                  </a:lnTo>
                  <a:lnTo>
                    <a:pt x="0" y="25908"/>
                  </a:lnTo>
                  <a:lnTo>
                    <a:pt x="2119" y="15430"/>
                  </a:lnTo>
                  <a:lnTo>
                    <a:pt x="7810" y="7239"/>
                  </a:lnTo>
                  <a:lnTo>
                    <a:pt x="16073" y="1905"/>
                  </a:lnTo>
                  <a:lnTo>
                    <a:pt x="25907" y="0"/>
                  </a:lnTo>
                  <a:lnTo>
                    <a:pt x="35742" y="1905"/>
                  </a:lnTo>
                  <a:lnTo>
                    <a:pt x="44005" y="7239"/>
                  </a:lnTo>
                  <a:lnTo>
                    <a:pt x="49696" y="15430"/>
                  </a:lnTo>
                  <a:lnTo>
                    <a:pt x="51815" y="25908"/>
                  </a:lnTo>
                  <a:lnTo>
                    <a:pt x="49696" y="35742"/>
                  </a:lnTo>
                  <a:lnTo>
                    <a:pt x="44005" y="44005"/>
                  </a:lnTo>
                  <a:lnTo>
                    <a:pt x="35742" y="49696"/>
                  </a:lnTo>
                  <a:lnTo>
                    <a:pt x="25907" y="51816"/>
                  </a:lnTo>
                  <a:close/>
                </a:path>
              </a:pathLst>
            </a:custGeom>
            <a:solidFill>
              <a:srgbClr val="4D85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5" name="object 75" descr=""/>
            <p:cNvSpPr/>
            <p:nvPr/>
          </p:nvSpPr>
          <p:spPr>
            <a:xfrm>
              <a:off x="5210002" y="3177476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70" h="52069">
                  <a:moveTo>
                    <a:pt x="51815" y="25908"/>
                  </a:moveTo>
                  <a:lnTo>
                    <a:pt x="49696" y="35742"/>
                  </a:lnTo>
                  <a:lnTo>
                    <a:pt x="44005" y="44005"/>
                  </a:lnTo>
                  <a:lnTo>
                    <a:pt x="35742" y="49696"/>
                  </a:lnTo>
                  <a:lnTo>
                    <a:pt x="25907" y="51816"/>
                  </a:lnTo>
                  <a:lnTo>
                    <a:pt x="16073" y="49696"/>
                  </a:lnTo>
                  <a:lnTo>
                    <a:pt x="7810" y="44005"/>
                  </a:lnTo>
                  <a:lnTo>
                    <a:pt x="2119" y="35742"/>
                  </a:lnTo>
                  <a:lnTo>
                    <a:pt x="0" y="25908"/>
                  </a:lnTo>
                  <a:lnTo>
                    <a:pt x="2119" y="15430"/>
                  </a:lnTo>
                  <a:lnTo>
                    <a:pt x="7810" y="7239"/>
                  </a:lnTo>
                  <a:lnTo>
                    <a:pt x="16073" y="1905"/>
                  </a:lnTo>
                  <a:lnTo>
                    <a:pt x="25907" y="0"/>
                  </a:lnTo>
                  <a:lnTo>
                    <a:pt x="35742" y="1905"/>
                  </a:lnTo>
                  <a:lnTo>
                    <a:pt x="44005" y="7239"/>
                  </a:lnTo>
                  <a:lnTo>
                    <a:pt x="49696" y="15430"/>
                  </a:lnTo>
                  <a:lnTo>
                    <a:pt x="51815" y="25908"/>
                  </a:lnTo>
                </a:path>
              </a:pathLst>
            </a:custGeom>
            <a:ln w="7620">
              <a:solidFill>
                <a:srgbClr val="4D854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6" name="object 76" descr=""/>
            <p:cNvSpPr/>
            <p:nvPr/>
          </p:nvSpPr>
          <p:spPr>
            <a:xfrm>
              <a:off x="6320997" y="3884612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70" h="52070">
                  <a:moveTo>
                    <a:pt x="25908" y="51815"/>
                  </a:moveTo>
                  <a:lnTo>
                    <a:pt x="16073" y="49696"/>
                  </a:lnTo>
                  <a:lnTo>
                    <a:pt x="7810" y="44005"/>
                  </a:lnTo>
                  <a:lnTo>
                    <a:pt x="2119" y="35742"/>
                  </a:lnTo>
                  <a:lnTo>
                    <a:pt x="0" y="25907"/>
                  </a:lnTo>
                  <a:lnTo>
                    <a:pt x="2119" y="15430"/>
                  </a:lnTo>
                  <a:lnTo>
                    <a:pt x="7810" y="7238"/>
                  </a:lnTo>
                  <a:lnTo>
                    <a:pt x="16073" y="1904"/>
                  </a:lnTo>
                  <a:lnTo>
                    <a:pt x="25908" y="0"/>
                  </a:lnTo>
                  <a:lnTo>
                    <a:pt x="35742" y="1904"/>
                  </a:lnTo>
                  <a:lnTo>
                    <a:pt x="44005" y="7238"/>
                  </a:lnTo>
                  <a:lnTo>
                    <a:pt x="49696" y="15430"/>
                  </a:lnTo>
                  <a:lnTo>
                    <a:pt x="51816" y="25907"/>
                  </a:lnTo>
                  <a:lnTo>
                    <a:pt x="49696" y="35742"/>
                  </a:lnTo>
                  <a:lnTo>
                    <a:pt x="44005" y="44005"/>
                  </a:lnTo>
                  <a:lnTo>
                    <a:pt x="35742" y="49696"/>
                  </a:lnTo>
                  <a:lnTo>
                    <a:pt x="25908" y="51815"/>
                  </a:lnTo>
                  <a:close/>
                </a:path>
              </a:pathLst>
            </a:custGeom>
            <a:solidFill>
              <a:srgbClr val="4D85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7" name="object 77" descr=""/>
            <p:cNvSpPr/>
            <p:nvPr/>
          </p:nvSpPr>
          <p:spPr>
            <a:xfrm>
              <a:off x="6320997" y="3884612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70" h="52070">
                  <a:moveTo>
                    <a:pt x="51816" y="25907"/>
                  </a:moveTo>
                  <a:lnTo>
                    <a:pt x="49696" y="35742"/>
                  </a:lnTo>
                  <a:lnTo>
                    <a:pt x="44005" y="44005"/>
                  </a:lnTo>
                  <a:lnTo>
                    <a:pt x="35742" y="49696"/>
                  </a:lnTo>
                  <a:lnTo>
                    <a:pt x="25908" y="51815"/>
                  </a:lnTo>
                  <a:lnTo>
                    <a:pt x="16073" y="49696"/>
                  </a:lnTo>
                  <a:lnTo>
                    <a:pt x="7810" y="44005"/>
                  </a:lnTo>
                  <a:lnTo>
                    <a:pt x="2119" y="35742"/>
                  </a:lnTo>
                  <a:lnTo>
                    <a:pt x="0" y="25907"/>
                  </a:lnTo>
                  <a:lnTo>
                    <a:pt x="2119" y="15430"/>
                  </a:lnTo>
                  <a:lnTo>
                    <a:pt x="7810" y="7238"/>
                  </a:lnTo>
                  <a:lnTo>
                    <a:pt x="16073" y="1904"/>
                  </a:lnTo>
                  <a:lnTo>
                    <a:pt x="25908" y="0"/>
                  </a:lnTo>
                  <a:lnTo>
                    <a:pt x="35742" y="1904"/>
                  </a:lnTo>
                  <a:lnTo>
                    <a:pt x="44005" y="7238"/>
                  </a:lnTo>
                  <a:lnTo>
                    <a:pt x="49696" y="15430"/>
                  </a:lnTo>
                  <a:lnTo>
                    <a:pt x="51816" y="25907"/>
                  </a:lnTo>
                </a:path>
              </a:pathLst>
            </a:custGeom>
            <a:ln w="7620">
              <a:solidFill>
                <a:srgbClr val="4D854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8" name="object 78" descr=""/>
            <p:cNvSpPr/>
            <p:nvPr/>
          </p:nvSpPr>
          <p:spPr>
            <a:xfrm>
              <a:off x="7431994" y="3748976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70" h="52070">
                  <a:moveTo>
                    <a:pt x="25908" y="51816"/>
                  </a:moveTo>
                  <a:lnTo>
                    <a:pt x="16073" y="49696"/>
                  </a:lnTo>
                  <a:lnTo>
                    <a:pt x="7810" y="44005"/>
                  </a:lnTo>
                  <a:lnTo>
                    <a:pt x="2119" y="35742"/>
                  </a:lnTo>
                  <a:lnTo>
                    <a:pt x="0" y="25908"/>
                  </a:lnTo>
                  <a:lnTo>
                    <a:pt x="2119" y="15430"/>
                  </a:lnTo>
                  <a:lnTo>
                    <a:pt x="7810" y="7239"/>
                  </a:lnTo>
                  <a:lnTo>
                    <a:pt x="16073" y="1905"/>
                  </a:lnTo>
                  <a:lnTo>
                    <a:pt x="25908" y="0"/>
                  </a:lnTo>
                  <a:lnTo>
                    <a:pt x="35742" y="1905"/>
                  </a:lnTo>
                  <a:lnTo>
                    <a:pt x="44005" y="7239"/>
                  </a:lnTo>
                  <a:lnTo>
                    <a:pt x="49696" y="15430"/>
                  </a:lnTo>
                  <a:lnTo>
                    <a:pt x="51816" y="25908"/>
                  </a:lnTo>
                  <a:lnTo>
                    <a:pt x="49696" y="35742"/>
                  </a:lnTo>
                  <a:lnTo>
                    <a:pt x="44005" y="44005"/>
                  </a:lnTo>
                  <a:lnTo>
                    <a:pt x="35742" y="49696"/>
                  </a:lnTo>
                  <a:lnTo>
                    <a:pt x="25908" y="51816"/>
                  </a:lnTo>
                  <a:close/>
                </a:path>
              </a:pathLst>
            </a:custGeom>
            <a:solidFill>
              <a:srgbClr val="4D85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9" name="object 79" descr=""/>
            <p:cNvSpPr/>
            <p:nvPr/>
          </p:nvSpPr>
          <p:spPr>
            <a:xfrm>
              <a:off x="7431994" y="3748976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70" h="52070">
                  <a:moveTo>
                    <a:pt x="51816" y="25908"/>
                  </a:moveTo>
                  <a:lnTo>
                    <a:pt x="49696" y="35742"/>
                  </a:lnTo>
                  <a:lnTo>
                    <a:pt x="44005" y="44005"/>
                  </a:lnTo>
                  <a:lnTo>
                    <a:pt x="35742" y="49696"/>
                  </a:lnTo>
                  <a:lnTo>
                    <a:pt x="25908" y="51816"/>
                  </a:lnTo>
                  <a:lnTo>
                    <a:pt x="16073" y="49696"/>
                  </a:lnTo>
                  <a:lnTo>
                    <a:pt x="7810" y="44005"/>
                  </a:lnTo>
                  <a:lnTo>
                    <a:pt x="2119" y="35742"/>
                  </a:lnTo>
                  <a:lnTo>
                    <a:pt x="0" y="25908"/>
                  </a:lnTo>
                  <a:lnTo>
                    <a:pt x="2119" y="15430"/>
                  </a:lnTo>
                  <a:lnTo>
                    <a:pt x="7810" y="7239"/>
                  </a:lnTo>
                  <a:lnTo>
                    <a:pt x="16073" y="1905"/>
                  </a:lnTo>
                  <a:lnTo>
                    <a:pt x="25908" y="0"/>
                  </a:lnTo>
                  <a:lnTo>
                    <a:pt x="35742" y="1905"/>
                  </a:lnTo>
                  <a:lnTo>
                    <a:pt x="44005" y="7239"/>
                  </a:lnTo>
                  <a:lnTo>
                    <a:pt x="49696" y="15430"/>
                  </a:lnTo>
                  <a:lnTo>
                    <a:pt x="51816" y="25908"/>
                  </a:lnTo>
                </a:path>
              </a:pathLst>
            </a:custGeom>
            <a:ln w="7620">
              <a:solidFill>
                <a:srgbClr val="4D854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0" name="object 80" descr=""/>
            <p:cNvSpPr/>
            <p:nvPr/>
          </p:nvSpPr>
          <p:spPr>
            <a:xfrm>
              <a:off x="8542990" y="3913568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70" h="52070">
                  <a:moveTo>
                    <a:pt x="25908" y="51816"/>
                  </a:moveTo>
                  <a:lnTo>
                    <a:pt x="16073" y="49911"/>
                  </a:lnTo>
                  <a:lnTo>
                    <a:pt x="7810" y="44577"/>
                  </a:lnTo>
                  <a:lnTo>
                    <a:pt x="2119" y="36385"/>
                  </a:lnTo>
                  <a:lnTo>
                    <a:pt x="0" y="25908"/>
                  </a:lnTo>
                  <a:lnTo>
                    <a:pt x="2119" y="16073"/>
                  </a:lnTo>
                  <a:lnTo>
                    <a:pt x="7810" y="7810"/>
                  </a:lnTo>
                  <a:lnTo>
                    <a:pt x="16073" y="2119"/>
                  </a:lnTo>
                  <a:lnTo>
                    <a:pt x="25908" y="0"/>
                  </a:lnTo>
                  <a:lnTo>
                    <a:pt x="35742" y="2119"/>
                  </a:lnTo>
                  <a:lnTo>
                    <a:pt x="44005" y="7810"/>
                  </a:lnTo>
                  <a:lnTo>
                    <a:pt x="49696" y="16073"/>
                  </a:lnTo>
                  <a:lnTo>
                    <a:pt x="51816" y="25908"/>
                  </a:lnTo>
                  <a:lnTo>
                    <a:pt x="49696" y="36385"/>
                  </a:lnTo>
                  <a:lnTo>
                    <a:pt x="44005" y="44577"/>
                  </a:lnTo>
                  <a:lnTo>
                    <a:pt x="35742" y="49911"/>
                  </a:lnTo>
                  <a:lnTo>
                    <a:pt x="25908" y="51816"/>
                  </a:lnTo>
                  <a:close/>
                </a:path>
              </a:pathLst>
            </a:custGeom>
            <a:solidFill>
              <a:srgbClr val="4D85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1" name="object 81" descr=""/>
            <p:cNvSpPr/>
            <p:nvPr/>
          </p:nvSpPr>
          <p:spPr>
            <a:xfrm>
              <a:off x="8542990" y="3913568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70" h="52070">
                  <a:moveTo>
                    <a:pt x="51816" y="25908"/>
                  </a:moveTo>
                  <a:lnTo>
                    <a:pt x="49696" y="36385"/>
                  </a:lnTo>
                  <a:lnTo>
                    <a:pt x="44005" y="44577"/>
                  </a:lnTo>
                  <a:lnTo>
                    <a:pt x="35742" y="49911"/>
                  </a:lnTo>
                  <a:lnTo>
                    <a:pt x="25908" y="51816"/>
                  </a:lnTo>
                  <a:lnTo>
                    <a:pt x="16073" y="49911"/>
                  </a:lnTo>
                  <a:lnTo>
                    <a:pt x="7810" y="44577"/>
                  </a:lnTo>
                  <a:lnTo>
                    <a:pt x="2119" y="36385"/>
                  </a:lnTo>
                  <a:lnTo>
                    <a:pt x="0" y="25908"/>
                  </a:lnTo>
                  <a:lnTo>
                    <a:pt x="2119" y="16073"/>
                  </a:lnTo>
                  <a:lnTo>
                    <a:pt x="7810" y="7810"/>
                  </a:lnTo>
                  <a:lnTo>
                    <a:pt x="16073" y="2119"/>
                  </a:lnTo>
                  <a:lnTo>
                    <a:pt x="25908" y="0"/>
                  </a:lnTo>
                  <a:lnTo>
                    <a:pt x="35742" y="2119"/>
                  </a:lnTo>
                  <a:lnTo>
                    <a:pt x="44005" y="7810"/>
                  </a:lnTo>
                  <a:lnTo>
                    <a:pt x="49696" y="16073"/>
                  </a:lnTo>
                  <a:lnTo>
                    <a:pt x="51816" y="25908"/>
                  </a:lnTo>
                </a:path>
              </a:pathLst>
            </a:custGeom>
            <a:ln w="7620">
              <a:solidFill>
                <a:srgbClr val="4D8542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0"/>
            <a:ext cx="9578975" cy="5401945"/>
            <a:chOff x="0" y="0"/>
            <a:chExt cx="9578975" cy="5401945"/>
          </a:xfrm>
        </p:grpSpPr>
        <p:sp>
          <p:nvSpPr>
            <p:cNvPr id="3" name="object 3" descr=""/>
            <p:cNvSpPr/>
            <p:nvPr/>
          </p:nvSpPr>
          <p:spPr>
            <a:xfrm>
              <a:off x="0" y="1191704"/>
              <a:ext cx="9578975" cy="4210050"/>
            </a:xfrm>
            <a:custGeom>
              <a:avLst/>
              <a:gdLst/>
              <a:ahLst/>
              <a:cxnLst/>
              <a:rect l="l" t="t" r="r" b="b"/>
              <a:pathLst>
                <a:path w="9578975" h="4210050">
                  <a:moveTo>
                    <a:pt x="0" y="4210037"/>
                  </a:moveTo>
                  <a:lnTo>
                    <a:pt x="9578599" y="4210037"/>
                  </a:lnTo>
                  <a:lnTo>
                    <a:pt x="9578599" y="0"/>
                  </a:lnTo>
                  <a:lnTo>
                    <a:pt x="0" y="0"/>
                  </a:lnTo>
                  <a:lnTo>
                    <a:pt x="0" y="4210037"/>
                  </a:lnTo>
                  <a:close/>
                </a:path>
              </a:pathLst>
            </a:custGeom>
            <a:solidFill>
              <a:srgbClr val="DDE2D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0" y="0"/>
              <a:ext cx="9578975" cy="1191895"/>
            </a:xfrm>
            <a:custGeom>
              <a:avLst/>
              <a:gdLst/>
              <a:ahLst/>
              <a:cxnLst/>
              <a:rect l="l" t="t" r="r" b="b"/>
              <a:pathLst>
                <a:path w="9578975" h="1191895">
                  <a:moveTo>
                    <a:pt x="9578599" y="1191705"/>
                  </a:moveTo>
                  <a:lnTo>
                    <a:pt x="0" y="1191705"/>
                  </a:lnTo>
                  <a:lnTo>
                    <a:pt x="0" y="0"/>
                  </a:lnTo>
                  <a:lnTo>
                    <a:pt x="9578599" y="0"/>
                  </a:lnTo>
                  <a:lnTo>
                    <a:pt x="9578599" y="1191705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2270206" y="2331656"/>
              <a:ext cx="1927860" cy="609600"/>
            </a:xfrm>
            <a:custGeom>
              <a:avLst/>
              <a:gdLst/>
              <a:ahLst/>
              <a:cxnLst/>
              <a:rect l="l" t="t" r="r" b="b"/>
              <a:pathLst>
                <a:path w="1927860" h="609600">
                  <a:moveTo>
                    <a:pt x="1825751" y="609599"/>
                  </a:moveTo>
                  <a:lnTo>
                    <a:pt x="102108" y="609599"/>
                  </a:lnTo>
                  <a:lnTo>
                    <a:pt x="62364" y="601813"/>
                  </a:lnTo>
                  <a:lnTo>
                    <a:pt x="29908" y="580453"/>
                  </a:lnTo>
                  <a:lnTo>
                    <a:pt x="8024" y="548520"/>
                  </a:lnTo>
                  <a:lnTo>
                    <a:pt x="0" y="509016"/>
                  </a:lnTo>
                  <a:lnTo>
                    <a:pt x="0" y="100584"/>
                  </a:lnTo>
                  <a:lnTo>
                    <a:pt x="8024" y="61722"/>
                  </a:lnTo>
                  <a:lnTo>
                    <a:pt x="29908" y="29718"/>
                  </a:lnTo>
                  <a:lnTo>
                    <a:pt x="62364" y="8001"/>
                  </a:lnTo>
                  <a:lnTo>
                    <a:pt x="102108" y="0"/>
                  </a:lnTo>
                  <a:lnTo>
                    <a:pt x="1825751" y="0"/>
                  </a:lnTo>
                  <a:lnTo>
                    <a:pt x="1865495" y="8001"/>
                  </a:lnTo>
                  <a:lnTo>
                    <a:pt x="1897951" y="29718"/>
                  </a:lnTo>
                  <a:lnTo>
                    <a:pt x="1919835" y="61722"/>
                  </a:lnTo>
                  <a:lnTo>
                    <a:pt x="1927859" y="100584"/>
                  </a:lnTo>
                  <a:lnTo>
                    <a:pt x="1927859" y="509016"/>
                  </a:lnTo>
                  <a:lnTo>
                    <a:pt x="1919835" y="548520"/>
                  </a:lnTo>
                  <a:lnTo>
                    <a:pt x="1897951" y="580453"/>
                  </a:lnTo>
                  <a:lnTo>
                    <a:pt x="1865495" y="601813"/>
                  </a:lnTo>
                  <a:lnTo>
                    <a:pt x="1825751" y="609599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2270206" y="2331656"/>
              <a:ext cx="1927860" cy="609600"/>
            </a:xfrm>
            <a:custGeom>
              <a:avLst/>
              <a:gdLst/>
              <a:ahLst/>
              <a:cxnLst/>
              <a:rect l="l" t="t" r="r" b="b"/>
              <a:pathLst>
                <a:path w="1927860" h="609600">
                  <a:moveTo>
                    <a:pt x="0" y="100584"/>
                  </a:moveTo>
                  <a:lnTo>
                    <a:pt x="8024" y="61722"/>
                  </a:lnTo>
                  <a:lnTo>
                    <a:pt x="29908" y="29718"/>
                  </a:lnTo>
                  <a:lnTo>
                    <a:pt x="62364" y="8001"/>
                  </a:lnTo>
                  <a:lnTo>
                    <a:pt x="102108" y="0"/>
                  </a:lnTo>
                  <a:lnTo>
                    <a:pt x="1825751" y="0"/>
                  </a:lnTo>
                  <a:lnTo>
                    <a:pt x="1865495" y="8001"/>
                  </a:lnTo>
                  <a:lnTo>
                    <a:pt x="1897951" y="29718"/>
                  </a:lnTo>
                  <a:lnTo>
                    <a:pt x="1919835" y="61722"/>
                  </a:lnTo>
                  <a:lnTo>
                    <a:pt x="1927859" y="100584"/>
                  </a:lnTo>
                  <a:lnTo>
                    <a:pt x="1927859" y="509016"/>
                  </a:lnTo>
                  <a:lnTo>
                    <a:pt x="1919835" y="548520"/>
                  </a:lnTo>
                  <a:lnTo>
                    <a:pt x="1897951" y="580453"/>
                  </a:lnTo>
                  <a:lnTo>
                    <a:pt x="1865495" y="601813"/>
                  </a:lnTo>
                  <a:lnTo>
                    <a:pt x="1825751" y="609599"/>
                  </a:lnTo>
                  <a:lnTo>
                    <a:pt x="102108" y="609599"/>
                  </a:lnTo>
                  <a:lnTo>
                    <a:pt x="62364" y="601813"/>
                  </a:lnTo>
                  <a:lnTo>
                    <a:pt x="29908" y="580453"/>
                  </a:lnTo>
                  <a:lnTo>
                    <a:pt x="8024" y="548520"/>
                  </a:lnTo>
                  <a:lnTo>
                    <a:pt x="0" y="509016"/>
                  </a:lnTo>
                  <a:lnTo>
                    <a:pt x="0" y="100584"/>
                  </a:lnTo>
                  <a:close/>
                </a:path>
              </a:pathLst>
            </a:custGeom>
            <a:ln w="30480">
              <a:solidFill>
                <a:srgbClr val="771F2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246334" y="2101532"/>
              <a:ext cx="1900555" cy="840105"/>
            </a:xfrm>
            <a:custGeom>
              <a:avLst/>
              <a:gdLst/>
              <a:ahLst/>
              <a:cxnLst/>
              <a:rect l="l" t="t" r="r" b="b"/>
              <a:pathLst>
                <a:path w="1900555" h="840105">
                  <a:moveTo>
                    <a:pt x="0" y="140208"/>
                  </a:moveTo>
                  <a:lnTo>
                    <a:pt x="7120" y="95780"/>
                  </a:lnTo>
                  <a:lnTo>
                    <a:pt x="26968" y="57278"/>
                  </a:lnTo>
                  <a:lnTo>
                    <a:pt x="57278" y="26968"/>
                  </a:lnTo>
                  <a:lnTo>
                    <a:pt x="95780" y="7120"/>
                  </a:lnTo>
                  <a:lnTo>
                    <a:pt x="140208" y="0"/>
                  </a:lnTo>
                  <a:lnTo>
                    <a:pt x="1760220" y="0"/>
                  </a:lnTo>
                  <a:lnTo>
                    <a:pt x="1804062" y="7120"/>
                  </a:lnTo>
                  <a:lnTo>
                    <a:pt x="1842491" y="26968"/>
                  </a:lnTo>
                  <a:lnTo>
                    <a:pt x="1873020" y="57278"/>
                  </a:lnTo>
                  <a:lnTo>
                    <a:pt x="1893161" y="95780"/>
                  </a:lnTo>
                  <a:lnTo>
                    <a:pt x="1900428" y="140208"/>
                  </a:lnTo>
                  <a:lnTo>
                    <a:pt x="1900428" y="701040"/>
                  </a:lnTo>
                  <a:lnTo>
                    <a:pt x="1893161" y="744723"/>
                  </a:lnTo>
                  <a:lnTo>
                    <a:pt x="1873020" y="782775"/>
                  </a:lnTo>
                  <a:lnTo>
                    <a:pt x="1842491" y="812852"/>
                  </a:lnTo>
                  <a:lnTo>
                    <a:pt x="1804062" y="832616"/>
                  </a:lnTo>
                  <a:lnTo>
                    <a:pt x="1760220" y="839724"/>
                  </a:lnTo>
                  <a:lnTo>
                    <a:pt x="140208" y="839724"/>
                  </a:lnTo>
                  <a:lnTo>
                    <a:pt x="95780" y="832616"/>
                  </a:lnTo>
                  <a:lnTo>
                    <a:pt x="57278" y="812852"/>
                  </a:lnTo>
                  <a:lnTo>
                    <a:pt x="26968" y="782775"/>
                  </a:lnTo>
                  <a:lnTo>
                    <a:pt x="7120" y="744723"/>
                  </a:lnTo>
                  <a:lnTo>
                    <a:pt x="0" y="701040"/>
                  </a:lnTo>
                  <a:lnTo>
                    <a:pt x="0" y="140208"/>
                  </a:lnTo>
                  <a:close/>
                </a:path>
              </a:pathLst>
            </a:custGeom>
            <a:ln w="30480">
              <a:solidFill>
                <a:srgbClr val="771F2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 descr=""/>
          <p:cNvSpPr txBox="1"/>
          <p:nvPr/>
        </p:nvSpPr>
        <p:spPr>
          <a:xfrm>
            <a:off x="2402287" y="2440895"/>
            <a:ext cx="1477010" cy="3486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ouvidor</a:t>
            </a:r>
            <a:r>
              <a:rPr dirty="0" sz="950" spc="3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geral</a:t>
            </a:r>
            <a:r>
              <a:rPr dirty="0" sz="950" spc="5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até</a:t>
            </a:r>
            <a:r>
              <a:rPr dirty="0" sz="950" spc="4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FFFFFF"/>
                </a:solidFill>
                <a:latin typeface="Century Gothic"/>
                <a:cs typeface="Century Gothic"/>
              </a:rPr>
              <a:t>7/4/22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1100" b="1">
                <a:solidFill>
                  <a:srgbClr val="FFFFFF"/>
                </a:solidFill>
                <a:latin typeface="Century Gothic"/>
                <a:cs typeface="Century Gothic"/>
              </a:rPr>
              <a:t>ROBERTO</a:t>
            </a:r>
            <a:r>
              <a:rPr dirty="0" sz="1100" spc="110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20" b="1">
                <a:solidFill>
                  <a:srgbClr val="FFFFFF"/>
                </a:solidFill>
                <a:latin typeface="Century Gothic"/>
                <a:cs typeface="Century Gothic"/>
              </a:rPr>
              <a:t>SIMON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340307" y="2183337"/>
            <a:ext cx="1343025" cy="702310"/>
          </a:xfrm>
          <a:prstGeom prst="rect">
            <a:avLst/>
          </a:prstGeom>
        </p:spPr>
        <p:txBody>
          <a:bodyPr wrap="square" lIns="0" tIns="7620" rIns="0" bIns="0" rtlCol="0" vert="horz">
            <a:spAutoFit/>
          </a:bodyPr>
          <a:lstStyle/>
          <a:p>
            <a:pPr marL="12700" marR="5080">
              <a:lnSpc>
                <a:spcPct val="105300"/>
              </a:lnSpc>
              <a:spcBef>
                <a:spcPts val="60"/>
              </a:spcBef>
            </a:pPr>
            <a:r>
              <a:rPr dirty="0" sz="950">
                <a:solidFill>
                  <a:srgbClr val="771F28"/>
                </a:solidFill>
                <a:latin typeface="Century Gothic"/>
                <a:cs typeface="Century Gothic"/>
              </a:rPr>
              <a:t>equipe</a:t>
            </a:r>
            <a:r>
              <a:rPr dirty="0" sz="950" spc="45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771F28"/>
                </a:solidFill>
                <a:latin typeface="Century Gothic"/>
                <a:cs typeface="Century Gothic"/>
              </a:rPr>
              <a:t>CAU/BR </a:t>
            </a:r>
            <a:r>
              <a:rPr dirty="0" sz="1100" b="1">
                <a:solidFill>
                  <a:srgbClr val="771F28"/>
                </a:solidFill>
                <a:latin typeface="Century Gothic"/>
                <a:cs typeface="Century Gothic"/>
              </a:rPr>
              <a:t>VANESSA</a:t>
            </a:r>
            <a:r>
              <a:rPr dirty="0" sz="1100" spc="125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771F28"/>
                </a:solidFill>
                <a:latin typeface="Century Gothic"/>
                <a:cs typeface="Century Gothic"/>
              </a:rPr>
              <a:t>OLIVEIRA </a:t>
            </a:r>
            <a:r>
              <a:rPr dirty="0" sz="1100" b="1">
                <a:solidFill>
                  <a:srgbClr val="771F28"/>
                </a:solidFill>
                <a:latin typeface="Century Gothic"/>
                <a:cs typeface="Century Gothic"/>
              </a:rPr>
              <a:t>NAYANE</a:t>
            </a:r>
            <a:r>
              <a:rPr dirty="0" sz="1100" spc="125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771F28"/>
                </a:solidFill>
                <a:latin typeface="Century Gothic"/>
                <a:cs typeface="Century Gothic"/>
              </a:rPr>
              <a:t>OLIVEIRA </a:t>
            </a:r>
            <a:r>
              <a:rPr dirty="0" sz="1100" b="1">
                <a:solidFill>
                  <a:srgbClr val="771F28"/>
                </a:solidFill>
                <a:latin typeface="Century Gothic"/>
                <a:cs typeface="Century Gothic"/>
              </a:rPr>
              <a:t>RENATA</a:t>
            </a:r>
            <a:r>
              <a:rPr dirty="0" sz="1100" spc="95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771F28"/>
                </a:solidFill>
                <a:latin typeface="Century Gothic"/>
                <a:cs typeface="Century Gothic"/>
              </a:rPr>
              <a:t>ALVES</a:t>
            </a:r>
            <a:endParaRPr sz="1100">
              <a:latin typeface="Century Gothic"/>
              <a:cs typeface="Century Gothic"/>
            </a:endParaRPr>
          </a:p>
        </p:txBody>
      </p:sp>
      <p:grpSp>
        <p:nvGrpSpPr>
          <p:cNvPr id="10" name="object 10" descr=""/>
          <p:cNvGrpSpPr/>
          <p:nvPr/>
        </p:nvGrpSpPr>
        <p:grpSpPr>
          <a:xfrm>
            <a:off x="263098" y="3793172"/>
            <a:ext cx="8130540" cy="597535"/>
            <a:chOff x="263098" y="3793172"/>
            <a:chExt cx="8130540" cy="597535"/>
          </a:xfrm>
        </p:grpSpPr>
        <p:sp>
          <p:nvSpPr>
            <p:cNvPr id="11" name="object 11" descr=""/>
            <p:cNvSpPr/>
            <p:nvPr/>
          </p:nvSpPr>
          <p:spPr>
            <a:xfrm>
              <a:off x="278338" y="3811460"/>
              <a:ext cx="1868805" cy="563880"/>
            </a:xfrm>
            <a:custGeom>
              <a:avLst/>
              <a:gdLst/>
              <a:ahLst/>
              <a:cxnLst/>
              <a:rect l="l" t="t" r="r" b="b"/>
              <a:pathLst>
                <a:path w="1868805" h="563879">
                  <a:moveTo>
                    <a:pt x="0" y="94487"/>
                  </a:moveTo>
                  <a:lnTo>
                    <a:pt x="7477" y="57864"/>
                  </a:lnTo>
                  <a:lnTo>
                    <a:pt x="27813" y="27812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559" y="7477"/>
                  </a:lnTo>
                  <a:lnTo>
                    <a:pt x="1840611" y="27812"/>
                  </a:lnTo>
                  <a:lnTo>
                    <a:pt x="1860946" y="57864"/>
                  </a:lnTo>
                  <a:lnTo>
                    <a:pt x="1868424" y="94487"/>
                  </a:lnTo>
                  <a:lnTo>
                    <a:pt x="1868424" y="470916"/>
                  </a:lnTo>
                  <a:lnTo>
                    <a:pt x="1860946" y="507301"/>
                  </a:lnTo>
                  <a:lnTo>
                    <a:pt x="1840611" y="536828"/>
                  </a:lnTo>
                  <a:lnTo>
                    <a:pt x="1810559" y="556640"/>
                  </a:lnTo>
                  <a:lnTo>
                    <a:pt x="1773936" y="563879"/>
                  </a:lnTo>
                  <a:lnTo>
                    <a:pt x="94488" y="563879"/>
                  </a:lnTo>
                  <a:lnTo>
                    <a:pt x="57864" y="556640"/>
                  </a:lnTo>
                  <a:lnTo>
                    <a:pt x="27813" y="536828"/>
                  </a:lnTo>
                  <a:lnTo>
                    <a:pt x="7477" y="507301"/>
                  </a:lnTo>
                  <a:lnTo>
                    <a:pt x="0" y="470916"/>
                  </a:lnTo>
                  <a:lnTo>
                    <a:pt x="0" y="94487"/>
                  </a:lnTo>
                  <a:close/>
                </a:path>
              </a:pathLst>
            </a:custGeom>
            <a:ln w="30480">
              <a:solidFill>
                <a:srgbClr val="3B643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6249370" y="3808412"/>
              <a:ext cx="2129155" cy="563880"/>
            </a:xfrm>
            <a:custGeom>
              <a:avLst/>
              <a:gdLst/>
              <a:ahLst/>
              <a:cxnLst/>
              <a:rect l="l" t="t" r="r" b="b"/>
              <a:pathLst>
                <a:path w="2129154" h="563879">
                  <a:moveTo>
                    <a:pt x="2036063" y="563879"/>
                  </a:moveTo>
                  <a:lnTo>
                    <a:pt x="94488" y="563879"/>
                  </a:lnTo>
                  <a:lnTo>
                    <a:pt x="57864" y="556402"/>
                  </a:lnTo>
                  <a:lnTo>
                    <a:pt x="27813" y="536066"/>
                  </a:lnTo>
                  <a:lnTo>
                    <a:pt x="7477" y="506015"/>
                  </a:lnTo>
                  <a:lnTo>
                    <a:pt x="0" y="469392"/>
                  </a:lnTo>
                  <a:lnTo>
                    <a:pt x="0" y="94487"/>
                  </a:lnTo>
                  <a:lnTo>
                    <a:pt x="7477" y="57221"/>
                  </a:lnTo>
                  <a:lnTo>
                    <a:pt x="27813" y="27241"/>
                  </a:lnTo>
                  <a:lnTo>
                    <a:pt x="57864" y="7262"/>
                  </a:lnTo>
                  <a:lnTo>
                    <a:pt x="94488" y="0"/>
                  </a:lnTo>
                  <a:lnTo>
                    <a:pt x="2036063" y="0"/>
                  </a:lnTo>
                  <a:lnTo>
                    <a:pt x="2072449" y="7262"/>
                  </a:lnTo>
                  <a:lnTo>
                    <a:pt x="2101977" y="27241"/>
                  </a:lnTo>
                  <a:lnTo>
                    <a:pt x="2121789" y="57221"/>
                  </a:lnTo>
                  <a:lnTo>
                    <a:pt x="2129028" y="94487"/>
                  </a:lnTo>
                  <a:lnTo>
                    <a:pt x="2129028" y="469392"/>
                  </a:lnTo>
                  <a:lnTo>
                    <a:pt x="2121789" y="506015"/>
                  </a:lnTo>
                  <a:lnTo>
                    <a:pt x="2101977" y="536066"/>
                  </a:lnTo>
                  <a:lnTo>
                    <a:pt x="2072449" y="556402"/>
                  </a:lnTo>
                  <a:lnTo>
                    <a:pt x="2036063" y="563879"/>
                  </a:lnTo>
                  <a:close/>
                </a:path>
              </a:pathLst>
            </a:custGeom>
            <a:solidFill>
              <a:srgbClr val="3B643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6249370" y="3808412"/>
              <a:ext cx="2129155" cy="563880"/>
            </a:xfrm>
            <a:custGeom>
              <a:avLst/>
              <a:gdLst/>
              <a:ahLst/>
              <a:cxnLst/>
              <a:rect l="l" t="t" r="r" b="b"/>
              <a:pathLst>
                <a:path w="2129154" h="563879">
                  <a:moveTo>
                    <a:pt x="0" y="94487"/>
                  </a:moveTo>
                  <a:lnTo>
                    <a:pt x="7477" y="57221"/>
                  </a:lnTo>
                  <a:lnTo>
                    <a:pt x="27813" y="27241"/>
                  </a:lnTo>
                  <a:lnTo>
                    <a:pt x="57864" y="7262"/>
                  </a:lnTo>
                  <a:lnTo>
                    <a:pt x="94488" y="0"/>
                  </a:lnTo>
                  <a:lnTo>
                    <a:pt x="2036063" y="0"/>
                  </a:lnTo>
                  <a:lnTo>
                    <a:pt x="2072449" y="7262"/>
                  </a:lnTo>
                  <a:lnTo>
                    <a:pt x="2101977" y="27241"/>
                  </a:lnTo>
                  <a:lnTo>
                    <a:pt x="2121789" y="57221"/>
                  </a:lnTo>
                  <a:lnTo>
                    <a:pt x="2129028" y="94487"/>
                  </a:lnTo>
                  <a:lnTo>
                    <a:pt x="2129028" y="469392"/>
                  </a:lnTo>
                  <a:lnTo>
                    <a:pt x="2121789" y="506015"/>
                  </a:lnTo>
                  <a:lnTo>
                    <a:pt x="2101977" y="536066"/>
                  </a:lnTo>
                  <a:lnTo>
                    <a:pt x="2072449" y="556402"/>
                  </a:lnTo>
                  <a:lnTo>
                    <a:pt x="2036063" y="563879"/>
                  </a:lnTo>
                  <a:lnTo>
                    <a:pt x="94488" y="563879"/>
                  </a:lnTo>
                  <a:lnTo>
                    <a:pt x="57864" y="556402"/>
                  </a:lnTo>
                  <a:lnTo>
                    <a:pt x="27813" y="536066"/>
                  </a:lnTo>
                  <a:lnTo>
                    <a:pt x="7477" y="506015"/>
                  </a:lnTo>
                  <a:lnTo>
                    <a:pt x="0" y="469392"/>
                  </a:lnTo>
                  <a:lnTo>
                    <a:pt x="0" y="94487"/>
                  </a:lnTo>
                  <a:close/>
                </a:path>
              </a:pathLst>
            </a:custGeom>
            <a:ln w="30480">
              <a:solidFill>
                <a:srgbClr val="3B643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 descr=""/>
          <p:cNvSpPr txBox="1"/>
          <p:nvPr/>
        </p:nvSpPr>
        <p:spPr>
          <a:xfrm>
            <a:off x="410405" y="3846042"/>
            <a:ext cx="1177925" cy="525145"/>
          </a:xfrm>
          <a:prstGeom prst="rect">
            <a:avLst/>
          </a:prstGeom>
        </p:spPr>
        <p:txBody>
          <a:bodyPr wrap="square" lIns="0" tIns="7620" rIns="0" bIns="0" rtlCol="0" vert="horz">
            <a:spAutoFit/>
          </a:bodyPr>
          <a:lstStyle/>
          <a:p>
            <a:pPr marL="12700" marR="5080">
              <a:lnSpc>
                <a:spcPct val="105100"/>
              </a:lnSpc>
              <a:spcBef>
                <a:spcPts val="60"/>
              </a:spcBef>
            </a:pPr>
            <a:r>
              <a:rPr dirty="0" sz="950">
                <a:solidFill>
                  <a:srgbClr val="3B6431"/>
                </a:solidFill>
                <a:latin typeface="Century Gothic"/>
                <a:cs typeface="Century Gothic"/>
              </a:rPr>
              <a:t>equipe</a:t>
            </a:r>
            <a:r>
              <a:rPr dirty="0" sz="950" spc="55">
                <a:solidFill>
                  <a:srgbClr val="3B6431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3B6431"/>
                </a:solidFill>
                <a:latin typeface="Century Gothic"/>
                <a:cs typeface="Century Gothic"/>
              </a:rPr>
              <a:t>CAU/SP </a:t>
            </a:r>
            <a:r>
              <a:rPr dirty="0" sz="1100" b="1">
                <a:solidFill>
                  <a:srgbClr val="3B6431"/>
                </a:solidFill>
                <a:latin typeface="Century Gothic"/>
                <a:cs typeface="Century Gothic"/>
              </a:rPr>
              <a:t>BRUNO</a:t>
            </a:r>
            <a:r>
              <a:rPr dirty="0" sz="1100" spc="90" b="1">
                <a:solidFill>
                  <a:srgbClr val="3B6431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3B6431"/>
                </a:solidFill>
                <a:latin typeface="Century Gothic"/>
                <a:cs typeface="Century Gothic"/>
              </a:rPr>
              <a:t>CORREIA </a:t>
            </a:r>
            <a:r>
              <a:rPr dirty="0" sz="1100" b="1">
                <a:solidFill>
                  <a:srgbClr val="3B6431"/>
                </a:solidFill>
                <a:latin typeface="Century Gothic"/>
                <a:cs typeface="Century Gothic"/>
              </a:rPr>
              <a:t>IGOR</a:t>
            </a:r>
            <a:r>
              <a:rPr dirty="0" sz="1100" spc="85" b="1">
                <a:solidFill>
                  <a:srgbClr val="3B6431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3B6431"/>
                </a:solidFill>
                <a:latin typeface="Century Gothic"/>
                <a:cs typeface="Century Gothic"/>
              </a:rPr>
              <a:t>CASAL</a:t>
            </a:r>
            <a:endParaRPr sz="1100">
              <a:latin typeface="Century Gothic"/>
              <a:cs typeface="Century Gothic"/>
            </a:endParaRPr>
          </a:p>
        </p:txBody>
      </p:sp>
      <p:grpSp>
        <p:nvGrpSpPr>
          <p:cNvPr id="15" name="object 15" descr=""/>
          <p:cNvGrpSpPr/>
          <p:nvPr/>
        </p:nvGrpSpPr>
        <p:grpSpPr>
          <a:xfrm>
            <a:off x="2271730" y="3793172"/>
            <a:ext cx="1899285" cy="594360"/>
            <a:chOff x="2271730" y="3793172"/>
            <a:chExt cx="1899285" cy="594360"/>
          </a:xfrm>
        </p:grpSpPr>
        <p:sp>
          <p:nvSpPr>
            <p:cNvPr id="16" name="object 16" descr=""/>
            <p:cNvSpPr/>
            <p:nvPr/>
          </p:nvSpPr>
          <p:spPr>
            <a:xfrm>
              <a:off x="2286970" y="3808412"/>
              <a:ext cx="1868805" cy="563880"/>
            </a:xfrm>
            <a:custGeom>
              <a:avLst/>
              <a:gdLst/>
              <a:ahLst/>
              <a:cxnLst/>
              <a:rect l="l" t="t" r="r" b="b"/>
              <a:pathLst>
                <a:path w="1868804" h="563879">
                  <a:moveTo>
                    <a:pt x="1773936" y="563879"/>
                  </a:moveTo>
                  <a:lnTo>
                    <a:pt x="94488" y="563879"/>
                  </a:lnTo>
                  <a:lnTo>
                    <a:pt x="57864" y="556402"/>
                  </a:lnTo>
                  <a:lnTo>
                    <a:pt x="27813" y="536066"/>
                  </a:lnTo>
                  <a:lnTo>
                    <a:pt x="7477" y="506015"/>
                  </a:lnTo>
                  <a:lnTo>
                    <a:pt x="0" y="469392"/>
                  </a:lnTo>
                  <a:lnTo>
                    <a:pt x="0" y="94487"/>
                  </a:lnTo>
                  <a:lnTo>
                    <a:pt x="7477" y="57221"/>
                  </a:lnTo>
                  <a:lnTo>
                    <a:pt x="27813" y="27241"/>
                  </a:lnTo>
                  <a:lnTo>
                    <a:pt x="57864" y="7262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559" y="7262"/>
                  </a:lnTo>
                  <a:lnTo>
                    <a:pt x="1840611" y="27241"/>
                  </a:lnTo>
                  <a:lnTo>
                    <a:pt x="1860946" y="57221"/>
                  </a:lnTo>
                  <a:lnTo>
                    <a:pt x="1868424" y="94487"/>
                  </a:lnTo>
                  <a:lnTo>
                    <a:pt x="1868424" y="469392"/>
                  </a:lnTo>
                  <a:lnTo>
                    <a:pt x="1860946" y="506015"/>
                  </a:lnTo>
                  <a:lnTo>
                    <a:pt x="1840611" y="536066"/>
                  </a:lnTo>
                  <a:lnTo>
                    <a:pt x="1810559" y="556402"/>
                  </a:lnTo>
                  <a:lnTo>
                    <a:pt x="1773936" y="563879"/>
                  </a:lnTo>
                  <a:close/>
                </a:path>
              </a:pathLst>
            </a:custGeom>
            <a:solidFill>
              <a:srgbClr val="3B643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2286970" y="3808412"/>
              <a:ext cx="1868805" cy="563880"/>
            </a:xfrm>
            <a:custGeom>
              <a:avLst/>
              <a:gdLst/>
              <a:ahLst/>
              <a:cxnLst/>
              <a:rect l="l" t="t" r="r" b="b"/>
              <a:pathLst>
                <a:path w="1868804" h="563879">
                  <a:moveTo>
                    <a:pt x="0" y="94487"/>
                  </a:moveTo>
                  <a:lnTo>
                    <a:pt x="7477" y="57221"/>
                  </a:lnTo>
                  <a:lnTo>
                    <a:pt x="27813" y="27241"/>
                  </a:lnTo>
                  <a:lnTo>
                    <a:pt x="57864" y="7262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559" y="7262"/>
                  </a:lnTo>
                  <a:lnTo>
                    <a:pt x="1840611" y="27241"/>
                  </a:lnTo>
                  <a:lnTo>
                    <a:pt x="1860946" y="57221"/>
                  </a:lnTo>
                  <a:lnTo>
                    <a:pt x="1868424" y="94487"/>
                  </a:lnTo>
                  <a:lnTo>
                    <a:pt x="1868424" y="469392"/>
                  </a:lnTo>
                  <a:lnTo>
                    <a:pt x="1860946" y="506015"/>
                  </a:lnTo>
                  <a:lnTo>
                    <a:pt x="1840611" y="536066"/>
                  </a:lnTo>
                  <a:lnTo>
                    <a:pt x="1810559" y="556402"/>
                  </a:lnTo>
                  <a:lnTo>
                    <a:pt x="1773936" y="563879"/>
                  </a:lnTo>
                  <a:lnTo>
                    <a:pt x="94488" y="563879"/>
                  </a:lnTo>
                  <a:lnTo>
                    <a:pt x="57864" y="556402"/>
                  </a:lnTo>
                  <a:lnTo>
                    <a:pt x="27813" y="536066"/>
                  </a:lnTo>
                  <a:lnTo>
                    <a:pt x="7477" y="506015"/>
                  </a:lnTo>
                  <a:lnTo>
                    <a:pt x="0" y="469392"/>
                  </a:lnTo>
                  <a:lnTo>
                    <a:pt x="0" y="94487"/>
                  </a:lnTo>
                  <a:close/>
                </a:path>
              </a:pathLst>
            </a:custGeom>
            <a:ln w="30480">
              <a:solidFill>
                <a:srgbClr val="3B643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 descr=""/>
          <p:cNvSpPr txBox="1"/>
          <p:nvPr/>
        </p:nvSpPr>
        <p:spPr>
          <a:xfrm>
            <a:off x="2406800" y="3914644"/>
            <a:ext cx="1371600" cy="3486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ouvidor</a:t>
            </a:r>
            <a:r>
              <a:rPr dirty="0" sz="950" spc="6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desde</a:t>
            </a:r>
            <a:r>
              <a:rPr dirty="0" sz="950" spc="3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FFFFFF"/>
                </a:solidFill>
                <a:latin typeface="Century Gothic"/>
                <a:cs typeface="Century Gothic"/>
              </a:rPr>
              <a:t>14/3/22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1100" b="1">
                <a:solidFill>
                  <a:srgbClr val="FFFFFF"/>
                </a:solidFill>
                <a:latin typeface="Century Gothic"/>
                <a:cs typeface="Century Gothic"/>
              </a:rPr>
              <a:t>RICARDO</a:t>
            </a:r>
            <a:r>
              <a:rPr dirty="0" sz="1100" spc="125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SILOTTO</a:t>
            </a:r>
            <a:endParaRPr sz="1100">
              <a:latin typeface="Century Gothic"/>
              <a:cs typeface="Century Gothic"/>
            </a:endParaRPr>
          </a:p>
        </p:txBody>
      </p:sp>
      <p:grpSp>
        <p:nvGrpSpPr>
          <p:cNvPr id="19" name="object 19" descr=""/>
          <p:cNvGrpSpPr/>
          <p:nvPr/>
        </p:nvGrpSpPr>
        <p:grpSpPr>
          <a:xfrm>
            <a:off x="264622" y="3064700"/>
            <a:ext cx="3889375" cy="596265"/>
            <a:chOff x="264622" y="3064700"/>
            <a:chExt cx="3889375" cy="596265"/>
          </a:xfrm>
        </p:grpSpPr>
        <p:sp>
          <p:nvSpPr>
            <p:cNvPr id="20" name="object 20" descr=""/>
            <p:cNvSpPr/>
            <p:nvPr/>
          </p:nvSpPr>
          <p:spPr>
            <a:xfrm>
              <a:off x="2270206" y="3079940"/>
              <a:ext cx="1868805" cy="565785"/>
            </a:xfrm>
            <a:custGeom>
              <a:avLst/>
              <a:gdLst/>
              <a:ahLst/>
              <a:cxnLst/>
              <a:rect l="l" t="t" r="r" b="b"/>
              <a:pathLst>
                <a:path w="1868804" h="565785">
                  <a:moveTo>
                    <a:pt x="0" y="94487"/>
                  </a:moveTo>
                  <a:lnTo>
                    <a:pt x="7477" y="57864"/>
                  </a:lnTo>
                  <a:lnTo>
                    <a:pt x="27813" y="27812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559" y="7477"/>
                  </a:lnTo>
                  <a:lnTo>
                    <a:pt x="1840611" y="27812"/>
                  </a:lnTo>
                  <a:lnTo>
                    <a:pt x="1860946" y="57864"/>
                  </a:lnTo>
                  <a:lnTo>
                    <a:pt x="1868424" y="94487"/>
                  </a:lnTo>
                  <a:lnTo>
                    <a:pt x="1868424" y="470916"/>
                  </a:lnTo>
                  <a:lnTo>
                    <a:pt x="1860946" y="507539"/>
                  </a:lnTo>
                  <a:lnTo>
                    <a:pt x="1840611" y="537590"/>
                  </a:lnTo>
                  <a:lnTo>
                    <a:pt x="1810559" y="557926"/>
                  </a:lnTo>
                  <a:lnTo>
                    <a:pt x="1773936" y="565403"/>
                  </a:lnTo>
                  <a:lnTo>
                    <a:pt x="94488" y="565403"/>
                  </a:lnTo>
                  <a:lnTo>
                    <a:pt x="57864" y="557926"/>
                  </a:lnTo>
                  <a:lnTo>
                    <a:pt x="27813" y="537590"/>
                  </a:lnTo>
                  <a:lnTo>
                    <a:pt x="7477" y="507539"/>
                  </a:lnTo>
                  <a:lnTo>
                    <a:pt x="0" y="470916"/>
                  </a:lnTo>
                  <a:lnTo>
                    <a:pt x="0" y="94487"/>
                  </a:lnTo>
                  <a:close/>
                </a:path>
              </a:pathLst>
            </a:custGeom>
            <a:ln w="30480">
              <a:solidFill>
                <a:srgbClr val="B35E07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279862" y="3081464"/>
              <a:ext cx="1866900" cy="563880"/>
            </a:xfrm>
            <a:custGeom>
              <a:avLst/>
              <a:gdLst/>
              <a:ahLst/>
              <a:cxnLst/>
              <a:rect l="l" t="t" r="r" b="b"/>
              <a:pathLst>
                <a:path w="1866900" h="563879">
                  <a:moveTo>
                    <a:pt x="1772412" y="563879"/>
                  </a:moveTo>
                  <a:lnTo>
                    <a:pt x="92964" y="563879"/>
                  </a:lnTo>
                  <a:lnTo>
                    <a:pt x="56578" y="556402"/>
                  </a:lnTo>
                  <a:lnTo>
                    <a:pt x="27051" y="536066"/>
                  </a:lnTo>
                  <a:lnTo>
                    <a:pt x="7239" y="506015"/>
                  </a:lnTo>
                  <a:lnTo>
                    <a:pt x="0" y="469391"/>
                  </a:lnTo>
                  <a:lnTo>
                    <a:pt x="0" y="92963"/>
                  </a:lnTo>
                  <a:lnTo>
                    <a:pt x="7239" y="56578"/>
                  </a:lnTo>
                  <a:lnTo>
                    <a:pt x="27051" y="27050"/>
                  </a:lnTo>
                  <a:lnTo>
                    <a:pt x="56578" y="7238"/>
                  </a:lnTo>
                  <a:lnTo>
                    <a:pt x="92964" y="0"/>
                  </a:lnTo>
                  <a:lnTo>
                    <a:pt x="1772412" y="0"/>
                  </a:lnTo>
                  <a:lnTo>
                    <a:pt x="1809035" y="7238"/>
                  </a:lnTo>
                  <a:lnTo>
                    <a:pt x="1839087" y="27050"/>
                  </a:lnTo>
                  <a:lnTo>
                    <a:pt x="1859422" y="56578"/>
                  </a:lnTo>
                  <a:lnTo>
                    <a:pt x="1866900" y="92963"/>
                  </a:lnTo>
                  <a:lnTo>
                    <a:pt x="1866900" y="469391"/>
                  </a:lnTo>
                  <a:lnTo>
                    <a:pt x="1859422" y="506015"/>
                  </a:lnTo>
                  <a:lnTo>
                    <a:pt x="1839087" y="536066"/>
                  </a:lnTo>
                  <a:lnTo>
                    <a:pt x="1809035" y="556402"/>
                  </a:lnTo>
                  <a:lnTo>
                    <a:pt x="1772412" y="563879"/>
                  </a:lnTo>
                  <a:close/>
                </a:path>
              </a:pathLst>
            </a:custGeom>
            <a:solidFill>
              <a:srgbClr val="B35E0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279862" y="3081464"/>
              <a:ext cx="1866900" cy="563880"/>
            </a:xfrm>
            <a:custGeom>
              <a:avLst/>
              <a:gdLst/>
              <a:ahLst/>
              <a:cxnLst/>
              <a:rect l="l" t="t" r="r" b="b"/>
              <a:pathLst>
                <a:path w="1866900" h="563879">
                  <a:moveTo>
                    <a:pt x="0" y="92963"/>
                  </a:moveTo>
                  <a:lnTo>
                    <a:pt x="7239" y="56578"/>
                  </a:lnTo>
                  <a:lnTo>
                    <a:pt x="27051" y="27050"/>
                  </a:lnTo>
                  <a:lnTo>
                    <a:pt x="56578" y="7238"/>
                  </a:lnTo>
                  <a:lnTo>
                    <a:pt x="92964" y="0"/>
                  </a:lnTo>
                  <a:lnTo>
                    <a:pt x="1772412" y="0"/>
                  </a:lnTo>
                  <a:lnTo>
                    <a:pt x="1809035" y="7238"/>
                  </a:lnTo>
                  <a:lnTo>
                    <a:pt x="1839087" y="27050"/>
                  </a:lnTo>
                  <a:lnTo>
                    <a:pt x="1859422" y="56578"/>
                  </a:lnTo>
                  <a:lnTo>
                    <a:pt x="1866900" y="92963"/>
                  </a:lnTo>
                  <a:lnTo>
                    <a:pt x="1866900" y="469391"/>
                  </a:lnTo>
                  <a:lnTo>
                    <a:pt x="1859422" y="506015"/>
                  </a:lnTo>
                  <a:lnTo>
                    <a:pt x="1839087" y="536066"/>
                  </a:lnTo>
                  <a:lnTo>
                    <a:pt x="1809035" y="556402"/>
                  </a:lnTo>
                  <a:lnTo>
                    <a:pt x="1772412" y="563879"/>
                  </a:lnTo>
                  <a:lnTo>
                    <a:pt x="92964" y="563879"/>
                  </a:lnTo>
                  <a:lnTo>
                    <a:pt x="56578" y="556402"/>
                  </a:lnTo>
                  <a:lnTo>
                    <a:pt x="27051" y="536066"/>
                  </a:lnTo>
                  <a:lnTo>
                    <a:pt x="7239" y="506015"/>
                  </a:lnTo>
                  <a:lnTo>
                    <a:pt x="0" y="469391"/>
                  </a:lnTo>
                  <a:lnTo>
                    <a:pt x="0" y="92963"/>
                  </a:lnTo>
                  <a:close/>
                </a:path>
              </a:pathLst>
            </a:custGeom>
            <a:ln w="30480">
              <a:solidFill>
                <a:srgbClr val="B35E07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" name="object 23" descr=""/>
          <p:cNvSpPr txBox="1"/>
          <p:nvPr/>
        </p:nvSpPr>
        <p:spPr>
          <a:xfrm>
            <a:off x="325069" y="3186137"/>
            <a:ext cx="1659255" cy="34988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ouvidor</a:t>
            </a:r>
            <a:r>
              <a:rPr dirty="0" sz="950" spc="4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CAU/CE</a:t>
            </a:r>
            <a:r>
              <a:rPr dirty="0" sz="950" spc="5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até</a:t>
            </a:r>
            <a:r>
              <a:rPr dirty="0" sz="950" spc="6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FFFFFF"/>
                </a:solidFill>
                <a:latin typeface="Century Gothic"/>
                <a:cs typeface="Century Gothic"/>
              </a:rPr>
              <a:t>5/9/22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solidFill>
                  <a:srgbClr val="FFFFFF"/>
                </a:solidFill>
                <a:latin typeface="Century Gothic"/>
                <a:cs typeface="Century Gothic"/>
              </a:rPr>
              <a:t>LEONARDO</a:t>
            </a:r>
            <a:r>
              <a:rPr dirty="0" sz="1100" spc="160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RIBEIRO</a:t>
            </a:r>
            <a:endParaRPr sz="1100">
              <a:latin typeface="Century Gothic"/>
              <a:cs typeface="Century Gothic"/>
            </a:endParaRPr>
          </a:p>
        </p:txBody>
      </p:sp>
      <p:grpSp>
        <p:nvGrpSpPr>
          <p:cNvPr id="24" name="object 24" descr=""/>
          <p:cNvGrpSpPr/>
          <p:nvPr/>
        </p:nvGrpSpPr>
        <p:grpSpPr>
          <a:xfrm>
            <a:off x="4263598" y="252920"/>
            <a:ext cx="4665345" cy="4137660"/>
            <a:chOff x="4263598" y="252920"/>
            <a:chExt cx="4665345" cy="4137660"/>
          </a:xfrm>
        </p:grpSpPr>
        <p:sp>
          <p:nvSpPr>
            <p:cNvPr id="25" name="object 25" descr=""/>
            <p:cNvSpPr/>
            <p:nvPr/>
          </p:nvSpPr>
          <p:spPr>
            <a:xfrm>
              <a:off x="8905702" y="275780"/>
              <a:ext cx="0" cy="1260475"/>
            </a:xfrm>
            <a:custGeom>
              <a:avLst/>
              <a:gdLst/>
              <a:ahLst/>
              <a:cxnLst/>
              <a:rect l="l" t="t" r="r" b="b"/>
              <a:pathLst>
                <a:path w="0" h="1260475">
                  <a:moveTo>
                    <a:pt x="0" y="0"/>
                  </a:moveTo>
                  <a:lnTo>
                    <a:pt x="0" y="1260347"/>
                  </a:lnTo>
                </a:path>
              </a:pathLst>
            </a:custGeom>
            <a:ln w="45719">
              <a:solidFill>
                <a:srgbClr val="183B46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4278838" y="3811460"/>
              <a:ext cx="1866900" cy="563880"/>
            </a:xfrm>
            <a:custGeom>
              <a:avLst/>
              <a:gdLst/>
              <a:ahLst/>
              <a:cxnLst/>
              <a:rect l="l" t="t" r="r" b="b"/>
              <a:pathLst>
                <a:path w="1866900" h="563879">
                  <a:moveTo>
                    <a:pt x="0" y="94487"/>
                  </a:moveTo>
                  <a:lnTo>
                    <a:pt x="7477" y="57864"/>
                  </a:lnTo>
                  <a:lnTo>
                    <a:pt x="27813" y="27812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321" y="7477"/>
                  </a:lnTo>
                  <a:lnTo>
                    <a:pt x="1839848" y="27812"/>
                  </a:lnTo>
                  <a:lnTo>
                    <a:pt x="1859660" y="57864"/>
                  </a:lnTo>
                  <a:lnTo>
                    <a:pt x="1866900" y="94487"/>
                  </a:lnTo>
                  <a:lnTo>
                    <a:pt x="1866900" y="470916"/>
                  </a:lnTo>
                  <a:lnTo>
                    <a:pt x="1859660" y="507301"/>
                  </a:lnTo>
                  <a:lnTo>
                    <a:pt x="1839848" y="536828"/>
                  </a:lnTo>
                  <a:lnTo>
                    <a:pt x="1810321" y="556640"/>
                  </a:lnTo>
                  <a:lnTo>
                    <a:pt x="1773936" y="563879"/>
                  </a:lnTo>
                  <a:lnTo>
                    <a:pt x="94488" y="563879"/>
                  </a:lnTo>
                  <a:lnTo>
                    <a:pt x="57864" y="556640"/>
                  </a:lnTo>
                  <a:lnTo>
                    <a:pt x="27813" y="536828"/>
                  </a:lnTo>
                  <a:lnTo>
                    <a:pt x="7477" y="507301"/>
                  </a:lnTo>
                  <a:lnTo>
                    <a:pt x="0" y="470916"/>
                  </a:lnTo>
                  <a:lnTo>
                    <a:pt x="0" y="94487"/>
                  </a:lnTo>
                  <a:close/>
                </a:path>
              </a:pathLst>
            </a:custGeom>
            <a:ln w="30480">
              <a:solidFill>
                <a:srgbClr val="3B643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7" name="object 27" descr=""/>
          <p:cNvSpPr txBox="1"/>
          <p:nvPr/>
        </p:nvSpPr>
        <p:spPr>
          <a:xfrm>
            <a:off x="2377939" y="3128234"/>
            <a:ext cx="1190625" cy="476884"/>
          </a:xfrm>
          <a:prstGeom prst="rect">
            <a:avLst/>
          </a:prstGeom>
        </p:spPr>
        <p:txBody>
          <a:bodyPr wrap="square" lIns="0" tIns="48260" rIns="0" bIns="0" rtlCol="0" vert="horz">
            <a:spAutoFit/>
          </a:bodyPr>
          <a:lstStyle/>
          <a:p>
            <a:pPr marL="12700" marR="5080">
              <a:lnSpc>
                <a:spcPct val="77100"/>
              </a:lnSpc>
              <a:spcBef>
                <a:spcPts val="380"/>
              </a:spcBef>
            </a:pPr>
            <a:r>
              <a:rPr dirty="0" sz="950">
                <a:solidFill>
                  <a:srgbClr val="B35E07"/>
                </a:solidFill>
                <a:latin typeface="Century Gothic"/>
                <a:cs typeface="Century Gothic"/>
              </a:rPr>
              <a:t>de</a:t>
            </a:r>
            <a:r>
              <a:rPr dirty="0" sz="950" spc="5">
                <a:solidFill>
                  <a:srgbClr val="B35E07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B35E07"/>
                </a:solidFill>
                <a:latin typeface="Century Gothic"/>
                <a:cs typeface="Century Gothic"/>
              </a:rPr>
              <a:t>1/19</a:t>
            </a:r>
            <a:r>
              <a:rPr dirty="0" sz="950" spc="40">
                <a:solidFill>
                  <a:srgbClr val="B35E07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B35E07"/>
                </a:solidFill>
                <a:latin typeface="Century Gothic"/>
                <a:cs typeface="Century Gothic"/>
              </a:rPr>
              <a:t>a</a:t>
            </a:r>
            <a:r>
              <a:rPr dirty="0" sz="950" spc="30">
                <a:solidFill>
                  <a:srgbClr val="B35E07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B35E07"/>
                </a:solidFill>
                <a:latin typeface="Century Gothic"/>
                <a:cs typeface="Century Gothic"/>
              </a:rPr>
              <a:t>5/9/22 (</a:t>
            </a:r>
            <a:r>
              <a:rPr dirty="0" sz="950" spc="10">
                <a:solidFill>
                  <a:srgbClr val="B35E07"/>
                </a:solidFill>
                <a:latin typeface="Century Gothic"/>
                <a:cs typeface="Century Gothic"/>
              </a:rPr>
              <a:t>e</a:t>
            </a:r>
            <a:r>
              <a:rPr dirty="0" sz="950">
                <a:solidFill>
                  <a:srgbClr val="B35E07"/>
                </a:solidFill>
                <a:latin typeface="Century Gothic"/>
                <a:cs typeface="Century Gothic"/>
              </a:rPr>
              <a:t>n</a:t>
            </a:r>
            <a:r>
              <a:rPr dirty="0" sz="950" spc="20">
                <a:solidFill>
                  <a:srgbClr val="B35E07"/>
                </a:solidFill>
                <a:latin typeface="Century Gothic"/>
                <a:cs typeface="Century Gothic"/>
              </a:rPr>
              <a:t>c</a:t>
            </a:r>
            <a:r>
              <a:rPr dirty="0" sz="950">
                <a:solidFill>
                  <a:srgbClr val="B35E07"/>
                </a:solidFill>
                <a:latin typeface="Century Gothic"/>
                <a:cs typeface="Century Gothic"/>
              </a:rPr>
              <a:t>e</a:t>
            </a:r>
            <a:r>
              <a:rPr dirty="0" sz="950" spc="15">
                <a:solidFill>
                  <a:srgbClr val="B35E07"/>
                </a:solidFill>
                <a:latin typeface="Century Gothic"/>
                <a:cs typeface="Century Gothic"/>
              </a:rPr>
              <a:t>r</a:t>
            </a:r>
            <a:r>
              <a:rPr dirty="0" sz="950" spc="5">
                <a:solidFill>
                  <a:srgbClr val="B35E07"/>
                </a:solidFill>
                <a:latin typeface="Century Gothic"/>
                <a:cs typeface="Century Gothic"/>
              </a:rPr>
              <a:t>ra</a:t>
            </a:r>
            <a:r>
              <a:rPr dirty="0" sz="950" spc="20">
                <a:solidFill>
                  <a:srgbClr val="B35E07"/>
                </a:solidFill>
                <a:latin typeface="Century Gothic"/>
                <a:cs typeface="Century Gothic"/>
              </a:rPr>
              <a:t>m</a:t>
            </a:r>
            <a:r>
              <a:rPr dirty="0" sz="950" spc="10">
                <a:solidFill>
                  <a:srgbClr val="B35E07"/>
                </a:solidFill>
                <a:latin typeface="Century Gothic"/>
                <a:cs typeface="Century Gothic"/>
              </a:rPr>
              <a:t>e</a:t>
            </a:r>
            <a:r>
              <a:rPr dirty="0" sz="950" spc="-200">
                <a:solidFill>
                  <a:srgbClr val="B35E07"/>
                </a:solidFill>
                <a:latin typeface="Century Gothic"/>
                <a:cs typeface="Century Gothic"/>
              </a:rPr>
              <a:t>n</a:t>
            </a:r>
            <a:r>
              <a:rPr dirty="0" baseline="-4115" sz="2025" spc="-810">
                <a:solidFill>
                  <a:srgbClr val="FFFFFF"/>
                </a:solidFill>
                <a:latin typeface="Century Gothic"/>
                <a:cs typeface="Century Gothic"/>
              </a:rPr>
              <a:t>v</a:t>
            </a:r>
            <a:r>
              <a:rPr dirty="0" sz="950" spc="-10">
                <a:solidFill>
                  <a:srgbClr val="B35E07"/>
                </a:solidFill>
                <a:latin typeface="Century Gothic"/>
                <a:cs typeface="Century Gothic"/>
              </a:rPr>
              <a:t>t</a:t>
            </a:r>
            <a:r>
              <a:rPr dirty="0" sz="950" spc="10">
                <a:solidFill>
                  <a:srgbClr val="B35E07"/>
                </a:solidFill>
                <a:latin typeface="Century Gothic"/>
                <a:cs typeface="Century Gothic"/>
              </a:rPr>
              <a:t>o</a:t>
            </a:r>
            <a:r>
              <a:rPr dirty="0" sz="950" spc="30">
                <a:solidFill>
                  <a:srgbClr val="B35E07"/>
                </a:solidFill>
                <a:latin typeface="Century Gothic"/>
                <a:cs typeface="Century Gothic"/>
              </a:rPr>
              <a:t> </a:t>
            </a:r>
            <a:r>
              <a:rPr dirty="0" sz="950" spc="-25">
                <a:solidFill>
                  <a:srgbClr val="B35E07"/>
                </a:solidFill>
                <a:latin typeface="Century Gothic"/>
                <a:cs typeface="Century Gothic"/>
              </a:rPr>
              <a:t>das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ts val="1120"/>
              </a:lnSpc>
            </a:pPr>
            <a:r>
              <a:rPr dirty="0" sz="950" spc="-10">
                <a:solidFill>
                  <a:srgbClr val="B35E07"/>
                </a:solidFill>
                <a:latin typeface="Century Gothic"/>
                <a:cs typeface="Century Gothic"/>
              </a:rPr>
              <a:t>atividades)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4407868" y="3911812"/>
            <a:ext cx="1094105" cy="375920"/>
          </a:xfrm>
          <a:prstGeom prst="rect">
            <a:avLst/>
          </a:prstGeom>
        </p:spPr>
        <p:txBody>
          <a:bodyPr wrap="square" lIns="0" tIns="8255" rIns="0" bIns="0" rtlCol="0" vert="horz">
            <a:spAutoFit/>
          </a:bodyPr>
          <a:lstStyle/>
          <a:p>
            <a:pPr marL="12700" marR="5080">
              <a:lnSpc>
                <a:spcPct val="105500"/>
              </a:lnSpc>
              <a:spcBef>
                <a:spcPts val="65"/>
              </a:spcBef>
            </a:pPr>
            <a:r>
              <a:rPr dirty="0" sz="1100">
                <a:solidFill>
                  <a:srgbClr val="3B6431"/>
                </a:solidFill>
                <a:latin typeface="Century Gothic"/>
                <a:cs typeface="Century Gothic"/>
              </a:rPr>
              <a:t>desde</a:t>
            </a:r>
            <a:r>
              <a:rPr dirty="0" sz="1100" spc="80">
                <a:solidFill>
                  <a:srgbClr val="3B6431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3B6431"/>
                </a:solidFill>
                <a:latin typeface="Century Gothic"/>
                <a:cs typeface="Century Gothic"/>
              </a:rPr>
              <a:t>2015</a:t>
            </a:r>
            <a:r>
              <a:rPr dirty="0" sz="1100" spc="65">
                <a:solidFill>
                  <a:srgbClr val="3B6431"/>
                </a:solidFill>
                <a:latin typeface="Century Gothic"/>
                <a:cs typeface="Century Gothic"/>
              </a:rPr>
              <a:t> </a:t>
            </a:r>
            <a:r>
              <a:rPr dirty="0" sz="1100" spc="-25">
                <a:solidFill>
                  <a:srgbClr val="3B6431"/>
                </a:solidFill>
                <a:latin typeface="Century Gothic"/>
                <a:cs typeface="Century Gothic"/>
              </a:rPr>
              <a:t>em </a:t>
            </a:r>
            <a:r>
              <a:rPr dirty="0" sz="1100" spc="-10">
                <a:solidFill>
                  <a:srgbClr val="3B6431"/>
                </a:solidFill>
                <a:latin typeface="Century Gothic"/>
                <a:cs typeface="Century Gothic"/>
              </a:rPr>
              <a:t>atividade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9" name="object 29" descr=""/>
          <p:cNvSpPr/>
          <p:nvPr/>
        </p:nvSpPr>
        <p:spPr>
          <a:xfrm>
            <a:off x="4278838" y="2331656"/>
            <a:ext cx="1923414" cy="609600"/>
          </a:xfrm>
          <a:custGeom>
            <a:avLst/>
            <a:gdLst/>
            <a:ahLst/>
            <a:cxnLst/>
            <a:rect l="l" t="t" r="r" b="b"/>
            <a:pathLst>
              <a:path w="1923414" h="609600">
                <a:moveTo>
                  <a:pt x="0" y="100584"/>
                </a:moveTo>
                <a:lnTo>
                  <a:pt x="8024" y="61722"/>
                </a:lnTo>
                <a:lnTo>
                  <a:pt x="29908" y="29718"/>
                </a:lnTo>
                <a:lnTo>
                  <a:pt x="62364" y="8001"/>
                </a:lnTo>
                <a:lnTo>
                  <a:pt x="102108" y="0"/>
                </a:lnTo>
                <a:lnTo>
                  <a:pt x="1822704" y="0"/>
                </a:lnTo>
                <a:lnTo>
                  <a:pt x="1862208" y="8001"/>
                </a:lnTo>
                <a:lnTo>
                  <a:pt x="1894141" y="29718"/>
                </a:lnTo>
                <a:lnTo>
                  <a:pt x="1915501" y="61722"/>
                </a:lnTo>
                <a:lnTo>
                  <a:pt x="1923287" y="100584"/>
                </a:lnTo>
                <a:lnTo>
                  <a:pt x="1923287" y="509016"/>
                </a:lnTo>
                <a:lnTo>
                  <a:pt x="1915501" y="548520"/>
                </a:lnTo>
                <a:lnTo>
                  <a:pt x="1894141" y="580453"/>
                </a:lnTo>
                <a:lnTo>
                  <a:pt x="1862208" y="601813"/>
                </a:lnTo>
                <a:lnTo>
                  <a:pt x="1822704" y="609599"/>
                </a:lnTo>
                <a:lnTo>
                  <a:pt x="102108" y="609599"/>
                </a:lnTo>
                <a:lnTo>
                  <a:pt x="62364" y="601813"/>
                </a:lnTo>
                <a:lnTo>
                  <a:pt x="29908" y="580453"/>
                </a:lnTo>
                <a:lnTo>
                  <a:pt x="8024" y="548520"/>
                </a:lnTo>
                <a:lnTo>
                  <a:pt x="0" y="509016"/>
                </a:lnTo>
                <a:lnTo>
                  <a:pt x="0" y="100584"/>
                </a:lnTo>
                <a:close/>
              </a:path>
            </a:pathLst>
          </a:custGeom>
          <a:ln w="30480">
            <a:solidFill>
              <a:srgbClr val="771F2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 descr=""/>
          <p:cNvSpPr txBox="1"/>
          <p:nvPr/>
        </p:nvSpPr>
        <p:spPr>
          <a:xfrm>
            <a:off x="4407868" y="2440895"/>
            <a:ext cx="1496695" cy="3486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771F28"/>
                </a:solidFill>
                <a:latin typeface="Century Gothic"/>
                <a:cs typeface="Century Gothic"/>
              </a:rPr>
              <a:t>ouvidora</a:t>
            </a:r>
            <a:r>
              <a:rPr dirty="0" sz="950" spc="65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771F28"/>
                </a:solidFill>
                <a:latin typeface="Century Gothic"/>
                <a:cs typeface="Century Gothic"/>
              </a:rPr>
              <a:t>geral</a:t>
            </a:r>
            <a:r>
              <a:rPr dirty="0" sz="950" spc="55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771F28"/>
                </a:solidFill>
                <a:latin typeface="Century Gothic"/>
                <a:cs typeface="Century Gothic"/>
              </a:rPr>
              <a:t>2-26/5/22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1100" b="1">
                <a:solidFill>
                  <a:srgbClr val="771F28"/>
                </a:solidFill>
                <a:latin typeface="Century Gothic"/>
                <a:cs typeface="Century Gothic"/>
              </a:rPr>
              <a:t>SYLVIA</a:t>
            </a:r>
            <a:r>
              <a:rPr dirty="0" sz="1100" spc="90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771F28"/>
                </a:solidFill>
                <a:latin typeface="Century Gothic"/>
                <a:cs typeface="Century Gothic"/>
              </a:rPr>
              <a:t>FICHER</a:t>
            </a:r>
            <a:endParaRPr sz="1100">
              <a:latin typeface="Century Gothic"/>
              <a:cs typeface="Century Gothic"/>
            </a:endParaRPr>
          </a:p>
        </p:txBody>
      </p:sp>
      <p:grpSp>
        <p:nvGrpSpPr>
          <p:cNvPr id="31" name="object 31" descr=""/>
          <p:cNvGrpSpPr/>
          <p:nvPr/>
        </p:nvGrpSpPr>
        <p:grpSpPr>
          <a:xfrm>
            <a:off x="6260038" y="2316416"/>
            <a:ext cx="2133600" cy="640080"/>
            <a:chOff x="6260038" y="2316416"/>
            <a:chExt cx="2133600" cy="640080"/>
          </a:xfrm>
        </p:grpSpPr>
        <p:sp>
          <p:nvSpPr>
            <p:cNvPr id="32" name="object 32" descr=""/>
            <p:cNvSpPr/>
            <p:nvPr/>
          </p:nvSpPr>
          <p:spPr>
            <a:xfrm>
              <a:off x="6275278" y="2331656"/>
              <a:ext cx="2103120" cy="609600"/>
            </a:xfrm>
            <a:custGeom>
              <a:avLst/>
              <a:gdLst/>
              <a:ahLst/>
              <a:cxnLst/>
              <a:rect l="l" t="t" r="r" b="b"/>
              <a:pathLst>
                <a:path w="2103120" h="609600">
                  <a:moveTo>
                    <a:pt x="2002536" y="609599"/>
                  </a:moveTo>
                  <a:lnTo>
                    <a:pt x="102108" y="609599"/>
                  </a:lnTo>
                  <a:lnTo>
                    <a:pt x="62364" y="601813"/>
                  </a:lnTo>
                  <a:lnTo>
                    <a:pt x="29908" y="580453"/>
                  </a:lnTo>
                  <a:lnTo>
                    <a:pt x="8024" y="548520"/>
                  </a:lnTo>
                  <a:lnTo>
                    <a:pt x="0" y="509016"/>
                  </a:lnTo>
                  <a:lnTo>
                    <a:pt x="0" y="100584"/>
                  </a:lnTo>
                  <a:lnTo>
                    <a:pt x="8024" y="61722"/>
                  </a:lnTo>
                  <a:lnTo>
                    <a:pt x="29908" y="29718"/>
                  </a:lnTo>
                  <a:lnTo>
                    <a:pt x="62364" y="8001"/>
                  </a:lnTo>
                  <a:lnTo>
                    <a:pt x="102108" y="0"/>
                  </a:lnTo>
                  <a:lnTo>
                    <a:pt x="2002536" y="0"/>
                  </a:lnTo>
                  <a:lnTo>
                    <a:pt x="2041398" y="8001"/>
                  </a:lnTo>
                  <a:lnTo>
                    <a:pt x="2073402" y="29718"/>
                  </a:lnTo>
                  <a:lnTo>
                    <a:pt x="2095119" y="61722"/>
                  </a:lnTo>
                  <a:lnTo>
                    <a:pt x="2103120" y="100584"/>
                  </a:lnTo>
                  <a:lnTo>
                    <a:pt x="2103120" y="509016"/>
                  </a:lnTo>
                  <a:lnTo>
                    <a:pt x="2095119" y="548520"/>
                  </a:lnTo>
                  <a:lnTo>
                    <a:pt x="2073402" y="580453"/>
                  </a:lnTo>
                  <a:lnTo>
                    <a:pt x="2041398" y="601813"/>
                  </a:lnTo>
                  <a:lnTo>
                    <a:pt x="2002536" y="609599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 descr=""/>
            <p:cNvSpPr/>
            <p:nvPr/>
          </p:nvSpPr>
          <p:spPr>
            <a:xfrm>
              <a:off x="6275278" y="2331656"/>
              <a:ext cx="2103120" cy="609600"/>
            </a:xfrm>
            <a:custGeom>
              <a:avLst/>
              <a:gdLst/>
              <a:ahLst/>
              <a:cxnLst/>
              <a:rect l="l" t="t" r="r" b="b"/>
              <a:pathLst>
                <a:path w="2103120" h="609600">
                  <a:moveTo>
                    <a:pt x="0" y="100584"/>
                  </a:moveTo>
                  <a:lnTo>
                    <a:pt x="8024" y="61722"/>
                  </a:lnTo>
                  <a:lnTo>
                    <a:pt x="29908" y="29718"/>
                  </a:lnTo>
                  <a:lnTo>
                    <a:pt x="62364" y="8001"/>
                  </a:lnTo>
                  <a:lnTo>
                    <a:pt x="102108" y="0"/>
                  </a:lnTo>
                  <a:lnTo>
                    <a:pt x="2002536" y="0"/>
                  </a:lnTo>
                  <a:lnTo>
                    <a:pt x="2041398" y="8001"/>
                  </a:lnTo>
                  <a:lnTo>
                    <a:pt x="2073402" y="29718"/>
                  </a:lnTo>
                  <a:lnTo>
                    <a:pt x="2095119" y="61722"/>
                  </a:lnTo>
                  <a:lnTo>
                    <a:pt x="2103120" y="100584"/>
                  </a:lnTo>
                  <a:lnTo>
                    <a:pt x="2103120" y="509016"/>
                  </a:lnTo>
                  <a:lnTo>
                    <a:pt x="2095119" y="548520"/>
                  </a:lnTo>
                  <a:lnTo>
                    <a:pt x="2073402" y="580453"/>
                  </a:lnTo>
                  <a:lnTo>
                    <a:pt x="2041398" y="601813"/>
                  </a:lnTo>
                  <a:lnTo>
                    <a:pt x="2002536" y="609599"/>
                  </a:lnTo>
                  <a:lnTo>
                    <a:pt x="102108" y="609599"/>
                  </a:lnTo>
                  <a:lnTo>
                    <a:pt x="62364" y="601813"/>
                  </a:lnTo>
                  <a:lnTo>
                    <a:pt x="29908" y="580453"/>
                  </a:lnTo>
                  <a:lnTo>
                    <a:pt x="8024" y="548520"/>
                  </a:lnTo>
                  <a:lnTo>
                    <a:pt x="0" y="509016"/>
                  </a:lnTo>
                  <a:lnTo>
                    <a:pt x="0" y="100584"/>
                  </a:lnTo>
                  <a:close/>
                </a:path>
              </a:pathLst>
            </a:custGeom>
            <a:ln w="30480">
              <a:solidFill>
                <a:srgbClr val="771F2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4" name="object 34" descr=""/>
          <p:cNvSpPr txBox="1"/>
          <p:nvPr/>
        </p:nvSpPr>
        <p:spPr>
          <a:xfrm>
            <a:off x="6381414" y="2440895"/>
            <a:ext cx="1801495" cy="3486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ouvidora</a:t>
            </a:r>
            <a:r>
              <a:rPr dirty="0" sz="950" spc="7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geral</a:t>
            </a:r>
            <a:r>
              <a:rPr dirty="0" sz="950" spc="6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desde</a:t>
            </a:r>
            <a:r>
              <a:rPr dirty="0" sz="950" spc="3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FFFFFF"/>
                </a:solidFill>
                <a:latin typeface="Century Gothic"/>
                <a:cs typeface="Century Gothic"/>
              </a:rPr>
              <a:t>26/7/22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1100" b="1">
                <a:solidFill>
                  <a:srgbClr val="FFFFFF"/>
                </a:solidFill>
                <a:latin typeface="Century Gothic"/>
                <a:cs typeface="Century Gothic"/>
              </a:rPr>
              <a:t>ANA</a:t>
            </a:r>
            <a:r>
              <a:rPr dirty="0" sz="1100" spc="65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LATERZA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35" name="object 35"/>
          <p:cNvSpPr txBox="1">
            <a:spLocks noGrp="1"/>
          </p:cNvSpPr>
          <p:nvPr>
            <p:ph type="title"/>
          </p:nvPr>
        </p:nvSpPr>
        <p:spPr>
          <a:xfrm>
            <a:off x="5683425" y="537862"/>
            <a:ext cx="3041650" cy="554990"/>
          </a:xfrm>
          <a:prstGeom prst="rect"/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ts val="2645"/>
              </a:lnSpc>
              <a:spcBef>
                <a:spcPts val="115"/>
              </a:spcBef>
            </a:pPr>
            <a:r>
              <a:rPr dirty="0" sz="2250">
                <a:solidFill>
                  <a:srgbClr val="183B46"/>
                </a:solidFill>
              </a:rPr>
              <a:t>PERFIL</a:t>
            </a:r>
            <a:r>
              <a:rPr dirty="0" sz="2250" spc="-10">
                <a:solidFill>
                  <a:srgbClr val="183B46"/>
                </a:solidFill>
              </a:rPr>
              <a:t> </a:t>
            </a:r>
            <a:r>
              <a:rPr dirty="0" sz="2250">
                <a:solidFill>
                  <a:srgbClr val="183B46"/>
                </a:solidFill>
              </a:rPr>
              <a:t>DA </a:t>
            </a:r>
            <a:r>
              <a:rPr dirty="0" sz="2250" spc="-10">
                <a:solidFill>
                  <a:srgbClr val="183B46"/>
                </a:solidFill>
              </a:rPr>
              <a:t>OUVIDORIA</a:t>
            </a:r>
            <a:endParaRPr sz="2250"/>
          </a:p>
          <a:p>
            <a:pPr marL="1793875">
              <a:lnSpc>
                <a:spcPts val="1505"/>
              </a:lnSpc>
            </a:pPr>
            <a:r>
              <a:rPr dirty="0" sz="1300">
                <a:solidFill>
                  <a:srgbClr val="183B46"/>
                </a:solidFill>
              </a:rPr>
              <a:t>no</a:t>
            </a:r>
            <a:r>
              <a:rPr dirty="0" sz="1300" spc="-20">
                <a:solidFill>
                  <a:srgbClr val="183B46"/>
                </a:solidFill>
              </a:rPr>
              <a:t> </a:t>
            </a:r>
            <a:r>
              <a:rPr dirty="0" sz="1300">
                <a:solidFill>
                  <a:srgbClr val="183B46"/>
                </a:solidFill>
              </a:rPr>
              <a:t>ano</a:t>
            </a:r>
            <a:r>
              <a:rPr dirty="0" sz="1300" spc="-35">
                <a:solidFill>
                  <a:srgbClr val="183B46"/>
                </a:solidFill>
              </a:rPr>
              <a:t> </a:t>
            </a:r>
            <a:r>
              <a:rPr dirty="0" sz="1300">
                <a:solidFill>
                  <a:srgbClr val="183B46"/>
                </a:solidFill>
              </a:rPr>
              <a:t>de</a:t>
            </a:r>
            <a:r>
              <a:rPr dirty="0" sz="1300" spc="-20">
                <a:solidFill>
                  <a:srgbClr val="183B46"/>
                </a:solidFill>
              </a:rPr>
              <a:t> 2022</a:t>
            </a:r>
            <a:endParaRPr sz="1300"/>
          </a:p>
        </p:txBody>
      </p:sp>
      <p:grpSp>
        <p:nvGrpSpPr>
          <p:cNvPr id="36" name="object 36" descr=""/>
          <p:cNvGrpSpPr/>
          <p:nvPr/>
        </p:nvGrpSpPr>
        <p:grpSpPr>
          <a:xfrm>
            <a:off x="263098" y="4529265"/>
            <a:ext cx="1899285" cy="594360"/>
            <a:chOff x="263098" y="4529265"/>
            <a:chExt cx="1899285" cy="594360"/>
          </a:xfrm>
        </p:grpSpPr>
        <p:sp>
          <p:nvSpPr>
            <p:cNvPr id="37" name="object 37" descr=""/>
            <p:cNvSpPr/>
            <p:nvPr/>
          </p:nvSpPr>
          <p:spPr>
            <a:xfrm>
              <a:off x="278338" y="4544505"/>
              <a:ext cx="1868805" cy="563880"/>
            </a:xfrm>
            <a:custGeom>
              <a:avLst/>
              <a:gdLst/>
              <a:ahLst/>
              <a:cxnLst/>
              <a:rect l="l" t="t" r="r" b="b"/>
              <a:pathLst>
                <a:path w="1868805" h="563879">
                  <a:moveTo>
                    <a:pt x="1773936" y="563879"/>
                  </a:moveTo>
                  <a:lnTo>
                    <a:pt x="94488" y="563879"/>
                  </a:lnTo>
                  <a:lnTo>
                    <a:pt x="57864" y="556640"/>
                  </a:lnTo>
                  <a:lnTo>
                    <a:pt x="27813" y="536828"/>
                  </a:lnTo>
                  <a:lnTo>
                    <a:pt x="7477" y="507301"/>
                  </a:lnTo>
                  <a:lnTo>
                    <a:pt x="0" y="470916"/>
                  </a:lnTo>
                  <a:lnTo>
                    <a:pt x="0" y="94487"/>
                  </a:lnTo>
                  <a:lnTo>
                    <a:pt x="7477" y="57864"/>
                  </a:lnTo>
                  <a:lnTo>
                    <a:pt x="27813" y="27812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559" y="7477"/>
                  </a:lnTo>
                  <a:lnTo>
                    <a:pt x="1840611" y="27812"/>
                  </a:lnTo>
                  <a:lnTo>
                    <a:pt x="1860946" y="57864"/>
                  </a:lnTo>
                  <a:lnTo>
                    <a:pt x="1868424" y="94487"/>
                  </a:lnTo>
                  <a:lnTo>
                    <a:pt x="1868424" y="470916"/>
                  </a:lnTo>
                  <a:lnTo>
                    <a:pt x="1860946" y="507301"/>
                  </a:lnTo>
                  <a:lnTo>
                    <a:pt x="1840611" y="536828"/>
                  </a:lnTo>
                  <a:lnTo>
                    <a:pt x="1810559" y="556640"/>
                  </a:lnTo>
                  <a:lnTo>
                    <a:pt x="1773936" y="563879"/>
                  </a:lnTo>
                  <a:close/>
                </a:path>
              </a:pathLst>
            </a:custGeom>
            <a:solidFill>
              <a:srgbClr val="48365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 descr=""/>
            <p:cNvSpPr/>
            <p:nvPr/>
          </p:nvSpPr>
          <p:spPr>
            <a:xfrm>
              <a:off x="278338" y="4544505"/>
              <a:ext cx="1868805" cy="563880"/>
            </a:xfrm>
            <a:custGeom>
              <a:avLst/>
              <a:gdLst/>
              <a:ahLst/>
              <a:cxnLst/>
              <a:rect l="l" t="t" r="r" b="b"/>
              <a:pathLst>
                <a:path w="1868805" h="563879">
                  <a:moveTo>
                    <a:pt x="0" y="94487"/>
                  </a:moveTo>
                  <a:lnTo>
                    <a:pt x="7477" y="57864"/>
                  </a:lnTo>
                  <a:lnTo>
                    <a:pt x="27813" y="27812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559" y="7477"/>
                  </a:lnTo>
                  <a:lnTo>
                    <a:pt x="1840611" y="27812"/>
                  </a:lnTo>
                  <a:lnTo>
                    <a:pt x="1860946" y="57864"/>
                  </a:lnTo>
                  <a:lnTo>
                    <a:pt x="1868424" y="94487"/>
                  </a:lnTo>
                  <a:lnTo>
                    <a:pt x="1868424" y="470916"/>
                  </a:lnTo>
                  <a:lnTo>
                    <a:pt x="1860946" y="507301"/>
                  </a:lnTo>
                  <a:lnTo>
                    <a:pt x="1840611" y="536828"/>
                  </a:lnTo>
                  <a:lnTo>
                    <a:pt x="1810559" y="556640"/>
                  </a:lnTo>
                  <a:lnTo>
                    <a:pt x="1773936" y="563879"/>
                  </a:lnTo>
                  <a:lnTo>
                    <a:pt x="94488" y="563879"/>
                  </a:lnTo>
                  <a:lnTo>
                    <a:pt x="57864" y="556640"/>
                  </a:lnTo>
                  <a:lnTo>
                    <a:pt x="27813" y="536828"/>
                  </a:lnTo>
                  <a:lnTo>
                    <a:pt x="7477" y="507301"/>
                  </a:lnTo>
                  <a:lnTo>
                    <a:pt x="0" y="470916"/>
                  </a:lnTo>
                  <a:lnTo>
                    <a:pt x="0" y="94487"/>
                  </a:lnTo>
                  <a:close/>
                </a:path>
              </a:pathLst>
            </a:custGeom>
            <a:ln w="30480">
              <a:solidFill>
                <a:srgbClr val="48365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9" name="object 39" descr=""/>
          <p:cNvSpPr txBox="1"/>
          <p:nvPr/>
        </p:nvSpPr>
        <p:spPr>
          <a:xfrm>
            <a:off x="410405" y="4646128"/>
            <a:ext cx="1381760" cy="34988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equipe</a:t>
            </a:r>
            <a:r>
              <a:rPr dirty="0" sz="950" spc="5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FFFFFF"/>
                </a:solidFill>
                <a:latin typeface="Century Gothic"/>
                <a:cs typeface="Century Gothic"/>
              </a:rPr>
              <a:t>CAU/PR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solidFill>
                  <a:srgbClr val="FFFFFF"/>
                </a:solidFill>
                <a:latin typeface="Century Gothic"/>
                <a:cs typeface="Century Gothic"/>
              </a:rPr>
              <a:t>LEANDRO</a:t>
            </a:r>
            <a:r>
              <a:rPr dirty="0" sz="1100" spc="135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REGUELIN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40" name="object 40" descr=""/>
          <p:cNvSpPr/>
          <p:nvPr/>
        </p:nvSpPr>
        <p:spPr>
          <a:xfrm>
            <a:off x="2286970" y="4539932"/>
            <a:ext cx="1868805" cy="565785"/>
          </a:xfrm>
          <a:custGeom>
            <a:avLst/>
            <a:gdLst/>
            <a:ahLst/>
            <a:cxnLst/>
            <a:rect l="l" t="t" r="r" b="b"/>
            <a:pathLst>
              <a:path w="1868804" h="565785">
                <a:moveTo>
                  <a:pt x="0" y="94487"/>
                </a:moveTo>
                <a:lnTo>
                  <a:pt x="7477" y="57864"/>
                </a:lnTo>
                <a:lnTo>
                  <a:pt x="27813" y="27812"/>
                </a:lnTo>
                <a:lnTo>
                  <a:pt x="57864" y="7477"/>
                </a:lnTo>
                <a:lnTo>
                  <a:pt x="94488" y="0"/>
                </a:lnTo>
                <a:lnTo>
                  <a:pt x="1773936" y="0"/>
                </a:lnTo>
                <a:lnTo>
                  <a:pt x="1810559" y="7477"/>
                </a:lnTo>
                <a:lnTo>
                  <a:pt x="1840611" y="27812"/>
                </a:lnTo>
                <a:lnTo>
                  <a:pt x="1860946" y="57864"/>
                </a:lnTo>
                <a:lnTo>
                  <a:pt x="1868424" y="94487"/>
                </a:lnTo>
                <a:lnTo>
                  <a:pt x="1868424" y="470916"/>
                </a:lnTo>
                <a:lnTo>
                  <a:pt x="1860946" y="507539"/>
                </a:lnTo>
                <a:lnTo>
                  <a:pt x="1840611" y="537590"/>
                </a:lnTo>
                <a:lnTo>
                  <a:pt x="1810559" y="557926"/>
                </a:lnTo>
                <a:lnTo>
                  <a:pt x="1773936" y="565403"/>
                </a:lnTo>
                <a:lnTo>
                  <a:pt x="94488" y="565403"/>
                </a:lnTo>
                <a:lnTo>
                  <a:pt x="57864" y="557926"/>
                </a:lnTo>
                <a:lnTo>
                  <a:pt x="27813" y="537590"/>
                </a:lnTo>
                <a:lnTo>
                  <a:pt x="7477" y="507539"/>
                </a:lnTo>
                <a:lnTo>
                  <a:pt x="0" y="470916"/>
                </a:lnTo>
                <a:lnTo>
                  <a:pt x="0" y="94487"/>
                </a:lnTo>
                <a:close/>
              </a:path>
            </a:pathLst>
          </a:custGeom>
          <a:ln w="30480">
            <a:solidFill>
              <a:srgbClr val="4836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 descr=""/>
          <p:cNvSpPr txBox="1"/>
          <p:nvPr/>
        </p:nvSpPr>
        <p:spPr>
          <a:xfrm>
            <a:off x="2457142" y="4646128"/>
            <a:ext cx="1371600" cy="34988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483659"/>
                </a:solidFill>
                <a:latin typeface="Century Gothic"/>
                <a:cs typeface="Century Gothic"/>
              </a:rPr>
              <a:t>ouvidor</a:t>
            </a:r>
            <a:r>
              <a:rPr dirty="0" sz="950" spc="60">
                <a:solidFill>
                  <a:srgbClr val="483659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483659"/>
                </a:solidFill>
                <a:latin typeface="Century Gothic"/>
                <a:cs typeface="Century Gothic"/>
              </a:rPr>
              <a:t>desde</a:t>
            </a:r>
            <a:r>
              <a:rPr dirty="0" sz="950" spc="35">
                <a:solidFill>
                  <a:srgbClr val="483659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483659"/>
                </a:solidFill>
                <a:latin typeface="Century Gothic"/>
                <a:cs typeface="Century Gothic"/>
              </a:rPr>
              <a:t>10/3/22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solidFill>
                  <a:srgbClr val="483659"/>
                </a:solidFill>
                <a:latin typeface="Century Gothic"/>
                <a:cs typeface="Century Gothic"/>
              </a:rPr>
              <a:t>ROBERTO</a:t>
            </a:r>
            <a:r>
              <a:rPr dirty="0" sz="1100" spc="105" b="1">
                <a:solidFill>
                  <a:srgbClr val="483659"/>
                </a:solidFill>
                <a:latin typeface="Century Gothic"/>
                <a:cs typeface="Century Gothic"/>
              </a:rPr>
              <a:t> </a:t>
            </a:r>
            <a:r>
              <a:rPr dirty="0" sz="1100" spc="-20" b="1">
                <a:solidFill>
                  <a:srgbClr val="483659"/>
                </a:solidFill>
                <a:latin typeface="Century Gothic"/>
                <a:cs typeface="Century Gothic"/>
              </a:rPr>
              <a:t>SIMON</a:t>
            </a:r>
            <a:endParaRPr sz="1100">
              <a:latin typeface="Century Gothic"/>
              <a:cs typeface="Century Gothic"/>
            </a:endParaRPr>
          </a:p>
        </p:txBody>
      </p:sp>
      <p:grpSp>
        <p:nvGrpSpPr>
          <p:cNvPr id="42" name="object 42" descr=""/>
          <p:cNvGrpSpPr/>
          <p:nvPr/>
        </p:nvGrpSpPr>
        <p:grpSpPr>
          <a:xfrm>
            <a:off x="4263598" y="3064700"/>
            <a:ext cx="1897380" cy="2060575"/>
            <a:chOff x="4263598" y="3064700"/>
            <a:chExt cx="1897380" cy="2060575"/>
          </a:xfrm>
        </p:grpSpPr>
        <p:sp>
          <p:nvSpPr>
            <p:cNvPr id="43" name="object 43" descr=""/>
            <p:cNvSpPr/>
            <p:nvPr/>
          </p:nvSpPr>
          <p:spPr>
            <a:xfrm>
              <a:off x="4278838" y="4544504"/>
              <a:ext cx="1866900" cy="565785"/>
            </a:xfrm>
            <a:custGeom>
              <a:avLst/>
              <a:gdLst/>
              <a:ahLst/>
              <a:cxnLst/>
              <a:rect l="l" t="t" r="r" b="b"/>
              <a:pathLst>
                <a:path w="1866900" h="565785">
                  <a:moveTo>
                    <a:pt x="1773936" y="565403"/>
                  </a:moveTo>
                  <a:lnTo>
                    <a:pt x="94488" y="565403"/>
                  </a:lnTo>
                  <a:lnTo>
                    <a:pt x="57864" y="557926"/>
                  </a:lnTo>
                  <a:lnTo>
                    <a:pt x="27813" y="537590"/>
                  </a:lnTo>
                  <a:lnTo>
                    <a:pt x="7477" y="507539"/>
                  </a:lnTo>
                  <a:lnTo>
                    <a:pt x="0" y="470916"/>
                  </a:lnTo>
                  <a:lnTo>
                    <a:pt x="0" y="94487"/>
                  </a:lnTo>
                  <a:lnTo>
                    <a:pt x="7477" y="57864"/>
                  </a:lnTo>
                  <a:lnTo>
                    <a:pt x="27813" y="27812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321" y="7477"/>
                  </a:lnTo>
                  <a:lnTo>
                    <a:pt x="1839848" y="27812"/>
                  </a:lnTo>
                  <a:lnTo>
                    <a:pt x="1859660" y="57864"/>
                  </a:lnTo>
                  <a:lnTo>
                    <a:pt x="1866900" y="94487"/>
                  </a:lnTo>
                  <a:lnTo>
                    <a:pt x="1866900" y="470916"/>
                  </a:lnTo>
                  <a:lnTo>
                    <a:pt x="1859660" y="507539"/>
                  </a:lnTo>
                  <a:lnTo>
                    <a:pt x="1839848" y="537590"/>
                  </a:lnTo>
                  <a:lnTo>
                    <a:pt x="1810321" y="557926"/>
                  </a:lnTo>
                  <a:lnTo>
                    <a:pt x="1773936" y="565403"/>
                  </a:lnTo>
                  <a:close/>
                </a:path>
              </a:pathLst>
            </a:custGeom>
            <a:solidFill>
              <a:srgbClr val="48365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 descr=""/>
            <p:cNvSpPr/>
            <p:nvPr/>
          </p:nvSpPr>
          <p:spPr>
            <a:xfrm>
              <a:off x="4278838" y="4544504"/>
              <a:ext cx="1866900" cy="565785"/>
            </a:xfrm>
            <a:custGeom>
              <a:avLst/>
              <a:gdLst/>
              <a:ahLst/>
              <a:cxnLst/>
              <a:rect l="l" t="t" r="r" b="b"/>
              <a:pathLst>
                <a:path w="1866900" h="565785">
                  <a:moveTo>
                    <a:pt x="0" y="94487"/>
                  </a:moveTo>
                  <a:lnTo>
                    <a:pt x="7477" y="57864"/>
                  </a:lnTo>
                  <a:lnTo>
                    <a:pt x="27813" y="27812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321" y="7477"/>
                  </a:lnTo>
                  <a:lnTo>
                    <a:pt x="1839848" y="27812"/>
                  </a:lnTo>
                  <a:lnTo>
                    <a:pt x="1859660" y="57864"/>
                  </a:lnTo>
                  <a:lnTo>
                    <a:pt x="1866900" y="94487"/>
                  </a:lnTo>
                  <a:lnTo>
                    <a:pt x="1866900" y="470916"/>
                  </a:lnTo>
                  <a:lnTo>
                    <a:pt x="1859660" y="507539"/>
                  </a:lnTo>
                  <a:lnTo>
                    <a:pt x="1839848" y="537590"/>
                  </a:lnTo>
                  <a:lnTo>
                    <a:pt x="1810321" y="557926"/>
                  </a:lnTo>
                  <a:lnTo>
                    <a:pt x="1773936" y="565403"/>
                  </a:lnTo>
                  <a:lnTo>
                    <a:pt x="94488" y="565403"/>
                  </a:lnTo>
                  <a:lnTo>
                    <a:pt x="57864" y="557926"/>
                  </a:lnTo>
                  <a:lnTo>
                    <a:pt x="27813" y="537590"/>
                  </a:lnTo>
                  <a:lnTo>
                    <a:pt x="7477" y="507539"/>
                  </a:lnTo>
                  <a:lnTo>
                    <a:pt x="0" y="470916"/>
                  </a:lnTo>
                  <a:lnTo>
                    <a:pt x="0" y="94487"/>
                  </a:lnTo>
                  <a:close/>
                </a:path>
              </a:pathLst>
            </a:custGeom>
            <a:ln w="30480">
              <a:solidFill>
                <a:srgbClr val="48365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 descr=""/>
            <p:cNvSpPr/>
            <p:nvPr/>
          </p:nvSpPr>
          <p:spPr>
            <a:xfrm>
              <a:off x="4278838" y="3079940"/>
              <a:ext cx="1866900" cy="565785"/>
            </a:xfrm>
            <a:custGeom>
              <a:avLst/>
              <a:gdLst/>
              <a:ahLst/>
              <a:cxnLst/>
              <a:rect l="l" t="t" r="r" b="b"/>
              <a:pathLst>
                <a:path w="1866900" h="565785">
                  <a:moveTo>
                    <a:pt x="1773936" y="565403"/>
                  </a:moveTo>
                  <a:lnTo>
                    <a:pt x="94488" y="565403"/>
                  </a:lnTo>
                  <a:lnTo>
                    <a:pt x="57864" y="557926"/>
                  </a:lnTo>
                  <a:lnTo>
                    <a:pt x="27813" y="537590"/>
                  </a:lnTo>
                  <a:lnTo>
                    <a:pt x="7477" y="507539"/>
                  </a:lnTo>
                  <a:lnTo>
                    <a:pt x="0" y="470916"/>
                  </a:lnTo>
                  <a:lnTo>
                    <a:pt x="0" y="94487"/>
                  </a:lnTo>
                  <a:lnTo>
                    <a:pt x="7477" y="57864"/>
                  </a:lnTo>
                  <a:lnTo>
                    <a:pt x="27813" y="27812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321" y="7477"/>
                  </a:lnTo>
                  <a:lnTo>
                    <a:pt x="1839848" y="27812"/>
                  </a:lnTo>
                  <a:lnTo>
                    <a:pt x="1859660" y="57864"/>
                  </a:lnTo>
                  <a:lnTo>
                    <a:pt x="1866900" y="94487"/>
                  </a:lnTo>
                  <a:lnTo>
                    <a:pt x="1866900" y="470916"/>
                  </a:lnTo>
                  <a:lnTo>
                    <a:pt x="1859660" y="507539"/>
                  </a:lnTo>
                  <a:lnTo>
                    <a:pt x="1839848" y="537590"/>
                  </a:lnTo>
                  <a:lnTo>
                    <a:pt x="1810321" y="557926"/>
                  </a:lnTo>
                  <a:lnTo>
                    <a:pt x="1773936" y="565403"/>
                  </a:lnTo>
                  <a:close/>
                </a:path>
              </a:pathLst>
            </a:custGeom>
            <a:solidFill>
              <a:srgbClr val="B35E0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 descr=""/>
            <p:cNvSpPr/>
            <p:nvPr/>
          </p:nvSpPr>
          <p:spPr>
            <a:xfrm>
              <a:off x="4278838" y="3079940"/>
              <a:ext cx="1866900" cy="565785"/>
            </a:xfrm>
            <a:custGeom>
              <a:avLst/>
              <a:gdLst/>
              <a:ahLst/>
              <a:cxnLst/>
              <a:rect l="l" t="t" r="r" b="b"/>
              <a:pathLst>
                <a:path w="1866900" h="565785">
                  <a:moveTo>
                    <a:pt x="0" y="94487"/>
                  </a:moveTo>
                  <a:lnTo>
                    <a:pt x="7477" y="57864"/>
                  </a:lnTo>
                  <a:lnTo>
                    <a:pt x="27813" y="27812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321" y="7477"/>
                  </a:lnTo>
                  <a:lnTo>
                    <a:pt x="1839848" y="27812"/>
                  </a:lnTo>
                  <a:lnTo>
                    <a:pt x="1859660" y="57864"/>
                  </a:lnTo>
                  <a:lnTo>
                    <a:pt x="1866900" y="94487"/>
                  </a:lnTo>
                  <a:lnTo>
                    <a:pt x="1866900" y="470916"/>
                  </a:lnTo>
                  <a:lnTo>
                    <a:pt x="1859660" y="507539"/>
                  </a:lnTo>
                  <a:lnTo>
                    <a:pt x="1839848" y="537590"/>
                  </a:lnTo>
                  <a:lnTo>
                    <a:pt x="1810321" y="557926"/>
                  </a:lnTo>
                  <a:lnTo>
                    <a:pt x="1773936" y="565403"/>
                  </a:lnTo>
                  <a:lnTo>
                    <a:pt x="94488" y="565403"/>
                  </a:lnTo>
                  <a:lnTo>
                    <a:pt x="57864" y="557926"/>
                  </a:lnTo>
                  <a:lnTo>
                    <a:pt x="27813" y="537590"/>
                  </a:lnTo>
                  <a:lnTo>
                    <a:pt x="7477" y="507539"/>
                  </a:lnTo>
                  <a:lnTo>
                    <a:pt x="0" y="470916"/>
                  </a:lnTo>
                  <a:lnTo>
                    <a:pt x="0" y="94487"/>
                  </a:lnTo>
                  <a:close/>
                </a:path>
              </a:pathLst>
            </a:custGeom>
            <a:ln w="30480">
              <a:solidFill>
                <a:srgbClr val="B35E07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7" name="object 47" descr=""/>
          <p:cNvSpPr txBox="1"/>
          <p:nvPr/>
        </p:nvSpPr>
        <p:spPr>
          <a:xfrm>
            <a:off x="6379827" y="3902733"/>
            <a:ext cx="1372870" cy="37274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5240">
              <a:lnSpc>
                <a:spcPct val="100000"/>
              </a:lnSpc>
              <a:spcBef>
                <a:spcPts val="135"/>
              </a:spcBef>
            </a:pP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CAU/SP</a:t>
            </a:r>
            <a:endParaRPr sz="11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1100">
                <a:solidFill>
                  <a:srgbClr val="FFFFFF"/>
                </a:solidFill>
                <a:latin typeface="Century Gothic"/>
                <a:cs typeface="Century Gothic"/>
              </a:rPr>
              <a:t>354</a:t>
            </a:r>
            <a:r>
              <a:rPr dirty="0" sz="1100" spc="4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Century Gothic"/>
                <a:cs typeface="Century Gothic"/>
              </a:rPr>
              <a:t>ATENDIMENTOS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48" name="object 48" descr=""/>
          <p:cNvSpPr txBox="1"/>
          <p:nvPr/>
        </p:nvSpPr>
        <p:spPr>
          <a:xfrm>
            <a:off x="4410865" y="3155529"/>
            <a:ext cx="1220470" cy="415925"/>
          </a:xfrm>
          <a:prstGeom prst="rect">
            <a:avLst/>
          </a:prstGeom>
        </p:spPr>
        <p:txBody>
          <a:bodyPr wrap="square" lIns="0" tIns="387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CAU/CE</a:t>
            </a:r>
            <a:endParaRPr sz="1100">
              <a:latin typeface="Century Gothic"/>
              <a:cs typeface="Century Gothic"/>
            </a:endParaRPr>
          </a:p>
          <a:p>
            <a:pPr marL="18415">
              <a:lnSpc>
                <a:spcPct val="100000"/>
              </a:lnSpc>
              <a:spcBef>
                <a:spcPts val="219"/>
              </a:spcBef>
            </a:pPr>
            <a:r>
              <a:rPr dirty="0" sz="1100">
                <a:solidFill>
                  <a:srgbClr val="FFFFFF"/>
                </a:solidFill>
                <a:latin typeface="Century Gothic"/>
                <a:cs typeface="Century Gothic"/>
              </a:rPr>
              <a:t>8</a:t>
            </a:r>
            <a:r>
              <a:rPr dirty="0" sz="1100" spc="1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Century Gothic"/>
                <a:cs typeface="Century Gothic"/>
              </a:rPr>
              <a:t>ATENDIMENTOS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49" name="object 49" descr=""/>
          <p:cNvSpPr txBox="1"/>
          <p:nvPr/>
        </p:nvSpPr>
        <p:spPr>
          <a:xfrm>
            <a:off x="4413906" y="4632719"/>
            <a:ext cx="1293495" cy="37274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3970">
              <a:lnSpc>
                <a:spcPct val="100000"/>
              </a:lnSpc>
              <a:spcBef>
                <a:spcPts val="135"/>
              </a:spcBef>
            </a:pP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CAU/PR</a:t>
            </a:r>
            <a:endParaRPr sz="11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1100">
                <a:solidFill>
                  <a:srgbClr val="FFFFFF"/>
                </a:solidFill>
                <a:latin typeface="Century Gothic"/>
                <a:cs typeface="Century Gothic"/>
              </a:rPr>
              <a:t>67</a:t>
            </a:r>
            <a:r>
              <a:rPr dirty="0" sz="1100" spc="3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Century Gothic"/>
                <a:cs typeface="Century Gothic"/>
              </a:rPr>
              <a:t>ATENDIMENTOS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5938520" cy="5401945"/>
          </a:xfrm>
          <a:custGeom>
            <a:avLst/>
            <a:gdLst/>
            <a:ahLst/>
            <a:cxnLst/>
            <a:rect l="l" t="t" r="r" b="b"/>
            <a:pathLst>
              <a:path w="5938520" h="5401945">
                <a:moveTo>
                  <a:pt x="0" y="5401742"/>
                </a:moveTo>
                <a:lnTo>
                  <a:pt x="5938474" y="5401742"/>
                </a:lnTo>
                <a:lnTo>
                  <a:pt x="5938474" y="0"/>
                </a:lnTo>
                <a:lnTo>
                  <a:pt x="0" y="0"/>
                </a:lnTo>
                <a:lnTo>
                  <a:pt x="0" y="5401742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1758142" y="1261808"/>
            <a:ext cx="2458720" cy="2234565"/>
            <a:chOff x="1758142" y="1261808"/>
            <a:chExt cx="2458720" cy="2234565"/>
          </a:xfrm>
        </p:grpSpPr>
        <p:sp>
          <p:nvSpPr>
            <p:cNvPr id="4" name="object 4" descr=""/>
            <p:cNvSpPr/>
            <p:nvPr/>
          </p:nvSpPr>
          <p:spPr>
            <a:xfrm>
              <a:off x="1790146" y="1292288"/>
              <a:ext cx="2395855" cy="2173605"/>
            </a:xfrm>
            <a:custGeom>
              <a:avLst/>
              <a:gdLst/>
              <a:ahLst/>
              <a:cxnLst/>
              <a:rect l="l" t="t" r="r" b="b"/>
              <a:pathLst>
                <a:path w="2395854" h="2173604">
                  <a:moveTo>
                    <a:pt x="1197864" y="2173224"/>
                  </a:moveTo>
                  <a:lnTo>
                    <a:pt x="1147239" y="2172271"/>
                  </a:lnTo>
                  <a:lnTo>
                    <a:pt x="1097149" y="2169438"/>
                  </a:lnTo>
                  <a:lnTo>
                    <a:pt x="1047635" y="2164763"/>
                  </a:lnTo>
                  <a:lnTo>
                    <a:pt x="998739" y="2158283"/>
                  </a:lnTo>
                  <a:lnTo>
                    <a:pt x="950502" y="2150035"/>
                  </a:lnTo>
                  <a:lnTo>
                    <a:pt x="902966" y="2140058"/>
                  </a:lnTo>
                  <a:lnTo>
                    <a:pt x="856174" y="2128388"/>
                  </a:lnTo>
                  <a:lnTo>
                    <a:pt x="810165" y="2115064"/>
                  </a:lnTo>
                  <a:lnTo>
                    <a:pt x="764982" y="2100124"/>
                  </a:lnTo>
                  <a:lnTo>
                    <a:pt x="720667" y="2083604"/>
                  </a:lnTo>
                  <a:lnTo>
                    <a:pt x="677261" y="2065542"/>
                  </a:lnTo>
                  <a:lnTo>
                    <a:pt x="634806" y="2045976"/>
                  </a:lnTo>
                  <a:lnTo>
                    <a:pt x="593344" y="2024944"/>
                  </a:lnTo>
                  <a:lnTo>
                    <a:pt x="552915" y="2002483"/>
                  </a:lnTo>
                  <a:lnTo>
                    <a:pt x="513562" y="1978631"/>
                  </a:lnTo>
                  <a:lnTo>
                    <a:pt x="475326" y="1953425"/>
                  </a:lnTo>
                  <a:lnTo>
                    <a:pt x="438249" y="1926903"/>
                  </a:lnTo>
                  <a:lnTo>
                    <a:pt x="402373" y="1899103"/>
                  </a:lnTo>
                  <a:lnTo>
                    <a:pt x="367739" y="1870062"/>
                  </a:lnTo>
                  <a:lnTo>
                    <a:pt x="334388" y="1839819"/>
                  </a:lnTo>
                  <a:lnTo>
                    <a:pt x="302363" y="1808409"/>
                  </a:lnTo>
                  <a:lnTo>
                    <a:pt x="271705" y="1775872"/>
                  </a:lnTo>
                  <a:lnTo>
                    <a:pt x="242456" y="1742244"/>
                  </a:lnTo>
                  <a:lnTo>
                    <a:pt x="214657" y="1707563"/>
                  </a:lnTo>
                  <a:lnTo>
                    <a:pt x="188349" y="1671868"/>
                  </a:lnTo>
                  <a:lnTo>
                    <a:pt x="163576" y="1635195"/>
                  </a:lnTo>
                  <a:lnTo>
                    <a:pt x="140377" y="1597582"/>
                  </a:lnTo>
                  <a:lnTo>
                    <a:pt x="118795" y="1559067"/>
                  </a:lnTo>
                  <a:lnTo>
                    <a:pt x="98871" y="1519688"/>
                  </a:lnTo>
                  <a:lnTo>
                    <a:pt x="80647" y="1479481"/>
                  </a:lnTo>
                  <a:lnTo>
                    <a:pt x="64165" y="1438485"/>
                  </a:lnTo>
                  <a:lnTo>
                    <a:pt x="49466" y="1396737"/>
                  </a:lnTo>
                  <a:lnTo>
                    <a:pt x="36592" y="1354275"/>
                  </a:lnTo>
                  <a:lnTo>
                    <a:pt x="25584" y="1311136"/>
                  </a:lnTo>
                  <a:lnTo>
                    <a:pt x="16485" y="1267359"/>
                  </a:lnTo>
                  <a:lnTo>
                    <a:pt x="9335" y="1222980"/>
                  </a:lnTo>
                  <a:lnTo>
                    <a:pt x="4176" y="1178037"/>
                  </a:lnTo>
                  <a:lnTo>
                    <a:pt x="1051" y="1132569"/>
                  </a:lnTo>
                  <a:lnTo>
                    <a:pt x="0" y="1086612"/>
                  </a:lnTo>
                  <a:lnTo>
                    <a:pt x="1051" y="1040654"/>
                  </a:lnTo>
                  <a:lnTo>
                    <a:pt x="4176" y="995186"/>
                  </a:lnTo>
                  <a:lnTo>
                    <a:pt x="9335" y="950243"/>
                  </a:lnTo>
                  <a:lnTo>
                    <a:pt x="16485" y="905864"/>
                  </a:lnTo>
                  <a:lnTo>
                    <a:pt x="25584" y="862087"/>
                  </a:lnTo>
                  <a:lnTo>
                    <a:pt x="36592" y="818948"/>
                  </a:lnTo>
                  <a:lnTo>
                    <a:pt x="49466" y="776486"/>
                  </a:lnTo>
                  <a:lnTo>
                    <a:pt x="64165" y="734738"/>
                  </a:lnTo>
                  <a:lnTo>
                    <a:pt x="80647" y="693742"/>
                  </a:lnTo>
                  <a:lnTo>
                    <a:pt x="98871" y="653535"/>
                  </a:lnTo>
                  <a:lnTo>
                    <a:pt x="118795" y="614156"/>
                  </a:lnTo>
                  <a:lnTo>
                    <a:pt x="140377" y="575641"/>
                  </a:lnTo>
                  <a:lnTo>
                    <a:pt x="163576" y="538028"/>
                  </a:lnTo>
                  <a:lnTo>
                    <a:pt x="188349" y="501355"/>
                  </a:lnTo>
                  <a:lnTo>
                    <a:pt x="214657" y="465660"/>
                  </a:lnTo>
                  <a:lnTo>
                    <a:pt x="242456" y="430979"/>
                  </a:lnTo>
                  <a:lnTo>
                    <a:pt x="271705" y="397351"/>
                  </a:lnTo>
                  <a:lnTo>
                    <a:pt x="302363" y="364814"/>
                  </a:lnTo>
                  <a:lnTo>
                    <a:pt x="334388" y="333405"/>
                  </a:lnTo>
                  <a:lnTo>
                    <a:pt x="367739" y="303161"/>
                  </a:lnTo>
                  <a:lnTo>
                    <a:pt x="402373" y="274120"/>
                  </a:lnTo>
                  <a:lnTo>
                    <a:pt x="438249" y="246320"/>
                  </a:lnTo>
                  <a:lnTo>
                    <a:pt x="475326" y="219798"/>
                  </a:lnTo>
                  <a:lnTo>
                    <a:pt x="513562" y="194592"/>
                  </a:lnTo>
                  <a:lnTo>
                    <a:pt x="552915" y="170740"/>
                  </a:lnTo>
                  <a:lnTo>
                    <a:pt x="593344" y="148279"/>
                  </a:lnTo>
                  <a:lnTo>
                    <a:pt x="634806" y="127247"/>
                  </a:lnTo>
                  <a:lnTo>
                    <a:pt x="677261" y="107681"/>
                  </a:lnTo>
                  <a:lnTo>
                    <a:pt x="720667" y="89620"/>
                  </a:lnTo>
                  <a:lnTo>
                    <a:pt x="764982" y="73099"/>
                  </a:lnTo>
                  <a:lnTo>
                    <a:pt x="810165" y="58159"/>
                  </a:lnTo>
                  <a:lnTo>
                    <a:pt x="856174" y="44835"/>
                  </a:lnTo>
                  <a:lnTo>
                    <a:pt x="902966" y="33165"/>
                  </a:lnTo>
                  <a:lnTo>
                    <a:pt x="950502" y="23188"/>
                  </a:lnTo>
                  <a:lnTo>
                    <a:pt x="998739" y="14941"/>
                  </a:lnTo>
                  <a:lnTo>
                    <a:pt x="1047635" y="8460"/>
                  </a:lnTo>
                  <a:lnTo>
                    <a:pt x="1097149" y="3785"/>
                  </a:lnTo>
                  <a:lnTo>
                    <a:pt x="1147239" y="952"/>
                  </a:lnTo>
                  <a:lnTo>
                    <a:pt x="1197864" y="0"/>
                  </a:lnTo>
                  <a:lnTo>
                    <a:pt x="1248488" y="952"/>
                  </a:lnTo>
                  <a:lnTo>
                    <a:pt x="1298578" y="3785"/>
                  </a:lnTo>
                  <a:lnTo>
                    <a:pt x="1348092" y="8460"/>
                  </a:lnTo>
                  <a:lnTo>
                    <a:pt x="1396988" y="14941"/>
                  </a:lnTo>
                  <a:lnTo>
                    <a:pt x="1445225" y="23188"/>
                  </a:lnTo>
                  <a:lnTo>
                    <a:pt x="1492761" y="33165"/>
                  </a:lnTo>
                  <a:lnTo>
                    <a:pt x="1539554" y="44835"/>
                  </a:lnTo>
                  <a:lnTo>
                    <a:pt x="1585562" y="58159"/>
                  </a:lnTo>
                  <a:lnTo>
                    <a:pt x="1630745" y="73099"/>
                  </a:lnTo>
                  <a:lnTo>
                    <a:pt x="1675060" y="89620"/>
                  </a:lnTo>
                  <a:lnTo>
                    <a:pt x="1718466" y="107681"/>
                  </a:lnTo>
                  <a:lnTo>
                    <a:pt x="1760921" y="127247"/>
                  </a:lnTo>
                  <a:lnTo>
                    <a:pt x="1802384" y="148279"/>
                  </a:lnTo>
                  <a:lnTo>
                    <a:pt x="1842812" y="170740"/>
                  </a:lnTo>
                  <a:lnTo>
                    <a:pt x="1882165" y="194592"/>
                  </a:lnTo>
                  <a:lnTo>
                    <a:pt x="1920401" y="219798"/>
                  </a:lnTo>
                  <a:lnTo>
                    <a:pt x="1957478" y="246320"/>
                  </a:lnTo>
                  <a:lnTo>
                    <a:pt x="1993354" y="274120"/>
                  </a:lnTo>
                  <a:lnTo>
                    <a:pt x="2027988" y="303161"/>
                  </a:lnTo>
                  <a:lnTo>
                    <a:pt x="2061339" y="333405"/>
                  </a:lnTo>
                  <a:lnTo>
                    <a:pt x="2093364" y="364814"/>
                  </a:lnTo>
                  <a:lnTo>
                    <a:pt x="2124022" y="397351"/>
                  </a:lnTo>
                  <a:lnTo>
                    <a:pt x="2153271" y="430979"/>
                  </a:lnTo>
                  <a:lnTo>
                    <a:pt x="2181070" y="465660"/>
                  </a:lnTo>
                  <a:lnTo>
                    <a:pt x="2207378" y="501355"/>
                  </a:lnTo>
                  <a:lnTo>
                    <a:pt x="2232152" y="538028"/>
                  </a:lnTo>
                  <a:lnTo>
                    <a:pt x="2255350" y="575641"/>
                  </a:lnTo>
                  <a:lnTo>
                    <a:pt x="2276932" y="614156"/>
                  </a:lnTo>
                  <a:lnTo>
                    <a:pt x="2296856" y="653535"/>
                  </a:lnTo>
                  <a:lnTo>
                    <a:pt x="2315080" y="693742"/>
                  </a:lnTo>
                  <a:lnTo>
                    <a:pt x="2331562" y="734738"/>
                  </a:lnTo>
                  <a:lnTo>
                    <a:pt x="2346261" y="776486"/>
                  </a:lnTo>
                  <a:lnTo>
                    <a:pt x="2359135" y="818948"/>
                  </a:lnTo>
                  <a:lnTo>
                    <a:pt x="2370143" y="862087"/>
                  </a:lnTo>
                  <a:lnTo>
                    <a:pt x="2379242" y="905864"/>
                  </a:lnTo>
                  <a:lnTo>
                    <a:pt x="2386392" y="950243"/>
                  </a:lnTo>
                  <a:lnTo>
                    <a:pt x="2391551" y="995186"/>
                  </a:lnTo>
                  <a:lnTo>
                    <a:pt x="2394676" y="1040654"/>
                  </a:lnTo>
                  <a:lnTo>
                    <a:pt x="2395728" y="1086612"/>
                  </a:lnTo>
                  <a:lnTo>
                    <a:pt x="2394676" y="1132569"/>
                  </a:lnTo>
                  <a:lnTo>
                    <a:pt x="2391551" y="1178037"/>
                  </a:lnTo>
                  <a:lnTo>
                    <a:pt x="2386392" y="1222980"/>
                  </a:lnTo>
                  <a:lnTo>
                    <a:pt x="2379242" y="1267359"/>
                  </a:lnTo>
                  <a:lnTo>
                    <a:pt x="2370143" y="1311136"/>
                  </a:lnTo>
                  <a:lnTo>
                    <a:pt x="2359135" y="1354275"/>
                  </a:lnTo>
                  <a:lnTo>
                    <a:pt x="2346261" y="1396737"/>
                  </a:lnTo>
                  <a:lnTo>
                    <a:pt x="2331562" y="1438485"/>
                  </a:lnTo>
                  <a:lnTo>
                    <a:pt x="2315080" y="1479481"/>
                  </a:lnTo>
                  <a:lnTo>
                    <a:pt x="2296856" y="1519688"/>
                  </a:lnTo>
                  <a:lnTo>
                    <a:pt x="2276932" y="1559067"/>
                  </a:lnTo>
                  <a:lnTo>
                    <a:pt x="2255350" y="1597582"/>
                  </a:lnTo>
                  <a:lnTo>
                    <a:pt x="2232152" y="1635195"/>
                  </a:lnTo>
                  <a:lnTo>
                    <a:pt x="2207378" y="1671868"/>
                  </a:lnTo>
                  <a:lnTo>
                    <a:pt x="2181070" y="1707563"/>
                  </a:lnTo>
                  <a:lnTo>
                    <a:pt x="2153271" y="1742244"/>
                  </a:lnTo>
                  <a:lnTo>
                    <a:pt x="2124022" y="1775872"/>
                  </a:lnTo>
                  <a:lnTo>
                    <a:pt x="2093364" y="1808409"/>
                  </a:lnTo>
                  <a:lnTo>
                    <a:pt x="2061339" y="1839819"/>
                  </a:lnTo>
                  <a:lnTo>
                    <a:pt x="2027988" y="1870062"/>
                  </a:lnTo>
                  <a:lnTo>
                    <a:pt x="1993354" y="1899103"/>
                  </a:lnTo>
                  <a:lnTo>
                    <a:pt x="1957478" y="1926903"/>
                  </a:lnTo>
                  <a:lnTo>
                    <a:pt x="1920401" y="1953425"/>
                  </a:lnTo>
                  <a:lnTo>
                    <a:pt x="1882165" y="1978631"/>
                  </a:lnTo>
                  <a:lnTo>
                    <a:pt x="1842812" y="2002483"/>
                  </a:lnTo>
                  <a:lnTo>
                    <a:pt x="1802384" y="2024944"/>
                  </a:lnTo>
                  <a:lnTo>
                    <a:pt x="1760921" y="2045976"/>
                  </a:lnTo>
                  <a:lnTo>
                    <a:pt x="1718466" y="2065542"/>
                  </a:lnTo>
                  <a:lnTo>
                    <a:pt x="1675060" y="2083604"/>
                  </a:lnTo>
                  <a:lnTo>
                    <a:pt x="1630745" y="2100124"/>
                  </a:lnTo>
                  <a:lnTo>
                    <a:pt x="1585562" y="2115064"/>
                  </a:lnTo>
                  <a:lnTo>
                    <a:pt x="1539554" y="2128388"/>
                  </a:lnTo>
                  <a:lnTo>
                    <a:pt x="1492761" y="2140058"/>
                  </a:lnTo>
                  <a:lnTo>
                    <a:pt x="1445225" y="2150035"/>
                  </a:lnTo>
                  <a:lnTo>
                    <a:pt x="1396988" y="2158283"/>
                  </a:lnTo>
                  <a:lnTo>
                    <a:pt x="1348092" y="2164763"/>
                  </a:lnTo>
                  <a:lnTo>
                    <a:pt x="1298578" y="2169438"/>
                  </a:lnTo>
                  <a:lnTo>
                    <a:pt x="1248488" y="2172271"/>
                  </a:lnTo>
                  <a:lnTo>
                    <a:pt x="1197864" y="217322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1758142" y="1261808"/>
              <a:ext cx="2458720" cy="2234565"/>
            </a:xfrm>
            <a:custGeom>
              <a:avLst/>
              <a:gdLst/>
              <a:ahLst/>
              <a:cxnLst/>
              <a:rect l="l" t="t" r="r" b="b"/>
              <a:pathLst>
                <a:path w="2458720" h="2234565">
                  <a:moveTo>
                    <a:pt x="0" y="1117091"/>
                  </a:moveTo>
                  <a:lnTo>
                    <a:pt x="1443" y="1089659"/>
                  </a:lnTo>
                  <a:lnTo>
                    <a:pt x="1523" y="1059180"/>
                  </a:lnTo>
                  <a:lnTo>
                    <a:pt x="3047" y="1053083"/>
                  </a:lnTo>
                  <a:lnTo>
                    <a:pt x="64008" y="1057655"/>
                  </a:lnTo>
                  <a:lnTo>
                    <a:pt x="63923" y="1063752"/>
                  </a:lnTo>
                  <a:lnTo>
                    <a:pt x="62653" y="1086612"/>
                  </a:lnTo>
                  <a:lnTo>
                    <a:pt x="32004" y="1086612"/>
                  </a:lnTo>
                  <a:lnTo>
                    <a:pt x="0" y="1117091"/>
                  </a:lnTo>
                  <a:close/>
                </a:path>
                <a:path w="2458720" h="2234565">
                  <a:moveTo>
                    <a:pt x="32004" y="1139190"/>
                  </a:moveTo>
                  <a:lnTo>
                    <a:pt x="32004" y="1086612"/>
                  </a:lnTo>
                  <a:lnTo>
                    <a:pt x="62653" y="1086612"/>
                  </a:lnTo>
                  <a:lnTo>
                    <a:pt x="62568" y="1088136"/>
                  </a:lnTo>
                  <a:lnTo>
                    <a:pt x="62483" y="1138428"/>
                  </a:lnTo>
                  <a:lnTo>
                    <a:pt x="32004" y="1139190"/>
                  </a:lnTo>
                  <a:close/>
                </a:path>
                <a:path w="2458720" h="2234565">
                  <a:moveTo>
                    <a:pt x="1523" y="1139952"/>
                  </a:moveTo>
                  <a:lnTo>
                    <a:pt x="0" y="1117091"/>
                  </a:lnTo>
                  <a:lnTo>
                    <a:pt x="32004" y="1117091"/>
                  </a:lnTo>
                  <a:lnTo>
                    <a:pt x="32004" y="1139190"/>
                  </a:lnTo>
                  <a:lnTo>
                    <a:pt x="1523" y="1139952"/>
                  </a:lnTo>
                  <a:close/>
                </a:path>
                <a:path w="2458720" h="2234565">
                  <a:moveTo>
                    <a:pt x="62483" y="1147571"/>
                  </a:moveTo>
                  <a:lnTo>
                    <a:pt x="32004" y="1147571"/>
                  </a:lnTo>
                  <a:lnTo>
                    <a:pt x="32004" y="1139190"/>
                  </a:lnTo>
                  <a:lnTo>
                    <a:pt x="62483" y="1138428"/>
                  </a:lnTo>
                  <a:lnTo>
                    <a:pt x="62483" y="1147571"/>
                  </a:lnTo>
                  <a:close/>
                </a:path>
                <a:path w="2458720" h="2234565">
                  <a:moveTo>
                    <a:pt x="70104" y="998220"/>
                  </a:moveTo>
                  <a:lnTo>
                    <a:pt x="9143" y="990599"/>
                  </a:lnTo>
                  <a:lnTo>
                    <a:pt x="10667" y="973836"/>
                  </a:lnTo>
                  <a:lnTo>
                    <a:pt x="18287" y="928115"/>
                  </a:lnTo>
                  <a:lnTo>
                    <a:pt x="79247" y="938783"/>
                  </a:lnTo>
                  <a:lnTo>
                    <a:pt x="76200" y="957071"/>
                  </a:lnTo>
                  <a:lnTo>
                    <a:pt x="71627" y="982980"/>
                  </a:lnTo>
                  <a:lnTo>
                    <a:pt x="70104" y="998220"/>
                  </a:lnTo>
                  <a:close/>
                </a:path>
                <a:path w="2458720" h="2234565">
                  <a:moveTo>
                    <a:pt x="91439" y="879347"/>
                  </a:moveTo>
                  <a:lnTo>
                    <a:pt x="32004" y="865631"/>
                  </a:lnTo>
                  <a:lnTo>
                    <a:pt x="32004" y="864107"/>
                  </a:lnTo>
                  <a:lnTo>
                    <a:pt x="39623" y="836675"/>
                  </a:lnTo>
                  <a:lnTo>
                    <a:pt x="47243" y="810767"/>
                  </a:lnTo>
                  <a:lnTo>
                    <a:pt x="50291" y="804671"/>
                  </a:lnTo>
                  <a:lnTo>
                    <a:pt x="108204" y="822959"/>
                  </a:lnTo>
                  <a:lnTo>
                    <a:pt x="106679" y="829055"/>
                  </a:lnTo>
                  <a:lnTo>
                    <a:pt x="99508" y="853439"/>
                  </a:lnTo>
                  <a:lnTo>
                    <a:pt x="99059" y="853439"/>
                  </a:lnTo>
                  <a:lnTo>
                    <a:pt x="91439" y="879347"/>
                  </a:lnTo>
                  <a:close/>
                </a:path>
                <a:path w="2458720" h="2234565">
                  <a:moveTo>
                    <a:pt x="99059" y="854963"/>
                  </a:moveTo>
                  <a:lnTo>
                    <a:pt x="99059" y="853439"/>
                  </a:lnTo>
                  <a:lnTo>
                    <a:pt x="99508" y="853439"/>
                  </a:lnTo>
                  <a:lnTo>
                    <a:pt x="99059" y="854963"/>
                  </a:lnTo>
                  <a:close/>
                </a:path>
                <a:path w="2458720" h="2234565">
                  <a:moveTo>
                    <a:pt x="128015" y="766571"/>
                  </a:moveTo>
                  <a:lnTo>
                    <a:pt x="70104" y="743712"/>
                  </a:lnTo>
                  <a:lnTo>
                    <a:pt x="76200" y="731520"/>
                  </a:lnTo>
                  <a:lnTo>
                    <a:pt x="86867" y="705612"/>
                  </a:lnTo>
                  <a:lnTo>
                    <a:pt x="96012" y="685799"/>
                  </a:lnTo>
                  <a:lnTo>
                    <a:pt x="152400" y="711707"/>
                  </a:lnTo>
                  <a:lnTo>
                    <a:pt x="143959" y="729996"/>
                  </a:lnTo>
                  <a:lnTo>
                    <a:pt x="143255" y="729996"/>
                  </a:lnTo>
                  <a:lnTo>
                    <a:pt x="133215" y="754379"/>
                  </a:lnTo>
                  <a:lnTo>
                    <a:pt x="132587" y="754379"/>
                  </a:lnTo>
                  <a:lnTo>
                    <a:pt x="128015" y="766571"/>
                  </a:lnTo>
                  <a:close/>
                </a:path>
                <a:path w="2458720" h="2234565">
                  <a:moveTo>
                    <a:pt x="143255" y="731520"/>
                  </a:moveTo>
                  <a:lnTo>
                    <a:pt x="143255" y="729996"/>
                  </a:lnTo>
                  <a:lnTo>
                    <a:pt x="143959" y="729996"/>
                  </a:lnTo>
                  <a:lnTo>
                    <a:pt x="143255" y="731520"/>
                  </a:lnTo>
                  <a:close/>
                </a:path>
                <a:path w="2458720" h="2234565">
                  <a:moveTo>
                    <a:pt x="132587" y="755904"/>
                  </a:moveTo>
                  <a:lnTo>
                    <a:pt x="132587" y="754379"/>
                  </a:lnTo>
                  <a:lnTo>
                    <a:pt x="133215" y="754379"/>
                  </a:lnTo>
                  <a:lnTo>
                    <a:pt x="132587" y="755904"/>
                  </a:lnTo>
                  <a:close/>
                </a:path>
                <a:path w="2458720" h="2234565">
                  <a:moveTo>
                    <a:pt x="178307" y="658367"/>
                  </a:moveTo>
                  <a:lnTo>
                    <a:pt x="123443" y="627887"/>
                  </a:lnTo>
                  <a:lnTo>
                    <a:pt x="135635" y="606552"/>
                  </a:lnTo>
                  <a:lnTo>
                    <a:pt x="149351" y="583691"/>
                  </a:lnTo>
                  <a:lnTo>
                    <a:pt x="155447" y="573023"/>
                  </a:lnTo>
                  <a:lnTo>
                    <a:pt x="208787" y="606552"/>
                  </a:lnTo>
                  <a:lnTo>
                    <a:pt x="203707" y="614171"/>
                  </a:lnTo>
                  <a:lnTo>
                    <a:pt x="202691" y="614171"/>
                  </a:lnTo>
                  <a:lnTo>
                    <a:pt x="189833" y="637031"/>
                  </a:lnTo>
                  <a:lnTo>
                    <a:pt x="188975" y="637031"/>
                  </a:lnTo>
                  <a:lnTo>
                    <a:pt x="178307" y="658367"/>
                  </a:lnTo>
                  <a:close/>
                </a:path>
                <a:path w="2458720" h="2234565">
                  <a:moveTo>
                    <a:pt x="202691" y="615696"/>
                  </a:moveTo>
                  <a:lnTo>
                    <a:pt x="202691" y="614171"/>
                  </a:lnTo>
                  <a:lnTo>
                    <a:pt x="203707" y="614171"/>
                  </a:lnTo>
                  <a:lnTo>
                    <a:pt x="202691" y="615696"/>
                  </a:lnTo>
                  <a:close/>
                </a:path>
                <a:path w="2458720" h="2234565">
                  <a:moveTo>
                    <a:pt x="188975" y="638555"/>
                  </a:moveTo>
                  <a:lnTo>
                    <a:pt x="188975" y="637031"/>
                  </a:lnTo>
                  <a:lnTo>
                    <a:pt x="189833" y="637031"/>
                  </a:lnTo>
                  <a:lnTo>
                    <a:pt x="188975" y="638555"/>
                  </a:lnTo>
                  <a:close/>
                </a:path>
                <a:path w="2458720" h="2234565">
                  <a:moveTo>
                    <a:pt x="240791" y="556259"/>
                  </a:moveTo>
                  <a:lnTo>
                    <a:pt x="190499" y="521207"/>
                  </a:lnTo>
                  <a:lnTo>
                    <a:pt x="195071" y="513587"/>
                  </a:lnTo>
                  <a:lnTo>
                    <a:pt x="211836" y="490728"/>
                  </a:lnTo>
                  <a:lnTo>
                    <a:pt x="228599" y="469391"/>
                  </a:lnTo>
                  <a:lnTo>
                    <a:pt x="277367" y="507491"/>
                  </a:lnTo>
                  <a:lnTo>
                    <a:pt x="261801" y="527304"/>
                  </a:lnTo>
                  <a:lnTo>
                    <a:pt x="260604" y="527304"/>
                  </a:lnTo>
                  <a:lnTo>
                    <a:pt x="246379" y="548639"/>
                  </a:lnTo>
                  <a:lnTo>
                    <a:pt x="245363" y="548639"/>
                  </a:lnTo>
                  <a:lnTo>
                    <a:pt x="240791" y="556259"/>
                  </a:lnTo>
                  <a:close/>
                </a:path>
                <a:path w="2458720" h="2234565">
                  <a:moveTo>
                    <a:pt x="260604" y="528828"/>
                  </a:moveTo>
                  <a:lnTo>
                    <a:pt x="260604" y="527304"/>
                  </a:lnTo>
                  <a:lnTo>
                    <a:pt x="261801" y="527304"/>
                  </a:lnTo>
                  <a:lnTo>
                    <a:pt x="260604" y="528828"/>
                  </a:lnTo>
                  <a:close/>
                </a:path>
                <a:path w="2458720" h="2234565">
                  <a:moveTo>
                    <a:pt x="245363" y="550163"/>
                  </a:moveTo>
                  <a:lnTo>
                    <a:pt x="245363" y="548639"/>
                  </a:lnTo>
                  <a:lnTo>
                    <a:pt x="246379" y="548639"/>
                  </a:lnTo>
                  <a:lnTo>
                    <a:pt x="245363" y="550163"/>
                  </a:lnTo>
                  <a:close/>
                </a:path>
                <a:path w="2458720" h="2234565">
                  <a:moveTo>
                    <a:pt x="399288" y="374904"/>
                  </a:moveTo>
                  <a:lnTo>
                    <a:pt x="356615" y="330707"/>
                  </a:lnTo>
                  <a:lnTo>
                    <a:pt x="361188" y="326135"/>
                  </a:lnTo>
                  <a:lnTo>
                    <a:pt x="403860" y="289559"/>
                  </a:lnTo>
                  <a:lnTo>
                    <a:pt x="405383" y="288035"/>
                  </a:lnTo>
                  <a:lnTo>
                    <a:pt x="442781" y="335904"/>
                  </a:lnTo>
                  <a:lnTo>
                    <a:pt x="404050" y="370331"/>
                  </a:lnTo>
                  <a:lnTo>
                    <a:pt x="403860" y="370331"/>
                  </a:lnTo>
                  <a:lnTo>
                    <a:pt x="399288" y="374904"/>
                  </a:lnTo>
                  <a:close/>
                </a:path>
                <a:path w="2458720" h="2234565">
                  <a:moveTo>
                    <a:pt x="443483" y="336804"/>
                  </a:moveTo>
                  <a:lnTo>
                    <a:pt x="442781" y="335904"/>
                  </a:lnTo>
                  <a:lnTo>
                    <a:pt x="443483" y="335279"/>
                  </a:lnTo>
                  <a:lnTo>
                    <a:pt x="443483" y="336804"/>
                  </a:lnTo>
                  <a:close/>
                </a:path>
                <a:path w="2458720" h="2234565">
                  <a:moveTo>
                    <a:pt x="402336" y="371855"/>
                  </a:moveTo>
                  <a:lnTo>
                    <a:pt x="403860" y="370331"/>
                  </a:lnTo>
                  <a:lnTo>
                    <a:pt x="404050" y="370331"/>
                  </a:lnTo>
                  <a:lnTo>
                    <a:pt x="402336" y="371855"/>
                  </a:lnTo>
                  <a:close/>
                </a:path>
                <a:path w="2458720" h="2234565">
                  <a:moveTo>
                    <a:pt x="315467" y="461771"/>
                  </a:moveTo>
                  <a:lnTo>
                    <a:pt x="268223" y="420623"/>
                  </a:lnTo>
                  <a:lnTo>
                    <a:pt x="281939" y="405383"/>
                  </a:lnTo>
                  <a:lnTo>
                    <a:pt x="310896" y="374904"/>
                  </a:lnTo>
                  <a:lnTo>
                    <a:pt x="356615" y="417575"/>
                  </a:lnTo>
                  <a:lnTo>
                    <a:pt x="327660" y="446531"/>
                  </a:lnTo>
                  <a:lnTo>
                    <a:pt x="329183" y="446531"/>
                  </a:lnTo>
                  <a:lnTo>
                    <a:pt x="315467" y="461771"/>
                  </a:lnTo>
                  <a:close/>
                </a:path>
                <a:path w="2458720" h="2234565">
                  <a:moveTo>
                    <a:pt x="490728" y="298704"/>
                  </a:moveTo>
                  <a:lnTo>
                    <a:pt x="455675" y="249935"/>
                  </a:lnTo>
                  <a:lnTo>
                    <a:pt x="495299" y="220979"/>
                  </a:lnTo>
                  <a:lnTo>
                    <a:pt x="507491" y="213359"/>
                  </a:lnTo>
                  <a:lnTo>
                    <a:pt x="541020" y="265175"/>
                  </a:lnTo>
                  <a:lnTo>
                    <a:pt x="531266" y="271271"/>
                  </a:lnTo>
                  <a:lnTo>
                    <a:pt x="530352" y="271271"/>
                  </a:lnTo>
                  <a:lnTo>
                    <a:pt x="490728" y="298704"/>
                  </a:lnTo>
                  <a:close/>
                </a:path>
                <a:path w="2458720" h="2234565">
                  <a:moveTo>
                    <a:pt x="528828" y="272795"/>
                  </a:moveTo>
                  <a:lnTo>
                    <a:pt x="530352" y="271271"/>
                  </a:lnTo>
                  <a:lnTo>
                    <a:pt x="531266" y="271271"/>
                  </a:lnTo>
                  <a:lnTo>
                    <a:pt x="528828" y="272795"/>
                  </a:lnTo>
                  <a:close/>
                </a:path>
                <a:path w="2458720" h="2234565">
                  <a:moveTo>
                    <a:pt x="591312" y="233171"/>
                  </a:moveTo>
                  <a:lnTo>
                    <a:pt x="560831" y="179831"/>
                  </a:lnTo>
                  <a:lnTo>
                    <a:pt x="592836" y="160019"/>
                  </a:lnTo>
                  <a:lnTo>
                    <a:pt x="615696" y="149351"/>
                  </a:lnTo>
                  <a:lnTo>
                    <a:pt x="644652" y="204215"/>
                  </a:lnTo>
                  <a:lnTo>
                    <a:pt x="621791" y="214883"/>
                  </a:lnTo>
                  <a:lnTo>
                    <a:pt x="623315" y="214883"/>
                  </a:lnTo>
                  <a:lnTo>
                    <a:pt x="591312" y="233171"/>
                  </a:lnTo>
                  <a:close/>
                </a:path>
                <a:path w="2458720" h="2234565">
                  <a:moveTo>
                    <a:pt x="697991" y="176783"/>
                  </a:moveTo>
                  <a:lnTo>
                    <a:pt x="672083" y="120395"/>
                  </a:lnTo>
                  <a:lnTo>
                    <a:pt x="697991" y="109727"/>
                  </a:lnTo>
                  <a:lnTo>
                    <a:pt x="725423" y="97535"/>
                  </a:lnTo>
                  <a:lnTo>
                    <a:pt x="729996" y="96011"/>
                  </a:lnTo>
                  <a:lnTo>
                    <a:pt x="752855" y="152400"/>
                  </a:lnTo>
                  <a:lnTo>
                    <a:pt x="748283" y="155447"/>
                  </a:lnTo>
                  <a:lnTo>
                    <a:pt x="722375" y="166115"/>
                  </a:lnTo>
                  <a:lnTo>
                    <a:pt x="697991" y="176783"/>
                  </a:lnTo>
                  <a:close/>
                </a:path>
                <a:path w="2458720" h="2234565">
                  <a:moveTo>
                    <a:pt x="809244" y="131063"/>
                  </a:moveTo>
                  <a:lnTo>
                    <a:pt x="789431" y="73151"/>
                  </a:lnTo>
                  <a:lnTo>
                    <a:pt x="807720" y="67055"/>
                  </a:lnTo>
                  <a:lnTo>
                    <a:pt x="836675" y="57911"/>
                  </a:lnTo>
                  <a:lnTo>
                    <a:pt x="850391" y="53339"/>
                  </a:lnTo>
                  <a:lnTo>
                    <a:pt x="867155" y="112775"/>
                  </a:lnTo>
                  <a:lnTo>
                    <a:pt x="853439" y="117347"/>
                  </a:lnTo>
                  <a:lnTo>
                    <a:pt x="854963" y="117347"/>
                  </a:lnTo>
                  <a:lnTo>
                    <a:pt x="827531" y="124967"/>
                  </a:lnTo>
                  <a:lnTo>
                    <a:pt x="809244" y="131063"/>
                  </a:lnTo>
                  <a:close/>
                </a:path>
                <a:path w="2458720" h="2234565">
                  <a:moveTo>
                    <a:pt x="925067" y="97535"/>
                  </a:moveTo>
                  <a:lnTo>
                    <a:pt x="909828" y="38100"/>
                  </a:lnTo>
                  <a:lnTo>
                    <a:pt x="923544" y="35051"/>
                  </a:lnTo>
                  <a:lnTo>
                    <a:pt x="952499" y="27431"/>
                  </a:lnTo>
                  <a:lnTo>
                    <a:pt x="972312" y="24383"/>
                  </a:lnTo>
                  <a:lnTo>
                    <a:pt x="984504" y="85343"/>
                  </a:lnTo>
                  <a:lnTo>
                    <a:pt x="964691" y="88391"/>
                  </a:lnTo>
                  <a:lnTo>
                    <a:pt x="937260" y="94487"/>
                  </a:lnTo>
                  <a:lnTo>
                    <a:pt x="925067" y="97535"/>
                  </a:lnTo>
                  <a:close/>
                </a:path>
                <a:path w="2458720" h="2234565">
                  <a:moveTo>
                    <a:pt x="1043939" y="74675"/>
                  </a:moveTo>
                  <a:lnTo>
                    <a:pt x="1034796" y="13715"/>
                  </a:lnTo>
                  <a:lnTo>
                    <a:pt x="1042415" y="12191"/>
                  </a:lnTo>
                  <a:lnTo>
                    <a:pt x="1072896" y="7619"/>
                  </a:lnTo>
                  <a:lnTo>
                    <a:pt x="1097280" y="6095"/>
                  </a:lnTo>
                  <a:lnTo>
                    <a:pt x="1103375" y="67055"/>
                  </a:lnTo>
                  <a:lnTo>
                    <a:pt x="1080515" y="70104"/>
                  </a:lnTo>
                  <a:lnTo>
                    <a:pt x="1050036" y="73151"/>
                  </a:lnTo>
                  <a:lnTo>
                    <a:pt x="1051560" y="73151"/>
                  </a:lnTo>
                  <a:lnTo>
                    <a:pt x="1043939" y="74675"/>
                  </a:lnTo>
                  <a:close/>
                </a:path>
                <a:path w="2458720" h="2234565">
                  <a:moveTo>
                    <a:pt x="1168907" y="62483"/>
                  </a:moveTo>
                  <a:lnTo>
                    <a:pt x="1164336" y="62483"/>
                  </a:lnTo>
                  <a:lnTo>
                    <a:pt x="1159763" y="1523"/>
                  </a:lnTo>
                  <a:lnTo>
                    <a:pt x="1165860" y="1523"/>
                  </a:lnTo>
                  <a:lnTo>
                    <a:pt x="1197863" y="0"/>
                  </a:lnTo>
                  <a:lnTo>
                    <a:pt x="1223771" y="0"/>
                  </a:lnTo>
                  <a:lnTo>
                    <a:pt x="1223771" y="60959"/>
                  </a:lnTo>
                  <a:lnTo>
                    <a:pt x="1199388" y="60959"/>
                  </a:lnTo>
                  <a:lnTo>
                    <a:pt x="1168907" y="62483"/>
                  </a:lnTo>
                  <a:close/>
                </a:path>
                <a:path w="2458720" h="2234565">
                  <a:moveTo>
                    <a:pt x="1344167" y="67055"/>
                  </a:moveTo>
                  <a:lnTo>
                    <a:pt x="1319783" y="64007"/>
                  </a:lnTo>
                  <a:lnTo>
                    <a:pt x="1289304" y="62483"/>
                  </a:lnTo>
                  <a:lnTo>
                    <a:pt x="1284731" y="62483"/>
                  </a:lnTo>
                  <a:lnTo>
                    <a:pt x="1286255" y="0"/>
                  </a:lnTo>
                  <a:lnTo>
                    <a:pt x="1292352" y="1523"/>
                  </a:lnTo>
                  <a:lnTo>
                    <a:pt x="1324355" y="3047"/>
                  </a:lnTo>
                  <a:lnTo>
                    <a:pt x="1348739" y="4571"/>
                  </a:lnTo>
                  <a:lnTo>
                    <a:pt x="1344167" y="67055"/>
                  </a:lnTo>
                  <a:close/>
                </a:path>
                <a:path w="2458720" h="2234565">
                  <a:moveTo>
                    <a:pt x="1464563" y="82295"/>
                  </a:moveTo>
                  <a:lnTo>
                    <a:pt x="1435607" y="77723"/>
                  </a:lnTo>
                  <a:lnTo>
                    <a:pt x="1437131" y="77723"/>
                  </a:lnTo>
                  <a:lnTo>
                    <a:pt x="1406652" y="73151"/>
                  </a:lnTo>
                  <a:lnTo>
                    <a:pt x="1405128" y="73151"/>
                  </a:lnTo>
                  <a:lnTo>
                    <a:pt x="1412747" y="12191"/>
                  </a:lnTo>
                  <a:lnTo>
                    <a:pt x="1415796" y="12191"/>
                  </a:lnTo>
                  <a:lnTo>
                    <a:pt x="1475231" y="21335"/>
                  </a:lnTo>
                  <a:lnTo>
                    <a:pt x="1464563" y="82295"/>
                  </a:lnTo>
                  <a:close/>
                </a:path>
                <a:path w="2458720" h="2234565">
                  <a:moveTo>
                    <a:pt x="1577339" y="109727"/>
                  </a:moveTo>
                  <a:lnTo>
                    <a:pt x="1522475" y="94487"/>
                  </a:lnTo>
                  <a:lnTo>
                    <a:pt x="1537715" y="35051"/>
                  </a:lnTo>
                  <a:lnTo>
                    <a:pt x="1565147" y="41147"/>
                  </a:lnTo>
                  <a:lnTo>
                    <a:pt x="1594104" y="48767"/>
                  </a:lnTo>
                  <a:lnTo>
                    <a:pt x="1598675" y="50291"/>
                  </a:lnTo>
                  <a:lnTo>
                    <a:pt x="1580856" y="108204"/>
                  </a:lnTo>
                  <a:lnTo>
                    <a:pt x="1577339" y="108204"/>
                  </a:lnTo>
                  <a:lnTo>
                    <a:pt x="1577339" y="109727"/>
                  </a:lnTo>
                  <a:close/>
                </a:path>
                <a:path w="2458720" h="2234565">
                  <a:moveTo>
                    <a:pt x="1580388" y="109727"/>
                  </a:moveTo>
                  <a:lnTo>
                    <a:pt x="1577339" y="108204"/>
                  </a:lnTo>
                  <a:lnTo>
                    <a:pt x="1580856" y="108204"/>
                  </a:lnTo>
                  <a:lnTo>
                    <a:pt x="1580388" y="109727"/>
                  </a:lnTo>
                  <a:close/>
                </a:path>
                <a:path w="2458720" h="2234565">
                  <a:moveTo>
                    <a:pt x="1694688" y="149351"/>
                  </a:moveTo>
                  <a:lnTo>
                    <a:pt x="1684020" y="144779"/>
                  </a:lnTo>
                  <a:lnTo>
                    <a:pt x="1685544" y="144779"/>
                  </a:lnTo>
                  <a:lnTo>
                    <a:pt x="1658112" y="134111"/>
                  </a:lnTo>
                  <a:lnTo>
                    <a:pt x="1638299" y="128015"/>
                  </a:lnTo>
                  <a:lnTo>
                    <a:pt x="1658112" y="70104"/>
                  </a:lnTo>
                  <a:lnTo>
                    <a:pt x="1679447" y="76200"/>
                  </a:lnTo>
                  <a:lnTo>
                    <a:pt x="1706880" y="86867"/>
                  </a:lnTo>
                  <a:lnTo>
                    <a:pt x="1717547" y="91439"/>
                  </a:lnTo>
                  <a:lnTo>
                    <a:pt x="1694688" y="149351"/>
                  </a:lnTo>
                  <a:close/>
                </a:path>
                <a:path w="2458720" h="2234565">
                  <a:moveTo>
                    <a:pt x="1804415" y="198119"/>
                  </a:moveTo>
                  <a:lnTo>
                    <a:pt x="1786128" y="188975"/>
                  </a:lnTo>
                  <a:lnTo>
                    <a:pt x="1787652" y="188975"/>
                  </a:lnTo>
                  <a:lnTo>
                    <a:pt x="1749552" y="172211"/>
                  </a:lnTo>
                  <a:lnTo>
                    <a:pt x="1775460" y="115823"/>
                  </a:lnTo>
                  <a:lnTo>
                    <a:pt x="1813560" y="134111"/>
                  </a:lnTo>
                  <a:lnTo>
                    <a:pt x="1833372" y="143255"/>
                  </a:lnTo>
                  <a:lnTo>
                    <a:pt x="1804415" y="198119"/>
                  </a:lnTo>
                  <a:close/>
                </a:path>
                <a:path w="2458720" h="2234565">
                  <a:moveTo>
                    <a:pt x="1908047" y="259079"/>
                  </a:moveTo>
                  <a:lnTo>
                    <a:pt x="1882139" y="242315"/>
                  </a:lnTo>
                  <a:lnTo>
                    <a:pt x="1883664" y="242315"/>
                  </a:lnTo>
                  <a:lnTo>
                    <a:pt x="1857755" y="227075"/>
                  </a:lnTo>
                  <a:lnTo>
                    <a:pt x="1888236" y="173735"/>
                  </a:lnTo>
                  <a:lnTo>
                    <a:pt x="1915667" y="188975"/>
                  </a:lnTo>
                  <a:lnTo>
                    <a:pt x="1941575" y="207263"/>
                  </a:lnTo>
                  <a:lnTo>
                    <a:pt x="1908047" y="259079"/>
                  </a:lnTo>
                  <a:close/>
                </a:path>
                <a:path w="2458720" h="2234565">
                  <a:moveTo>
                    <a:pt x="2005583" y="329183"/>
                  </a:moveTo>
                  <a:lnTo>
                    <a:pt x="1972056" y="303275"/>
                  </a:lnTo>
                  <a:lnTo>
                    <a:pt x="1973580" y="303275"/>
                  </a:lnTo>
                  <a:lnTo>
                    <a:pt x="1958339" y="292607"/>
                  </a:lnTo>
                  <a:lnTo>
                    <a:pt x="1993391" y="242315"/>
                  </a:lnTo>
                  <a:lnTo>
                    <a:pt x="2010156" y="254507"/>
                  </a:lnTo>
                  <a:lnTo>
                    <a:pt x="2043683" y="280415"/>
                  </a:lnTo>
                  <a:lnTo>
                    <a:pt x="2005583" y="329183"/>
                  </a:lnTo>
                  <a:close/>
                </a:path>
                <a:path w="2458720" h="2234565">
                  <a:moveTo>
                    <a:pt x="2055875" y="371855"/>
                  </a:moveTo>
                  <a:lnTo>
                    <a:pt x="2052828" y="368807"/>
                  </a:lnTo>
                  <a:lnTo>
                    <a:pt x="2092452" y="321563"/>
                  </a:lnTo>
                  <a:lnTo>
                    <a:pt x="2097023" y="326135"/>
                  </a:lnTo>
                  <a:lnTo>
                    <a:pt x="2138172" y="364235"/>
                  </a:lnTo>
                  <a:lnTo>
                    <a:pt x="2139696" y="365759"/>
                  </a:lnTo>
                  <a:lnTo>
                    <a:pt x="2134960" y="370331"/>
                  </a:lnTo>
                  <a:lnTo>
                    <a:pt x="2055875" y="370331"/>
                  </a:lnTo>
                  <a:lnTo>
                    <a:pt x="2055875" y="371855"/>
                  </a:lnTo>
                  <a:close/>
                </a:path>
                <a:path w="2458720" h="2234565">
                  <a:moveTo>
                    <a:pt x="2095499" y="408431"/>
                  </a:moveTo>
                  <a:lnTo>
                    <a:pt x="2093975" y="406907"/>
                  </a:lnTo>
                  <a:lnTo>
                    <a:pt x="2055875" y="370331"/>
                  </a:lnTo>
                  <a:lnTo>
                    <a:pt x="2134960" y="370331"/>
                  </a:lnTo>
                  <a:lnTo>
                    <a:pt x="2095499" y="408431"/>
                  </a:lnTo>
                  <a:close/>
                </a:path>
                <a:path w="2458720" h="2234565">
                  <a:moveTo>
                    <a:pt x="2095499" y="408431"/>
                  </a:moveTo>
                  <a:lnTo>
                    <a:pt x="2093914" y="406907"/>
                  </a:lnTo>
                  <a:lnTo>
                    <a:pt x="2095499" y="408431"/>
                  </a:lnTo>
                  <a:close/>
                </a:path>
                <a:path w="2458720" h="2234565">
                  <a:moveTo>
                    <a:pt x="2165604" y="487679"/>
                  </a:moveTo>
                  <a:lnTo>
                    <a:pt x="2136647" y="452628"/>
                  </a:lnTo>
                  <a:lnTo>
                    <a:pt x="2182367" y="411479"/>
                  </a:lnTo>
                  <a:lnTo>
                    <a:pt x="2212847" y="446531"/>
                  </a:lnTo>
                  <a:lnTo>
                    <a:pt x="2223515" y="460247"/>
                  </a:lnTo>
                  <a:lnTo>
                    <a:pt x="2190353" y="486155"/>
                  </a:lnTo>
                  <a:lnTo>
                    <a:pt x="2165604" y="486155"/>
                  </a:lnTo>
                  <a:lnTo>
                    <a:pt x="2165604" y="487679"/>
                  </a:lnTo>
                  <a:close/>
                </a:path>
                <a:path w="2458720" h="2234565">
                  <a:moveTo>
                    <a:pt x="2174747" y="498347"/>
                  </a:moveTo>
                  <a:lnTo>
                    <a:pt x="2165604" y="486155"/>
                  </a:lnTo>
                  <a:lnTo>
                    <a:pt x="2190353" y="486155"/>
                  </a:lnTo>
                  <a:lnTo>
                    <a:pt x="2174747" y="498347"/>
                  </a:lnTo>
                  <a:close/>
                </a:path>
                <a:path w="2458720" h="2234565">
                  <a:moveTo>
                    <a:pt x="2228088" y="571499"/>
                  </a:moveTo>
                  <a:lnTo>
                    <a:pt x="2212847" y="548639"/>
                  </a:lnTo>
                  <a:lnTo>
                    <a:pt x="2211323" y="547115"/>
                  </a:lnTo>
                  <a:lnTo>
                    <a:pt x="2261615" y="510539"/>
                  </a:lnTo>
                  <a:lnTo>
                    <a:pt x="2263139" y="513587"/>
                  </a:lnTo>
                  <a:lnTo>
                    <a:pt x="2279904" y="536447"/>
                  </a:lnTo>
                  <a:lnTo>
                    <a:pt x="2295144" y="559307"/>
                  </a:lnTo>
                  <a:lnTo>
                    <a:pt x="2296667" y="563879"/>
                  </a:lnTo>
                  <a:lnTo>
                    <a:pt x="2286798" y="569975"/>
                  </a:lnTo>
                  <a:lnTo>
                    <a:pt x="2228088" y="569975"/>
                  </a:lnTo>
                  <a:lnTo>
                    <a:pt x="2228088" y="571499"/>
                  </a:lnTo>
                  <a:close/>
                </a:path>
                <a:path w="2458720" h="2234565">
                  <a:moveTo>
                    <a:pt x="2244852" y="595883"/>
                  </a:moveTo>
                  <a:lnTo>
                    <a:pt x="2241804" y="592836"/>
                  </a:lnTo>
                  <a:lnTo>
                    <a:pt x="2243328" y="592836"/>
                  </a:lnTo>
                  <a:lnTo>
                    <a:pt x="2228088" y="569975"/>
                  </a:lnTo>
                  <a:lnTo>
                    <a:pt x="2286798" y="569975"/>
                  </a:lnTo>
                  <a:lnTo>
                    <a:pt x="2244852" y="595883"/>
                  </a:lnTo>
                  <a:close/>
                </a:path>
                <a:path w="2458720" h="2234565">
                  <a:moveTo>
                    <a:pt x="2293620" y="684275"/>
                  </a:moveTo>
                  <a:lnTo>
                    <a:pt x="2275331" y="647699"/>
                  </a:lnTo>
                  <a:lnTo>
                    <a:pt x="2328672" y="618744"/>
                  </a:lnTo>
                  <a:lnTo>
                    <a:pt x="2336291" y="630936"/>
                  </a:lnTo>
                  <a:lnTo>
                    <a:pt x="2348483" y="655320"/>
                  </a:lnTo>
                  <a:lnTo>
                    <a:pt x="2357628" y="675131"/>
                  </a:lnTo>
                  <a:lnTo>
                    <a:pt x="2341491" y="682752"/>
                  </a:lnTo>
                  <a:lnTo>
                    <a:pt x="2293620" y="682752"/>
                  </a:lnTo>
                  <a:lnTo>
                    <a:pt x="2293620" y="684275"/>
                  </a:lnTo>
                  <a:close/>
                </a:path>
                <a:path w="2458720" h="2234565">
                  <a:moveTo>
                    <a:pt x="2302764" y="701039"/>
                  </a:moveTo>
                  <a:lnTo>
                    <a:pt x="2293620" y="682752"/>
                  </a:lnTo>
                  <a:lnTo>
                    <a:pt x="2341491" y="682752"/>
                  </a:lnTo>
                  <a:lnTo>
                    <a:pt x="2302764" y="701039"/>
                  </a:lnTo>
                  <a:close/>
                </a:path>
                <a:path w="2458720" h="2234565">
                  <a:moveTo>
                    <a:pt x="2343912" y="804671"/>
                  </a:moveTo>
                  <a:lnTo>
                    <a:pt x="2334767" y="778763"/>
                  </a:lnTo>
                  <a:lnTo>
                    <a:pt x="2325623" y="755904"/>
                  </a:lnTo>
                  <a:lnTo>
                    <a:pt x="2383536" y="733044"/>
                  </a:lnTo>
                  <a:lnTo>
                    <a:pt x="2392680" y="757428"/>
                  </a:lnTo>
                  <a:lnTo>
                    <a:pt x="2401823" y="783336"/>
                  </a:lnTo>
                  <a:lnTo>
                    <a:pt x="2404872" y="792479"/>
                  </a:lnTo>
                  <a:lnTo>
                    <a:pt x="2373688" y="803147"/>
                  </a:lnTo>
                  <a:lnTo>
                    <a:pt x="2343912" y="803147"/>
                  </a:lnTo>
                  <a:lnTo>
                    <a:pt x="2343912" y="804671"/>
                  </a:lnTo>
                  <a:close/>
                </a:path>
                <a:path w="2458720" h="2234565">
                  <a:moveTo>
                    <a:pt x="2346960" y="812291"/>
                  </a:moveTo>
                  <a:lnTo>
                    <a:pt x="2343912" y="803147"/>
                  </a:lnTo>
                  <a:lnTo>
                    <a:pt x="2373688" y="803147"/>
                  </a:lnTo>
                  <a:lnTo>
                    <a:pt x="2346960" y="812291"/>
                  </a:lnTo>
                  <a:close/>
                </a:path>
                <a:path w="2458720" h="2234565">
                  <a:moveTo>
                    <a:pt x="2366772" y="879347"/>
                  </a:moveTo>
                  <a:lnTo>
                    <a:pt x="2363723" y="870204"/>
                  </a:lnTo>
                  <a:lnTo>
                    <a:pt x="2423160" y="853439"/>
                  </a:lnTo>
                  <a:lnTo>
                    <a:pt x="2426207" y="864107"/>
                  </a:lnTo>
                  <a:lnTo>
                    <a:pt x="2429256" y="877823"/>
                  </a:lnTo>
                  <a:lnTo>
                    <a:pt x="2366772" y="877823"/>
                  </a:lnTo>
                  <a:lnTo>
                    <a:pt x="2366772" y="879347"/>
                  </a:lnTo>
                  <a:close/>
                </a:path>
                <a:path w="2458720" h="2234565">
                  <a:moveTo>
                    <a:pt x="2372867" y="905255"/>
                  </a:moveTo>
                  <a:lnTo>
                    <a:pt x="2366772" y="877823"/>
                  </a:lnTo>
                  <a:lnTo>
                    <a:pt x="2429256" y="877823"/>
                  </a:lnTo>
                  <a:lnTo>
                    <a:pt x="2432304" y="891539"/>
                  </a:lnTo>
                  <a:lnTo>
                    <a:pt x="2435352" y="903731"/>
                  </a:lnTo>
                  <a:lnTo>
                    <a:pt x="2372867" y="903731"/>
                  </a:lnTo>
                  <a:lnTo>
                    <a:pt x="2372867" y="905255"/>
                  </a:lnTo>
                  <a:close/>
                </a:path>
                <a:path w="2458720" h="2234565">
                  <a:moveTo>
                    <a:pt x="2377439" y="928115"/>
                  </a:moveTo>
                  <a:lnTo>
                    <a:pt x="2372867" y="903731"/>
                  </a:lnTo>
                  <a:lnTo>
                    <a:pt x="2435352" y="903731"/>
                  </a:lnTo>
                  <a:lnTo>
                    <a:pt x="2438399" y="915923"/>
                  </a:lnTo>
                  <a:lnTo>
                    <a:pt x="2377439" y="928115"/>
                  </a:lnTo>
                  <a:close/>
                </a:path>
                <a:path w="2458720" h="2234565">
                  <a:moveTo>
                    <a:pt x="2392680" y="1036320"/>
                  </a:moveTo>
                  <a:lnTo>
                    <a:pt x="2389631" y="1008888"/>
                  </a:lnTo>
                  <a:lnTo>
                    <a:pt x="2388107" y="986028"/>
                  </a:lnTo>
                  <a:lnTo>
                    <a:pt x="2449067" y="978407"/>
                  </a:lnTo>
                  <a:lnTo>
                    <a:pt x="2452115" y="1002791"/>
                  </a:lnTo>
                  <a:lnTo>
                    <a:pt x="2453639" y="1030223"/>
                  </a:lnTo>
                  <a:lnTo>
                    <a:pt x="2454211" y="1034796"/>
                  </a:lnTo>
                  <a:lnTo>
                    <a:pt x="2392680" y="1034796"/>
                  </a:lnTo>
                  <a:lnTo>
                    <a:pt x="2392680" y="1036320"/>
                  </a:lnTo>
                  <a:close/>
                </a:path>
                <a:path w="2458720" h="2234565">
                  <a:moveTo>
                    <a:pt x="2394204" y="1045463"/>
                  </a:moveTo>
                  <a:lnTo>
                    <a:pt x="2392680" y="1034796"/>
                  </a:lnTo>
                  <a:lnTo>
                    <a:pt x="2454211" y="1034796"/>
                  </a:lnTo>
                  <a:lnTo>
                    <a:pt x="2455164" y="1042415"/>
                  </a:lnTo>
                  <a:lnTo>
                    <a:pt x="2394204" y="1045463"/>
                  </a:lnTo>
                  <a:close/>
                </a:path>
                <a:path w="2458720" h="2234565">
                  <a:moveTo>
                    <a:pt x="2456688" y="1168907"/>
                  </a:moveTo>
                  <a:lnTo>
                    <a:pt x="2395728" y="1165859"/>
                  </a:lnTo>
                  <a:lnTo>
                    <a:pt x="2395728" y="1106423"/>
                  </a:lnTo>
                  <a:lnTo>
                    <a:pt x="2458212" y="1104899"/>
                  </a:lnTo>
                  <a:lnTo>
                    <a:pt x="2458212" y="1146047"/>
                  </a:lnTo>
                  <a:lnTo>
                    <a:pt x="2456688" y="1168907"/>
                  </a:lnTo>
                  <a:close/>
                </a:path>
                <a:path w="2458720" h="2234565">
                  <a:moveTo>
                    <a:pt x="2442972" y="1295399"/>
                  </a:moveTo>
                  <a:lnTo>
                    <a:pt x="2382012" y="1284731"/>
                  </a:lnTo>
                  <a:lnTo>
                    <a:pt x="2383536" y="1277112"/>
                  </a:lnTo>
                  <a:lnTo>
                    <a:pt x="2386583" y="1251204"/>
                  </a:lnTo>
                  <a:lnTo>
                    <a:pt x="2391156" y="1225296"/>
                  </a:lnTo>
                  <a:lnTo>
                    <a:pt x="2452115" y="1232915"/>
                  </a:lnTo>
                  <a:lnTo>
                    <a:pt x="2447544" y="1260347"/>
                  </a:lnTo>
                  <a:lnTo>
                    <a:pt x="2444496" y="1287780"/>
                  </a:lnTo>
                  <a:lnTo>
                    <a:pt x="2442972" y="1295399"/>
                  </a:lnTo>
                  <a:close/>
                </a:path>
                <a:path w="2458720" h="2234565">
                  <a:moveTo>
                    <a:pt x="2359152" y="1380744"/>
                  </a:moveTo>
                  <a:lnTo>
                    <a:pt x="2366772" y="1354836"/>
                  </a:lnTo>
                  <a:lnTo>
                    <a:pt x="2369820" y="1342644"/>
                  </a:lnTo>
                  <a:lnTo>
                    <a:pt x="2429256" y="1357883"/>
                  </a:lnTo>
                  <a:lnTo>
                    <a:pt x="2426207" y="1370075"/>
                  </a:lnTo>
                  <a:lnTo>
                    <a:pt x="2423667" y="1379220"/>
                  </a:lnTo>
                  <a:lnTo>
                    <a:pt x="2360675" y="1379220"/>
                  </a:lnTo>
                  <a:lnTo>
                    <a:pt x="2359152" y="1380744"/>
                  </a:lnTo>
                  <a:close/>
                </a:path>
                <a:path w="2458720" h="2234565">
                  <a:moveTo>
                    <a:pt x="2412491" y="1418844"/>
                  </a:moveTo>
                  <a:lnTo>
                    <a:pt x="2353056" y="1400555"/>
                  </a:lnTo>
                  <a:lnTo>
                    <a:pt x="2360675" y="1379220"/>
                  </a:lnTo>
                  <a:lnTo>
                    <a:pt x="2423667" y="1379220"/>
                  </a:lnTo>
                  <a:lnTo>
                    <a:pt x="2418588" y="1397507"/>
                  </a:lnTo>
                  <a:lnTo>
                    <a:pt x="2412491" y="1418844"/>
                  </a:lnTo>
                  <a:close/>
                </a:path>
                <a:path w="2458720" h="2234565">
                  <a:moveTo>
                    <a:pt x="2392680" y="1479804"/>
                  </a:moveTo>
                  <a:lnTo>
                    <a:pt x="2325623" y="1479804"/>
                  </a:lnTo>
                  <a:lnTo>
                    <a:pt x="2334767" y="1456944"/>
                  </a:lnTo>
                  <a:lnTo>
                    <a:pt x="2392680" y="1479804"/>
                  </a:lnTo>
                  <a:close/>
                </a:path>
                <a:path w="2458720" h="2234565">
                  <a:moveTo>
                    <a:pt x="2382869" y="1504188"/>
                  </a:moveTo>
                  <a:lnTo>
                    <a:pt x="2316480" y="1504188"/>
                  </a:lnTo>
                  <a:lnTo>
                    <a:pt x="2325623" y="1478280"/>
                  </a:lnTo>
                  <a:lnTo>
                    <a:pt x="2325623" y="1479804"/>
                  </a:lnTo>
                  <a:lnTo>
                    <a:pt x="2392680" y="1479804"/>
                  </a:lnTo>
                  <a:lnTo>
                    <a:pt x="2383536" y="1502663"/>
                  </a:lnTo>
                  <a:lnTo>
                    <a:pt x="2382869" y="1504188"/>
                  </a:lnTo>
                  <a:close/>
                </a:path>
                <a:path w="2458720" h="2234565">
                  <a:moveTo>
                    <a:pt x="2368296" y="1537715"/>
                  </a:moveTo>
                  <a:lnTo>
                    <a:pt x="2311907" y="1513331"/>
                  </a:lnTo>
                  <a:lnTo>
                    <a:pt x="2316480" y="1502663"/>
                  </a:lnTo>
                  <a:lnTo>
                    <a:pt x="2316480" y="1504188"/>
                  </a:lnTo>
                  <a:lnTo>
                    <a:pt x="2382869" y="1504188"/>
                  </a:lnTo>
                  <a:lnTo>
                    <a:pt x="2372867" y="1527047"/>
                  </a:lnTo>
                  <a:lnTo>
                    <a:pt x="2368296" y="1537715"/>
                  </a:lnTo>
                  <a:close/>
                </a:path>
                <a:path w="2458720" h="2234565">
                  <a:moveTo>
                    <a:pt x="2300437" y="1574291"/>
                  </a:moveTo>
                  <a:lnTo>
                    <a:pt x="2281428" y="1574291"/>
                  </a:lnTo>
                  <a:lnTo>
                    <a:pt x="2285999" y="1566671"/>
                  </a:lnTo>
                  <a:lnTo>
                    <a:pt x="2300437" y="1574291"/>
                  </a:lnTo>
                  <a:close/>
                </a:path>
                <a:path w="2458720" h="2234565">
                  <a:moveTo>
                    <a:pt x="2339949" y="1597152"/>
                  </a:moveTo>
                  <a:lnTo>
                    <a:pt x="2269236" y="1597152"/>
                  </a:lnTo>
                  <a:lnTo>
                    <a:pt x="2281428" y="1572767"/>
                  </a:lnTo>
                  <a:lnTo>
                    <a:pt x="2281428" y="1574291"/>
                  </a:lnTo>
                  <a:lnTo>
                    <a:pt x="2300437" y="1574291"/>
                  </a:lnTo>
                  <a:lnTo>
                    <a:pt x="2340864" y="1595628"/>
                  </a:lnTo>
                  <a:lnTo>
                    <a:pt x="2339949" y="1597152"/>
                  </a:lnTo>
                  <a:close/>
                </a:path>
                <a:path w="2458720" h="2234565">
                  <a:moveTo>
                    <a:pt x="2308860" y="1650491"/>
                  </a:moveTo>
                  <a:lnTo>
                    <a:pt x="2255520" y="1620012"/>
                  </a:lnTo>
                  <a:lnTo>
                    <a:pt x="2269236" y="1595628"/>
                  </a:lnTo>
                  <a:lnTo>
                    <a:pt x="2269236" y="1597152"/>
                  </a:lnTo>
                  <a:lnTo>
                    <a:pt x="2339949" y="1597152"/>
                  </a:lnTo>
                  <a:lnTo>
                    <a:pt x="2336291" y="1603247"/>
                  </a:lnTo>
                  <a:lnTo>
                    <a:pt x="2322575" y="1627631"/>
                  </a:lnTo>
                  <a:lnTo>
                    <a:pt x="2308860" y="1650491"/>
                  </a:lnTo>
                  <a:close/>
                </a:path>
                <a:path w="2458720" h="2234565">
                  <a:moveTo>
                    <a:pt x="2212847" y="1685544"/>
                  </a:moveTo>
                  <a:lnTo>
                    <a:pt x="2223515" y="1668780"/>
                  </a:lnTo>
                  <a:lnTo>
                    <a:pt x="2246044" y="1684020"/>
                  </a:lnTo>
                  <a:lnTo>
                    <a:pt x="2214372" y="1684020"/>
                  </a:lnTo>
                  <a:lnTo>
                    <a:pt x="2212847" y="1685544"/>
                  </a:lnTo>
                  <a:close/>
                </a:path>
                <a:path w="2458720" h="2234565">
                  <a:moveTo>
                    <a:pt x="2197607" y="1706880"/>
                  </a:moveTo>
                  <a:lnTo>
                    <a:pt x="2214372" y="1684020"/>
                  </a:lnTo>
                  <a:lnTo>
                    <a:pt x="2246044" y="1684020"/>
                  </a:lnTo>
                  <a:lnTo>
                    <a:pt x="2275331" y="1703831"/>
                  </a:lnTo>
                  <a:lnTo>
                    <a:pt x="2274223" y="1705355"/>
                  </a:lnTo>
                  <a:lnTo>
                    <a:pt x="2199131" y="1705355"/>
                  </a:lnTo>
                  <a:lnTo>
                    <a:pt x="2197607" y="1706880"/>
                  </a:lnTo>
                  <a:close/>
                </a:path>
                <a:path w="2458720" h="2234565">
                  <a:moveTo>
                    <a:pt x="2237231" y="1755647"/>
                  </a:moveTo>
                  <a:lnTo>
                    <a:pt x="2188464" y="1717547"/>
                  </a:lnTo>
                  <a:lnTo>
                    <a:pt x="2199131" y="1705355"/>
                  </a:lnTo>
                  <a:lnTo>
                    <a:pt x="2274223" y="1705355"/>
                  </a:lnTo>
                  <a:lnTo>
                    <a:pt x="2263139" y="1720596"/>
                  </a:lnTo>
                  <a:lnTo>
                    <a:pt x="2247899" y="1743455"/>
                  </a:lnTo>
                  <a:lnTo>
                    <a:pt x="2237231" y="1755647"/>
                  </a:lnTo>
                  <a:close/>
                </a:path>
                <a:path w="2458720" h="2234565">
                  <a:moveTo>
                    <a:pt x="2154936" y="1851659"/>
                  </a:moveTo>
                  <a:lnTo>
                    <a:pt x="2110739" y="1808988"/>
                  </a:lnTo>
                  <a:lnTo>
                    <a:pt x="2132075" y="1787652"/>
                  </a:lnTo>
                  <a:lnTo>
                    <a:pt x="2130552" y="1787652"/>
                  </a:lnTo>
                  <a:lnTo>
                    <a:pt x="2150364" y="1764791"/>
                  </a:lnTo>
                  <a:lnTo>
                    <a:pt x="2197607" y="1804415"/>
                  </a:lnTo>
                  <a:lnTo>
                    <a:pt x="2176272" y="1828799"/>
                  </a:lnTo>
                  <a:lnTo>
                    <a:pt x="2154936" y="1851659"/>
                  </a:lnTo>
                  <a:close/>
                </a:path>
                <a:path w="2458720" h="2234565">
                  <a:moveTo>
                    <a:pt x="2063496" y="1938528"/>
                  </a:moveTo>
                  <a:lnTo>
                    <a:pt x="2022347" y="1891283"/>
                  </a:lnTo>
                  <a:lnTo>
                    <a:pt x="2055875" y="1862328"/>
                  </a:lnTo>
                  <a:lnTo>
                    <a:pt x="2068067" y="1851659"/>
                  </a:lnTo>
                  <a:lnTo>
                    <a:pt x="2110739" y="1895855"/>
                  </a:lnTo>
                  <a:lnTo>
                    <a:pt x="2097023" y="1908047"/>
                  </a:lnTo>
                  <a:lnTo>
                    <a:pt x="2063496" y="1938528"/>
                  </a:lnTo>
                  <a:close/>
                </a:path>
                <a:path w="2458720" h="2234565">
                  <a:moveTo>
                    <a:pt x="1961388" y="2014728"/>
                  </a:moveTo>
                  <a:lnTo>
                    <a:pt x="1927860" y="1962912"/>
                  </a:lnTo>
                  <a:lnTo>
                    <a:pt x="1973580" y="1930907"/>
                  </a:lnTo>
                  <a:lnTo>
                    <a:pt x="1972056" y="1930907"/>
                  </a:lnTo>
                  <a:lnTo>
                    <a:pt x="1975104" y="1929383"/>
                  </a:lnTo>
                  <a:lnTo>
                    <a:pt x="2013204" y="1976628"/>
                  </a:lnTo>
                  <a:lnTo>
                    <a:pt x="2010156" y="1979675"/>
                  </a:lnTo>
                  <a:lnTo>
                    <a:pt x="1962912" y="2013204"/>
                  </a:lnTo>
                  <a:lnTo>
                    <a:pt x="1961388" y="2014728"/>
                  </a:lnTo>
                  <a:close/>
                </a:path>
                <a:path w="2458720" h="2234565">
                  <a:moveTo>
                    <a:pt x="1853183" y="2080259"/>
                  </a:moveTo>
                  <a:lnTo>
                    <a:pt x="1824228" y="2025396"/>
                  </a:lnTo>
                  <a:lnTo>
                    <a:pt x="1836420" y="2019299"/>
                  </a:lnTo>
                  <a:lnTo>
                    <a:pt x="1834896" y="2019299"/>
                  </a:lnTo>
                  <a:lnTo>
                    <a:pt x="1876044" y="1994915"/>
                  </a:lnTo>
                  <a:lnTo>
                    <a:pt x="1908047" y="2048255"/>
                  </a:lnTo>
                  <a:lnTo>
                    <a:pt x="1865375" y="2072639"/>
                  </a:lnTo>
                  <a:lnTo>
                    <a:pt x="1853183" y="2080259"/>
                  </a:lnTo>
                  <a:close/>
                </a:path>
                <a:path w="2458720" h="2234565">
                  <a:moveTo>
                    <a:pt x="1738883" y="2133599"/>
                  </a:moveTo>
                  <a:lnTo>
                    <a:pt x="1714499" y="2077212"/>
                  </a:lnTo>
                  <a:lnTo>
                    <a:pt x="1737360" y="2068067"/>
                  </a:lnTo>
                  <a:lnTo>
                    <a:pt x="1735836" y="2068067"/>
                  </a:lnTo>
                  <a:lnTo>
                    <a:pt x="1770888" y="2052828"/>
                  </a:lnTo>
                  <a:lnTo>
                    <a:pt x="1796796" y="2107691"/>
                  </a:lnTo>
                  <a:lnTo>
                    <a:pt x="1761744" y="2124455"/>
                  </a:lnTo>
                  <a:lnTo>
                    <a:pt x="1738883" y="2133599"/>
                  </a:lnTo>
                  <a:close/>
                </a:path>
                <a:path w="2458720" h="2234565">
                  <a:moveTo>
                    <a:pt x="1623060" y="2176272"/>
                  </a:moveTo>
                  <a:lnTo>
                    <a:pt x="1620012" y="2176272"/>
                  </a:lnTo>
                  <a:lnTo>
                    <a:pt x="1601723" y="2116836"/>
                  </a:lnTo>
                  <a:lnTo>
                    <a:pt x="1604772" y="2116836"/>
                  </a:lnTo>
                  <a:lnTo>
                    <a:pt x="1632204" y="2107691"/>
                  </a:lnTo>
                  <a:lnTo>
                    <a:pt x="1630680" y="2107691"/>
                  </a:lnTo>
                  <a:lnTo>
                    <a:pt x="1658112" y="2098547"/>
                  </a:lnTo>
                  <a:lnTo>
                    <a:pt x="1680972" y="2156459"/>
                  </a:lnTo>
                  <a:lnTo>
                    <a:pt x="1679447" y="2156459"/>
                  </a:lnTo>
                  <a:lnTo>
                    <a:pt x="1650491" y="2167128"/>
                  </a:lnTo>
                  <a:lnTo>
                    <a:pt x="1623060" y="2176272"/>
                  </a:lnTo>
                  <a:close/>
                </a:path>
                <a:path w="2458720" h="2234565">
                  <a:moveTo>
                    <a:pt x="1496567" y="2208275"/>
                  </a:moveTo>
                  <a:lnTo>
                    <a:pt x="1485899" y="2147315"/>
                  </a:lnTo>
                  <a:lnTo>
                    <a:pt x="1493520" y="2145791"/>
                  </a:lnTo>
                  <a:lnTo>
                    <a:pt x="1522475" y="2139696"/>
                  </a:lnTo>
                  <a:lnTo>
                    <a:pt x="1520952" y="2139696"/>
                  </a:lnTo>
                  <a:lnTo>
                    <a:pt x="1543812" y="2133599"/>
                  </a:lnTo>
                  <a:lnTo>
                    <a:pt x="1559052" y="2193036"/>
                  </a:lnTo>
                  <a:lnTo>
                    <a:pt x="1536191" y="2199131"/>
                  </a:lnTo>
                  <a:lnTo>
                    <a:pt x="1505712" y="2205228"/>
                  </a:lnTo>
                  <a:lnTo>
                    <a:pt x="1496567" y="2208275"/>
                  </a:lnTo>
                  <a:close/>
                </a:path>
                <a:path w="2458720" h="2234565">
                  <a:moveTo>
                    <a:pt x="1426921" y="2161031"/>
                  </a:moveTo>
                  <a:lnTo>
                    <a:pt x="1406652" y="2161031"/>
                  </a:lnTo>
                  <a:lnTo>
                    <a:pt x="1426463" y="2157983"/>
                  </a:lnTo>
                  <a:lnTo>
                    <a:pt x="1426921" y="2161031"/>
                  </a:lnTo>
                  <a:close/>
                </a:path>
                <a:path w="2458720" h="2234565">
                  <a:moveTo>
                    <a:pt x="1373123" y="2226564"/>
                  </a:moveTo>
                  <a:lnTo>
                    <a:pt x="1365504" y="2165604"/>
                  </a:lnTo>
                  <a:lnTo>
                    <a:pt x="1379220" y="2164080"/>
                  </a:lnTo>
                  <a:lnTo>
                    <a:pt x="1377696" y="2164080"/>
                  </a:lnTo>
                  <a:lnTo>
                    <a:pt x="1408175" y="2159507"/>
                  </a:lnTo>
                  <a:lnTo>
                    <a:pt x="1406652" y="2161031"/>
                  </a:lnTo>
                  <a:lnTo>
                    <a:pt x="1426921" y="2161031"/>
                  </a:lnTo>
                  <a:lnTo>
                    <a:pt x="1435607" y="2218944"/>
                  </a:lnTo>
                  <a:lnTo>
                    <a:pt x="1415796" y="2221991"/>
                  </a:lnTo>
                  <a:lnTo>
                    <a:pt x="1385315" y="2225039"/>
                  </a:lnTo>
                  <a:lnTo>
                    <a:pt x="1373123" y="2226564"/>
                  </a:lnTo>
                  <a:close/>
                </a:path>
                <a:path w="2458720" h="2234565">
                  <a:moveTo>
                    <a:pt x="1260347" y="2234183"/>
                  </a:moveTo>
                  <a:lnTo>
                    <a:pt x="1246631" y="2234183"/>
                  </a:lnTo>
                  <a:lnTo>
                    <a:pt x="1246631" y="2171699"/>
                  </a:lnTo>
                  <a:lnTo>
                    <a:pt x="1289304" y="2171699"/>
                  </a:lnTo>
                  <a:lnTo>
                    <a:pt x="1306067" y="2170175"/>
                  </a:lnTo>
                  <a:lnTo>
                    <a:pt x="1309115" y="2231136"/>
                  </a:lnTo>
                  <a:lnTo>
                    <a:pt x="1292352" y="2232659"/>
                  </a:lnTo>
                  <a:lnTo>
                    <a:pt x="1260347" y="2234183"/>
                  </a:lnTo>
                  <a:close/>
                </a:path>
                <a:path w="2458720" h="2234565">
                  <a:moveTo>
                    <a:pt x="1184147" y="2234183"/>
                  </a:moveTo>
                  <a:lnTo>
                    <a:pt x="1165860" y="2232659"/>
                  </a:lnTo>
                  <a:lnTo>
                    <a:pt x="1135380" y="2231136"/>
                  </a:lnTo>
                  <a:lnTo>
                    <a:pt x="1120139" y="2229612"/>
                  </a:lnTo>
                  <a:lnTo>
                    <a:pt x="1124712" y="2168652"/>
                  </a:lnTo>
                  <a:lnTo>
                    <a:pt x="1139952" y="2170175"/>
                  </a:lnTo>
                  <a:lnTo>
                    <a:pt x="1138428" y="2170175"/>
                  </a:lnTo>
                  <a:lnTo>
                    <a:pt x="1168907" y="2171699"/>
                  </a:lnTo>
                  <a:lnTo>
                    <a:pt x="1185671" y="2171699"/>
                  </a:lnTo>
                  <a:lnTo>
                    <a:pt x="1184147" y="2234183"/>
                  </a:lnTo>
                  <a:close/>
                </a:path>
                <a:path w="2458720" h="2234565">
                  <a:moveTo>
                    <a:pt x="1057655" y="2223515"/>
                  </a:moveTo>
                  <a:lnTo>
                    <a:pt x="1042415" y="2221991"/>
                  </a:lnTo>
                  <a:lnTo>
                    <a:pt x="1011936" y="2217420"/>
                  </a:lnTo>
                  <a:lnTo>
                    <a:pt x="995171" y="2214372"/>
                  </a:lnTo>
                  <a:lnTo>
                    <a:pt x="1005839" y="2153412"/>
                  </a:lnTo>
                  <a:lnTo>
                    <a:pt x="1022604" y="2156459"/>
                  </a:lnTo>
                  <a:lnTo>
                    <a:pt x="1051560" y="2161031"/>
                  </a:lnTo>
                  <a:lnTo>
                    <a:pt x="1065275" y="2162555"/>
                  </a:lnTo>
                  <a:lnTo>
                    <a:pt x="1057655" y="2223515"/>
                  </a:lnTo>
                  <a:close/>
                </a:path>
                <a:path w="2458720" h="2234565">
                  <a:moveTo>
                    <a:pt x="932688" y="2202180"/>
                  </a:moveTo>
                  <a:lnTo>
                    <a:pt x="923544" y="2199131"/>
                  </a:lnTo>
                  <a:lnTo>
                    <a:pt x="893063" y="2193036"/>
                  </a:lnTo>
                  <a:lnTo>
                    <a:pt x="871728" y="2186939"/>
                  </a:lnTo>
                  <a:lnTo>
                    <a:pt x="888491" y="2127504"/>
                  </a:lnTo>
                  <a:lnTo>
                    <a:pt x="909828" y="2132075"/>
                  </a:lnTo>
                  <a:lnTo>
                    <a:pt x="908304" y="2132075"/>
                  </a:lnTo>
                  <a:lnTo>
                    <a:pt x="937260" y="2139696"/>
                  </a:lnTo>
                  <a:lnTo>
                    <a:pt x="946404" y="2141220"/>
                  </a:lnTo>
                  <a:lnTo>
                    <a:pt x="932688" y="2202180"/>
                  </a:lnTo>
                  <a:close/>
                </a:path>
                <a:path w="2458720" h="2234565">
                  <a:moveTo>
                    <a:pt x="812291" y="2168652"/>
                  </a:moveTo>
                  <a:lnTo>
                    <a:pt x="780288" y="2157983"/>
                  </a:lnTo>
                  <a:lnTo>
                    <a:pt x="752855" y="2147315"/>
                  </a:lnTo>
                  <a:lnTo>
                    <a:pt x="751331" y="2147315"/>
                  </a:lnTo>
                  <a:lnTo>
                    <a:pt x="774191" y="2089404"/>
                  </a:lnTo>
                  <a:lnTo>
                    <a:pt x="801623" y="2100072"/>
                  </a:lnTo>
                  <a:lnTo>
                    <a:pt x="804018" y="2100072"/>
                  </a:lnTo>
                  <a:lnTo>
                    <a:pt x="827531" y="2109215"/>
                  </a:lnTo>
                  <a:lnTo>
                    <a:pt x="830579" y="2109215"/>
                  </a:lnTo>
                  <a:lnTo>
                    <a:pt x="812291" y="2168652"/>
                  </a:lnTo>
                  <a:close/>
                </a:path>
                <a:path w="2458720" h="2234565">
                  <a:moveTo>
                    <a:pt x="804018" y="2100072"/>
                  </a:moveTo>
                  <a:lnTo>
                    <a:pt x="801623" y="2100072"/>
                  </a:lnTo>
                  <a:lnTo>
                    <a:pt x="800099" y="2098547"/>
                  </a:lnTo>
                  <a:lnTo>
                    <a:pt x="804018" y="2100072"/>
                  </a:lnTo>
                  <a:close/>
                </a:path>
                <a:path w="2458720" h="2234565">
                  <a:moveTo>
                    <a:pt x="830579" y="2109215"/>
                  </a:moveTo>
                  <a:lnTo>
                    <a:pt x="827531" y="2109215"/>
                  </a:lnTo>
                  <a:lnTo>
                    <a:pt x="827531" y="2107691"/>
                  </a:lnTo>
                  <a:lnTo>
                    <a:pt x="830579" y="2109215"/>
                  </a:lnTo>
                  <a:close/>
                </a:path>
                <a:path w="2458720" h="2234565">
                  <a:moveTo>
                    <a:pt x="693420" y="2122931"/>
                  </a:moveTo>
                  <a:lnTo>
                    <a:pt x="644652" y="2100072"/>
                  </a:lnTo>
                  <a:lnTo>
                    <a:pt x="635507" y="2095499"/>
                  </a:lnTo>
                  <a:lnTo>
                    <a:pt x="664463" y="2040636"/>
                  </a:lnTo>
                  <a:lnTo>
                    <a:pt x="672083" y="2045207"/>
                  </a:lnTo>
                  <a:lnTo>
                    <a:pt x="719328" y="2066544"/>
                  </a:lnTo>
                  <a:lnTo>
                    <a:pt x="693420" y="2122931"/>
                  </a:lnTo>
                  <a:close/>
                </a:path>
                <a:path w="2458720" h="2234565">
                  <a:moveTo>
                    <a:pt x="580644" y="2065020"/>
                  </a:moveTo>
                  <a:lnTo>
                    <a:pt x="525779" y="2033015"/>
                  </a:lnTo>
                  <a:lnTo>
                    <a:pt x="559307" y="1981199"/>
                  </a:lnTo>
                  <a:lnTo>
                    <a:pt x="576071" y="1991867"/>
                  </a:lnTo>
                  <a:lnTo>
                    <a:pt x="574547" y="1991867"/>
                  </a:lnTo>
                  <a:lnTo>
                    <a:pt x="611123" y="2011680"/>
                  </a:lnTo>
                  <a:lnTo>
                    <a:pt x="580644" y="2065020"/>
                  </a:lnTo>
                  <a:close/>
                </a:path>
                <a:path w="2458720" h="2234565">
                  <a:moveTo>
                    <a:pt x="473963" y="1997964"/>
                  </a:moveTo>
                  <a:lnTo>
                    <a:pt x="449579" y="1979675"/>
                  </a:lnTo>
                  <a:lnTo>
                    <a:pt x="423671" y="1959864"/>
                  </a:lnTo>
                  <a:lnTo>
                    <a:pt x="461771" y="1911096"/>
                  </a:lnTo>
                  <a:lnTo>
                    <a:pt x="486155" y="1930907"/>
                  </a:lnTo>
                  <a:lnTo>
                    <a:pt x="509015" y="1947672"/>
                  </a:lnTo>
                  <a:lnTo>
                    <a:pt x="473963" y="1997964"/>
                  </a:lnTo>
                  <a:close/>
                </a:path>
                <a:path w="2458720" h="2234565">
                  <a:moveTo>
                    <a:pt x="284987" y="1831847"/>
                  </a:moveTo>
                  <a:lnTo>
                    <a:pt x="281939" y="1828799"/>
                  </a:lnTo>
                  <a:lnTo>
                    <a:pt x="245363" y="1786128"/>
                  </a:lnTo>
                  <a:lnTo>
                    <a:pt x="242315" y="1781555"/>
                  </a:lnTo>
                  <a:lnTo>
                    <a:pt x="291083" y="1743455"/>
                  </a:lnTo>
                  <a:lnTo>
                    <a:pt x="293115" y="1746504"/>
                  </a:lnTo>
                  <a:lnTo>
                    <a:pt x="292607" y="1746504"/>
                  </a:lnTo>
                  <a:lnTo>
                    <a:pt x="327660" y="1787652"/>
                  </a:lnTo>
                  <a:lnTo>
                    <a:pt x="329183" y="1789175"/>
                  </a:lnTo>
                  <a:lnTo>
                    <a:pt x="284987" y="1831847"/>
                  </a:lnTo>
                  <a:close/>
                </a:path>
                <a:path w="2458720" h="2234565">
                  <a:moveTo>
                    <a:pt x="294131" y="1748028"/>
                  </a:moveTo>
                  <a:lnTo>
                    <a:pt x="292607" y="1746504"/>
                  </a:lnTo>
                  <a:lnTo>
                    <a:pt x="293115" y="1746504"/>
                  </a:lnTo>
                  <a:lnTo>
                    <a:pt x="294131" y="1748028"/>
                  </a:lnTo>
                  <a:close/>
                </a:path>
                <a:path w="2458720" h="2234565">
                  <a:moveTo>
                    <a:pt x="374904" y="1920239"/>
                  </a:moveTo>
                  <a:lnTo>
                    <a:pt x="361188" y="1908047"/>
                  </a:lnTo>
                  <a:lnTo>
                    <a:pt x="327660" y="1876044"/>
                  </a:lnTo>
                  <a:lnTo>
                    <a:pt x="370331" y="1831847"/>
                  </a:lnTo>
                  <a:lnTo>
                    <a:pt x="403860" y="1862328"/>
                  </a:lnTo>
                  <a:lnTo>
                    <a:pt x="402336" y="1862328"/>
                  </a:lnTo>
                  <a:lnTo>
                    <a:pt x="414528" y="1872996"/>
                  </a:lnTo>
                  <a:lnTo>
                    <a:pt x="374904" y="1920239"/>
                  </a:lnTo>
                  <a:close/>
                </a:path>
                <a:path w="2458720" h="2234565">
                  <a:moveTo>
                    <a:pt x="204215" y="1732788"/>
                  </a:moveTo>
                  <a:lnTo>
                    <a:pt x="195071" y="1720596"/>
                  </a:lnTo>
                  <a:lnTo>
                    <a:pt x="167639" y="1679447"/>
                  </a:lnTo>
                  <a:lnTo>
                    <a:pt x="219455" y="1645920"/>
                  </a:lnTo>
                  <a:lnTo>
                    <a:pt x="230123" y="1664207"/>
                  </a:lnTo>
                  <a:lnTo>
                    <a:pt x="231139" y="1664207"/>
                  </a:lnTo>
                  <a:lnTo>
                    <a:pt x="245363" y="1685544"/>
                  </a:lnTo>
                  <a:lnTo>
                    <a:pt x="246316" y="1685544"/>
                  </a:lnTo>
                  <a:lnTo>
                    <a:pt x="252983" y="1696212"/>
                  </a:lnTo>
                  <a:lnTo>
                    <a:pt x="204215" y="1732788"/>
                  </a:lnTo>
                  <a:close/>
                </a:path>
                <a:path w="2458720" h="2234565">
                  <a:moveTo>
                    <a:pt x="231139" y="1664207"/>
                  </a:moveTo>
                  <a:lnTo>
                    <a:pt x="230123" y="1664207"/>
                  </a:lnTo>
                  <a:lnTo>
                    <a:pt x="230123" y="1662683"/>
                  </a:lnTo>
                  <a:lnTo>
                    <a:pt x="231139" y="1664207"/>
                  </a:lnTo>
                  <a:close/>
                </a:path>
                <a:path w="2458720" h="2234565">
                  <a:moveTo>
                    <a:pt x="246316" y="1685544"/>
                  </a:moveTo>
                  <a:lnTo>
                    <a:pt x="245363" y="1685544"/>
                  </a:lnTo>
                  <a:lnTo>
                    <a:pt x="245363" y="1684020"/>
                  </a:lnTo>
                  <a:lnTo>
                    <a:pt x="246316" y="1685544"/>
                  </a:lnTo>
                  <a:close/>
                </a:path>
                <a:path w="2458720" h="2234565">
                  <a:moveTo>
                    <a:pt x="134112" y="1626107"/>
                  </a:moveTo>
                  <a:lnTo>
                    <a:pt x="121919" y="1603247"/>
                  </a:lnTo>
                  <a:lnTo>
                    <a:pt x="109727" y="1577339"/>
                  </a:lnTo>
                  <a:lnTo>
                    <a:pt x="105155" y="1569720"/>
                  </a:lnTo>
                  <a:lnTo>
                    <a:pt x="161543" y="1542288"/>
                  </a:lnTo>
                  <a:lnTo>
                    <a:pt x="164591" y="1551431"/>
                  </a:lnTo>
                  <a:lnTo>
                    <a:pt x="165354" y="1551431"/>
                  </a:lnTo>
                  <a:lnTo>
                    <a:pt x="176783" y="1574291"/>
                  </a:lnTo>
                  <a:lnTo>
                    <a:pt x="177596" y="1574291"/>
                  </a:lnTo>
                  <a:lnTo>
                    <a:pt x="188975" y="1595628"/>
                  </a:lnTo>
                  <a:lnTo>
                    <a:pt x="134112" y="1626107"/>
                  </a:lnTo>
                  <a:close/>
                </a:path>
                <a:path w="2458720" h="2234565">
                  <a:moveTo>
                    <a:pt x="165354" y="1551431"/>
                  </a:moveTo>
                  <a:lnTo>
                    <a:pt x="164591" y="1551431"/>
                  </a:lnTo>
                  <a:lnTo>
                    <a:pt x="164591" y="1549907"/>
                  </a:lnTo>
                  <a:lnTo>
                    <a:pt x="165354" y="1551431"/>
                  </a:lnTo>
                  <a:close/>
                </a:path>
                <a:path w="2458720" h="2234565">
                  <a:moveTo>
                    <a:pt x="177596" y="1574291"/>
                  </a:moveTo>
                  <a:lnTo>
                    <a:pt x="176783" y="1574291"/>
                  </a:lnTo>
                  <a:lnTo>
                    <a:pt x="176783" y="1572767"/>
                  </a:lnTo>
                  <a:lnTo>
                    <a:pt x="177596" y="1574291"/>
                  </a:lnTo>
                  <a:close/>
                </a:path>
                <a:path w="2458720" h="2234565">
                  <a:moveTo>
                    <a:pt x="79247" y="1511807"/>
                  </a:moveTo>
                  <a:lnTo>
                    <a:pt x="76200" y="1502663"/>
                  </a:lnTo>
                  <a:lnTo>
                    <a:pt x="65531" y="1476755"/>
                  </a:lnTo>
                  <a:lnTo>
                    <a:pt x="56387" y="1452371"/>
                  </a:lnTo>
                  <a:lnTo>
                    <a:pt x="114300" y="1431036"/>
                  </a:lnTo>
                  <a:lnTo>
                    <a:pt x="123443" y="1455420"/>
                  </a:lnTo>
                  <a:lnTo>
                    <a:pt x="123981" y="1455420"/>
                  </a:lnTo>
                  <a:lnTo>
                    <a:pt x="132587" y="1479804"/>
                  </a:lnTo>
                  <a:lnTo>
                    <a:pt x="133095" y="1479804"/>
                  </a:lnTo>
                  <a:lnTo>
                    <a:pt x="135635" y="1487423"/>
                  </a:lnTo>
                  <a:lnTo>
                    <a:pt x="79247" y="1511807"/>
                  </a:lnTo>
                  <a:close/>
                </a:path>
                <a:path w="2458720" h="2234565">
                  <a:moveTo>
                    <a:pt x="123981" y="1455420"/>
                  </a:moveTo>
                  <a:lnTo>
                    <a:pt x="123443" y="1455420"/>
                  </a:lnTo>
                  <a:lnTo>
                    <a:pt x="123443" y="1453896"/>
                  </a:lnTo>
                  <a:lnTo>
                    <a:pt x="123981" y="1455420"/>
                  </a:lnTo>
                  <a:close/>
                </a:path>
                <a:path w="2458720" h="2234565">
                  <a:moveTo>
                    <a:pt x="133095" y="1479804"/>
                  </a:moveTo>
                  <a:lnTo>
                    <a:pt x="132587" y="1479804"/>
                  </a:lnTo>
                  <a:lnTo>
                    <a:pt x="132587" y="1478280"/>
                  </a:lnTo>
                  <a:lnTo>
                    <a:pt x="133095" y="1479804"/>
                  </a:lnTo>
                  <a:close/>
                </a:path>
                <a:path w="2458720" h="2234565">
                  <a:moveTo>
                    <a:pt x="38100" y="1391412"/>
                  </a:moveTo>
                  <a:lnTo>
                    <a:pt x="32004" y="1370075"/>
                  </a:lnTo>
                  <a:lnTo>
                    <a:pt x="22859" y="1328928"/>
                  </a:lnTo>
                  <a:lnTo>
                    <a:pt x="83819" y="1316736"/>
                  </a:lnTo>
                  <a:lnTo>
                    <a:pt x="85343" y="1328928"/>
                  </a:lnTo>
                  <a:lnTo>
                    <a:pt x="91439" y="1354836"/>
                  </a:lnTo>
                  <a:lnTo>
                    <a:pt x="97535" y="1374647"/>
                  </a:lnTo>
                  <a:lnTo>
                    <a:pt x="38100" y="1391412"/>
                  </a:lnTo>
                  <a:close/>
                </a:path>
                <a:path w="2458720" h="2234565">
                  <a:moveTo>
                    <a:pt x="12191" y="1266444"/>
                  </a:moveTo>
                  <a:lnTo>
                    <a:pt x="10667" y="1260347"/>
                  </a:lnTo>
                  <a:lnTo>
                    <a:pt x="7619" y="1231391"/>
                  </a:lnTo>
                  <a:lnTo>
                    <a:pt x="4571" y="1203959"/>
                  </a:lnTo>
                  <a:lnTo>
                    <a:pt x="65531" y="1197863"/>
                  </a:lnTo>
                  <a:lnTo>
                    <a:pt x="68579" y="1225296"/>
                  </a:lnTo>
                  <a:lnTo>
                    <a:pt x="68749" y="1225296"/>
                  </a:lnTo>
                  <a:lnTo>
                    <a:pt x="71627" y="1251204"/>
                  </a:lnTo>
                  <a:lnTo>
                    <a:pt x="73151" y="1257299"/>
                  </a:lnTo>
                  <a:lnTo>
                    <a:pt x="12191" y="1266444"/>
                  </a:lnTo>
                  <a:close/>
                </a:path>
                <a:path w="2458720" h="2234565">
                  <a:moveTo>
                    <a:pt x="68749" y="1225296"/>
                  </a:moveTo>
                  <a:lnTo>
                    <a:pt x="68579" y="1225296"/>
                  </a:lnTo>
                  <a:lnTo>
                    <a:pt x="68579" y="1223771"/>
                  </a:lnTo>
                  <a:lnTo>
                    <a:pt x="68749" y="1225296"/>
                  </a:lnTo>
                  <a:close/>
                </a:path>
              </a:pathLst>
            </a:custGeom>
            <a:solidFill>
              <a:srgbClr val="183B46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77826" y="1694624"/>
              <a:ext cx="1463040" cy="1409700"/>
            </a:xfrm>
            <a:prstGeom prst="rect">
              <a:avLst/>
            </a:prstGeom>
          </p:spPr>
        </p:pic>
      </p:grpSp>
      <p:sp>
        <p:nvSpPr>
          <p:cNvPr id="7" name="object 7" descr=""/>
          <p:cNvSpPr/>
          <p:nvPr/>
        </p:nvSpPr>
        <p:spPr>
          <a:xfrm>
            <a:off x="353014" y="278828"/>
            <a:ext cx="0" cy="1259205"/>
          </a:xfrm>
          <a:custGeom>
            <a:avLst/>
            <a:gdLst/>
            <a:ahLst/>
            <a:cxnLst/>
            <a:rect l="l" t="t" r="r" b="b"/>
            <a:pathLst>
              <a:path w="0" h="1259205">
                <a:moveTo>
                  <a:pt x="0" y="0"/>
                </a:moveTo>
                <a:lnTo>
                  <a:pt x="0" y="1258823"/>
                </a:lnTo>
              </a:path>
            </a:pathLst>
          </a:custGeom>
          <a:ln w="45719">
            <a:solidFill>
              <a:srgbClr val="183B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5938474" y="0"/>
            <a:ext cx="3640454" cy="5401945"/>
          </a:xfrm>
          <a:custGeom>
            <a:avLst/>
            <a:gdLst/>
            <a:ahLst/>
            <a:cxnLst/>
            <a:rect l="l" t="t" r="r" b="b"/>
            <a:pathLst>
              <a:path w="3640454" h="5401945">
                <a:moveTo>
                  <a:pt x="3640125" y="5401742"/>
                </a:moveTo>
                <a:lnTo>
                  <a:pt x="0" y="5401742"/>
                </a:lnTo>
                <a:lnTo>
                  <a:pt x="0" y="0"/>
                </a:lnTo>
                <a:lnTo>
                  <a:pt x="3640125" y="0"/>
                </a:lnTo>
                <a:lnTo>
                  <a:pt x="3640125" y="5401742"/>
                </a:lnTo>
                <a:close/>
              </a:path>
            </a:pathLst>
          </a:custGeom>
          <a:solidFill>
            <a:srgbClr val="183B4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6363069" y="3518735"/>
            <a:ext cx="2823845" cy="2228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759460" algn="l"/>
                <a:tab pos="1135380" algn="l"/>
                <a:tab pos="1987550" algn="l"/>
                <a:tab pos="2249805" algn="l"/>
              </a:tabLst>
            </a:pPr>
            <a:r>
              <a:rPr dirty="0" sz="1300" spc="-10">
                <a:solidFill>
                  <a:srgbClr val="FFFFFF"/>
                </a:solidFill>
                <a:latin typeface="Century Gothic"/>
                <a:cs typeface="Century Gothic"/>
              </a:rPr>
              <a:t>permitir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	</a:t>
            </a: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ao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	</a:t>
            </a:r>
            <a:r>
              <a:rPr dirty="0" sz="1300" spc="-10">
                <a:solidFill>
                  <a:srgbClr val="FFFFFF"/>
                </a:solidFill>
                <a:latin typeface="Century Gothic"/>
                <a:cs typeface="Century Gothic"/>
              </a:rPr>
              <a:t>cidadão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	</a:t>
            </a:r>
            <a:r>
              <a:rPr dirty="0" sz="1300" spc="-50">
                <a:solidFill>
                  <a:srgbClr val="FFFFFF"/>
                </a:solidFill>
                <a:latin typeface="Century Gothic"/>
                <a:cs typeface="Century Gothic"/>
              </a:rPr>
              <a:t>o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	</a:t>
            </a:r>
            <a:r>
              <a:rPr dirty="0" sz="1300" spc="-10">
                <a:solidFill>
                  <a:srgbClr val="FFFFFF"/>
                </a:solidFill>
                <a:latin typeface="Century Gothic"/>
                <a:cs typeface="Century Gothic"/>
              </a:rPr>
              <a:t>acesso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6363069" y="3719869"/>
            <a:ext cx="2825750" cy="425450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 marR="5080">
              <a:lnSpc>
                <a:spcPct val="102299"/>
              </a:lnSpc>
              <a:spcBef>
                <a:spcPts val="55"/>
              </a:spcBef>
              <a:tabLst>
                <a:tab pos="1212215" algn="l"/>
                <a:tab pos="1355090" algn="l"/>
                <a:tab pos="1778635" algn="l"/>
                <a:tab pos="2052955" algn="l"/>
                <a:tab pos="2700020" algn="l"/>
              </a:tabLst>
            </a:pPr>
            <a:r>
              <a:rPr dirty="0" sz="1300" spc="-10">
                <a:solidFill>
                  <a:srgbClr val="FFFFFF"/>
                </a:solidFill>
                <a:latin typeface="Century Gothic"/>
                <a:cs typeface="Century Gothic"/>
              </a:rPr>
              <a:t>transparente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		</a:t>
            </a:r>
            <a:r>
              <a:rPr dirty="0" sz="1300" spc="-5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	</a:t>
            </a:r>
            <a:r>
              <a:rPr dirty="0" sz="1300" spc="-10">
                <a:solidFill>
                  <a:srgbClr val="FFFFFF"/>
                </a:solidFill>
                <a:latin typeface="Century Gothic"/>
                <a:cs typeface="Century Gothic"/>
              </a:rPr>
              <a:t>integral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	</a:t>
            </a:r>
            <a:r>
              <a:rPr dirty="0" sz="1300" spc="-50">
                <a:solidFill>
                  <a:srgbClr val="FFFFFF"/>
                </a:solidFill>
                <a:latin typeface="Century Gothic"/>
                <a:cs typeface="Century Gothic"/>
              </a:rPr>
              <a:t>a </a:t>
            </a:r>
            <a:r>
              <a:rPr dirty="0" sz="1300" spc="-10">
                <a:solidFill>
                  <a:srgbClr val="FFFFFF"/>
                </a:solidFill>
                <a:latin typeface="Century Gothic"/>
                <a:cs typeface="Century Gothic"/>
              </a:rPr>
              <a:t>informações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	</a:t>
            </a:r>
            <a:r>
              <a:rPr dirty="0" sz="1300" spc="-10">
                <a:solidFill>
                  <a:srgbClr val="FFFFFF"/>
                </a:solidFill>
                <a:latin typeface="Century Gothic"/>
                <a:cs typeface="Century Gothic"/>
              </a:rPr>
              <a:t>diversas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	</a:t>
            </a:r>
            <a:r>
              <a:rPr dirty="0" sz="1300" spc="-20">
                <a:solidFill>
                  <a:srgbClr val="FFFFFF"/>
                </a:solidFill>
                <a:latin typeface="Century Gothic"/>
                <a:cs typeface="Century Gothic"/>
              </a:rPr>
              <a:t>sobre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	</a:t>
            </a:r>
            <a:r>
              <a:rPr dirty="0" sz="1300" spc="-5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6363069" y="4123743"/>
            <a:ext cx="1476375" cy="2228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autarquia</a:t>
            </a:r>
            <a:r>
              <a:rPr dirty="0" sz="1300" spc="-8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00" spc="-10">
                <a:solidFill>
                  <a:srgbClr val="FFFFFF"/>
                </a:solidFill>
                <a:latin typeface="Century Gothic"/>
                <a:cs typeface="Century Gothic"/>
              </a:rPr>
              <a:t>federal.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6363069" y="4326411"/>
            <a:ext cx="2825750" cy="1030605"/>
          </a:xfrm>
          <a:prstGeom prst="rect">
            <a:avLst/>
          </a:prstGeom>
        </p:spPr>
        <p:txBody>
          <a:bodyPr wrap="square" lIns="0" tIns="7620" rIns="0" bIns="0" rtlCol="0" vert="horz">
            <a:spAutoFit/>
          </a:bodyPr>
          <a:lstStyle/>
          <a:p>
            <a:pPr algn="just" marL="12700" marR="5080">
              <a:lnSpc>
                <a:spcPct val="101899"/>
              </a:lnSpc>
              <a:spcBef>
                <a:spcPts val="60"/>
              </a:spcBef>
            </a:pP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O</a:t>
            </a:r>
            <a:r>
              <a:rPr dirty="0" sz="1300" spc="26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tempo</a:t>
            </a:r>
            <a:r>
              <a:rPr dirty="0" sz="1300" spc="28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médio</a:t>
            </a:r>
            <a:r>
              <a:rPr dirty="0" sz="1300" spc="27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de</a:t>
            </a:r>
            <a:r>
              <a:rPr dirty="0" sz="1300" spc="26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00" spc="-10">
                <a:solidFill>
                  <a:srgbClr val="FFFFFF"/>
                </a:solidFill>
                <a:latin typeface="Century Gothic"/>
                <a:cs typeface="Century Gothic"/>
              </a:rPr>
              <a:t>atendimento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da</a:t>
            </a:r>
            <a:r>
              <a:rPr dirty="0" sz="1300" spc="15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atual</a:t>
            </a:r>
            <a:r>
              <a:rPr dirty="0" sz="1300" spc="15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gestão</a:t>
            </a:r>
            <a:r>
              <a:rPr dirty="0" sz="1300" spc="18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(a</a:t>
            </a:r>
            <a:r>
              <a:rPr dirty="0" sz="1300" spc="15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partir</a:t>
            </a:r>
            <a:r>
              <a:rPr dirty="0" sz="1300" spc="16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de</a:t>
            </a:r>
            <a:r>
              <a:rPr dirty="0" sz="1300" spc="14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00" spc="-20">
                <a:solidFill>
                  <a:srgbClr val="FFFFFF"/>
                </a:solidFill>
                <a:latin typeface="Century Gothic"/>
                <a:cs typeface="Century Gothic"/>
              </a:rPr>
              <a:t>julho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de</a:t>
            </a:r>
            <a:r>
              <a:rPr dirty="0" sz="1300" spc="17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2022)</a:t>
            </a:r>
            <a:r>
              <a:rPr dirty="0" sz="1300" spc="18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é</a:t>
            </a:r>
            <a:r>
              <a:rPr dirty="0" sz="1300" spc="16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de</a:t>
            </a:r>
            <a:r>
              <a:rPr dirty="0" sz="1300" spc="18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12</a:t>
            </a:r>
            <a:r>
              <a:rPr dirty="0" sz="1300" spc="19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dias,</a:t>
            </a:r>
            <a:r>
              <a:rPr dirty="0" sz="1300" spc="17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prazo</a:t>
            </a:r>
            <a:r>
              <a:rPr dirty="0" sz="1300" spc="18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que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atende</a:t>
            </a:r>
            <a:r>
              <a:rPr dirty="0" sz="1300" spc="19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o</a:t>
            </a:r>
            <a:r>
              <a:rPr dirty="0" sz="1300" spc="18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tempo</a:t>
            </a:r>
            <a:r>
              <a:rPr dirty="0" sz="1300" spc="18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máximo</a:t>
            </a:r>
            <a:r>
              <a:rPr dirty="0" sz="1300" spc="18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00" spc="-10">
                <a:solidFill>
                  <a:srgbClr val="FFFFFF"/>
                </a:solidFill>
                <a:latin typeface="Century Gothic"/>
                <a:cs typeface="Century Gothic"/>
              </a:rPr>
              <a:t>previsto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na</a:t>
            </a: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LAI</a:t>
            </a:r>
            <a:r>
              <a:rPr dirty="0" sz="1300" spc="-3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(20</a:t>
            </a: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00" spc="-10">
                <a:solidFill>
                  <a:srgbClr val="FFFFFF"/>
                </a:solidFill>
                <a:latin typeface="Century Gothic"/>
                <a:cs typeface="Century Gothic"/>
              </a:rPr>
              <a:t>dias).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2376428" y="3597168"/>
            <a:ext cx="1214755" cy="107569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algn="ctr" marL="12700" marR="5080">
              <a:lnSpc>
                <a:spcPct val="103800"/>
              </a:lnSpc>
              <a:spcBef>
                <a:spcPts val="50"/>
              </a:spcBef>
            </a:pPr>
            <a:r>
              <a:rPr dirty="0" sz="1600" spc="-10">
                <a:solidFill>
                  <a:srgbClr val="183B46"/>
                </a:solidFill>
                <a:latin typeface="Century Gothic"/>
                <a:cs typeface="Century Gothic"/>
              </a:rPr>
              <a:t>Solicitações recebidas</a:t>
            </a:r>
            <a:endParaRPr sz="1600">
              <a:latin typeface="Century Gothic"/>
              <a:cs typeface="Century Gothic"/>
            </a:endParaRPr>
          </a:p>
          <a:p>
            <a:pPr algn="ctr" marL="635">
              <a:lnSpc>
                <a:spcPct val="100000"/>
              </a:lnSpc>
              <a:spcBef>
                <a:spcPts val="65"/>
              </a:spcBef>
            </a:pPr>
            <a:r>
              <a:rPr dirty="0" sz="3550" spc="-25" b="1">
                <a:solidFill>
                  <a:srgbClr val="183B46"/>
                </a:solidFill>
                <a:latin typeface="Century Gothic"/>
                <a:cs typeface="Century Gothic"/>
              </a:rPr>
              <a:t>42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6363069" y="1409155"/>
            <a:ext cx="2825750" cy="21297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R="5715">
              <a:lnSpc>
                <a:spcPts val="2300"/>
              </a:lnSpc>
              <a:spcBef>
                <a:spcPts val="95"/>
              </a:spcBef>
            </a:pPr>
            <a:r>
              <a:rPr dirty="0" sz="1950">
                <a:solidFill>
                  <a:srgbClr val="5B9EA3"/>
                </a:solidFill>
                <a:latin typeface="Arial Rounded MT Bold"/>
                <a:cs typeface="Arial Rounded MT Bold"/>
              </a:rPr>
              <a:t>+</a:t>
            </a:r>
            <a:r>
              <a:rPr dirty="0" sz="1950" spc="-5">
                <a:solidFill>
                  <a:srgbClr val="5B9EA3"/>
                </a:solidFill>
                <a:latin typeface="Arial Rounded MT Bold"/>
                <a:cs typeface="Arial Rounded MT Bold"/>
              </a:rPr>
              <a:t> </a:t>
            </a:r>
            <a:r>
              <a:rPr dirty="0" sz="1950" spc="-10">
                <a:solidFill>
                  <a:srgbClr val="FFFFFF"/>
                </a:solidFill>
                <a:latin typeface="Arial Rounded MT Bold"/>
                <a:cs typeface="Arial Rounded MT Bold"/>
              </a:rPr>
              <a:t>Transparência</a:t>
            </a:r>
            <a:endParaRPr sz="1950">
              <a:latin typeface="Arial Rounded MT Bold"/>
              <a:cs typeface="Arial Rounded MT Bold"/>
            </a:endParaRPr>
          </a:p>
          <a:p>
            <a:pPr algn="r" marR="5080">
              <a:lnSpc>
                <a:spcPts val="2300"/>
              </a:lnSpc>
            </a:pPr>
            <a:r>
              <a:rPr dirty="0" sz="1950" spc="-20">
                <a:solidFill>
                  <a:srgbClr val="7EB1B6"/>
                </a:solidFill>
                <a:latin typeface="Arial Rounded MT Bold"/>
                <a:cs typeface="Arial Rounded MT Bold"/>
              </a:rPr>
              <a:t>Para</a:t>
            </a:r>
            <a:r>
              <a:rPr dirty="0" sz="1950" spc="-95">
                <a:solidFill>
                  <a:srgbClr val="7EB1B6"/>
                </a:solidFill>
                <a:latin typeface="Arial Rounded MT Bold"/>
                <a:cs typeface="Arial Rounded MT Bold"/>
              </a:rPr>
              <a:t> </a:t>
            </a:r>
            <a:r>
              <a:rPr dirty="0" sz="1950" spc="-20">
                <a:solidFill>
                  <a:srgbClr val="7EB1B6"/>
                </a:solidFill>
                <a:latin typeface="Arial Rounded MT Bold"/>
                <a:cs typeface="Arial Rounded MT Bold"/>
              </a:rPr>
              <a:t>todos</a:t>
            </a:r>
            <a:endParaRPr sz="1950">
              <a:latin typeface="Arial Rounded MT Bold"/>
              <a:cs typeface="Arial Rounded MT Bold"/>
            </a:endParaRPr>
          </a:p>
          <a:p>
            <a:pPr algn="just" marL="12700" marR="5080">
              <a:lnSpc>
                <a:spcPct val="101699"/>
              </a:lnSpc>
              <a:spcBef>
                <a:spcPts val="860"/>
              </a:spcBef>
            </a:pP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O</a:t>
            </a:r>
            <a:r>
              <a:rPr dirty="0" sz="1300" spc="245">
                <a:solidFill>
                  <a:srgbClr val="FFFFFF"/>
                </a:solidFill>
                <a:latin typeface="Century Gothic"/>
                <a:cs typeface="Century Gothic"/>
              </a:rPr>
              <a:t> 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Serviço</a:t>
            </a:r>
            <a:r>
              <a:rPr dirty="0" sz="1300" spc="250">
                <a:solidFill>
                  <a:srgbClr val="FFFFFF"/>
                </a:solidFill>
                <a:latin typeface="Century Gothic"/>
                <a:cs typeface="Century Gothic"/>
              </a:rPr>
              <a:t> 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de</a:t>
            </a:r>
            <a:r>
              <a:rPr dirty="0" sz="1300" spc="235">
                <a:solidFill>
                  <a:srgbClr val="FFFFFF"/>
                </a:solidFill>
                <a:latin typeface="Century Gothic"/>
                <a:cs typeface="Century Gothic"/>
              </a:rPr>
              <a:t> 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Informações</a:t>
            </a:r>
            <a:r>
              <a:rPr dirty="0" sz="1300" spc="260">
                <a:solidFill>
                  <a:srgbClr val="FFFFFF"/>
                </a:solidFill>
                <a:latin typeface="Century Gothic"/>
                <a:cs typeface="Century Gothic"/>
              </a:rPr>
              <a:t>  </a:t>
            </a: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ao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Cidadão</a:t>
            </a:r>
            <a:r>
              <a:rPr dirty="0" sz="1300" spc="125">
                <a:solidFill>
                  <a:srgbClr val="FFFFFF"/>
                </a:solidFill>
                <a:latin typeface="Century Gothic"/>
                <a:cs typeface="Century Gothic"/>
              </a:rPr>
              <a:t> 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(SIC)</a:t>
            </a:r>
            <a:r>
              <a:rPr dirty="0" sz="1300" spc="114">
                <a:solidFill>
                  <a:srgbClr val="FFFFFF"/>
                </a:solidFill>
                <a:latin typeface="Century Gothic"/>
                <a:cs typeface="Century Gothic"/>
              </a:rPr>
              <a:t> 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do</a:t>
            </a:r>
            <a:r>
              <a:rPr dirty="0" sz="1300" spc="114">
                <a:solidFill>
                  <a:srgbClr val="FFFFFF"/>
                </a:solidFill>
                <a:latin typeface="Century Gothic"/>
                <a:cs typeface="Century Gothic"/>
              </a:rPr>
              <a:t> 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CAU/BR</a:t>
            </a:r>
            <a:r>
              <a:rPr dirty="0" sz="1300" spc="125">
                <a:solidFill>
                  <a:srgbClr val="FFFFFF"/>
                </a:solidFill>
                <a:latin typeface="Century Gothic"/>
                <a:cs typeface="Century Gothic"/>
              </a:rPr>
              <a:t>  </a:t>
            </a:r>
            <a:r>
              <a:rPr dirty="0" sz="1300" spc="-20">
                <a:solidFill>
                  <a:srgbClr val="FFFFFF"/>
                </a:solidFill>
                <a:latin typeface="Century Gothic"/>
                <a:cs typeface="Century Gothic"/>
              </a:rPr>
              <a:t>está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disponível</a:t>
            </a:r>
            <a:r>
              <a:rPr dirty="0" sz="1300" spc="70">
                <a:solidFill>
                  <a:srgbClr val="FFFFFF"/>
                </a:solidFill>
                <a:latin typeface="Century Gothic"/>
                <a:cs typeface="Century Gothic"/>
              </a:rPr>
              <a:t> 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para</a:t>
            </a:r>
            <a:r>
              <a:rPr dirty="0" sz="1300" spc="49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atendimento</a:t>
            </a:r>
            <a:r>
              <a:rPr dirty="0" sz="1300" spc="484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ao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público</a:t>
            </a:r>
            <a:r>
              <a:rPr dirty="0" sz="1300" spc="44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desde</a:t>
            </a:r>
            <a:r>
              <a:rPr dirty="0" sz="1300" spc="46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10</a:t>
            </a:r>
            <a:r>
              <a:rPr dirty="0" sz="1300" spc="459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de</a:t>
            </a:r>
            <a:r>
              <a:rPr dirty="0" sz="1300" spc="44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março</a:t>
            </a:r>
            <a:r>
              <a:rPr dirty="0" sz="1300" spc="44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de </a:t>
            </a:r>
            <a:r>
              <a:rPr dirty="0" sz="1300" spc="-10">
                <a:solidFill>
                  <a:srgbClr val="FFFFFF"/>
                </a:solidFill>
                <a:latin typeface="Century Gothic"/>
                <a:cs typeface="Century Gothic"/>
              </a:rPr>
              <a:t>2016.</a:t>
            </a:r>
            <a:endParaRPr sz="1300">
              <a:latin typeface="Century Gothic"/>
              <a:cs typeface="Century Gothic"/>
            </a:endParaRPr>
          </a:p>
          <a:p>
            <a:pPr algn="just" marL="12700" marR="5715">
              <a:lnSpc>
                <a:spcPct val="101499"/>
              </a:lnSpc>
              <a:spcBef>
                <a:spcPts val="15"/>
              </a:spcBef>
            </a:pP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O</a:t>
            </a:r>
            <a:r>
              <a:rPr dirty="0" sz="1300" spc="225">
                <a:solidFill>
                  <a:srgbClr val="FFFFFF"/>
                </a:solidFill>
                <a:latin typeface="Century Gothic"/>
                <a:cs typeface="Century Gothic"/>
              </a:rPr>
              <a:t> 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Portal</a:t>
            </a:r>
            <a:r>
              <a:rPr dirty="0" sz="1300" spc="235">
                <a:solidFill>
                  <a:srgbClr val="FFFFFF"/>
                </a:solidFill>
                <a:latin typeface="Century Gothic"/>
                <a:cs typeface="Century Gothic"/>
              </a:rPr>
              <a:t> 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da</a:t>
            </a:r>
            <a:r>
              <a:rPr dirty="0" sz="1300" spc="235">
                <a:solidFill>
                  <a:srgbClr val="FFFFFF"/>
                </a:solidFill>
                <a:latin typeface="Century Gothic"/>
                <a:cs typeface="Century Gothic"/>
              </a:rPr>
              <a:t> 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Transparência</a:t>
            </a:r>
            <a:r>
              <a:rPr dirty="0" sz="1300" spc="229">
                <a:solidFill>
                  <a:srgbClr val="FFFFFF"/>
                </a:solidFill>
                <a:latin typeface="Century Gothic"/>
                <a:cs typeface="Century Gothic"/>
              </a:rPr>
              <a:t>  </a:t>
            </a: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do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CAU/BR</a:t>
            </a:r>
            <a:r>
              <a:rPr dirty="0" sz="1300" spc="405">
                <a:solidFill>
                  <a:srgbClr val="FFFFFF"/>
                </a:solidFill>
                <a:latin typeface="Century Gothic"/>
                <a:cs typeface="Century Gothic"/>
              </a:rPr>
              <a:t> 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tem</a:t>
            </a:r>
            <a:r>
              <a:rPr dirty="0" sz="1300" spc="405">
                <a:solidFill>
                  <a:srgbClr val="FFFFFF"/>
                </a:solidFill>
                <a:latin typeface="Century Gothic"/>
                <a:cs typeface="Century Gothic"/>
              </a:rPr>
              <a:t> 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dirty="0" sz="1300" spc="400">
                <a:solidFill>
                  <a:srgbClr val="FFFFFF"/>
                </a:solidFill>
                <a:latin typeface="Century Gothic"/>
                <a:cs typeface="Century Gothic"/>
              </a:rPr>
              <a:t> 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intenção</a:t>
            </a:r>
            <a:r>
              <a:rPr dirty="0" sz="1300" spc="400">
                <a:solidFill>
                  <a:srgbClr val="FFFFFF"/>
                </a:solidFill>
                <a:latin typeface="Century Gothic"/>
                <a:cs typeface="Century Gothic"/>
              </a:rPr>
              <a:t>  </a:t>
            </a: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de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593297" y="208693"/>
            <a:ext cx="1742439" cy="821690"/>
          </a:xfrm>
          <a:prstGeom prst="rect"/>
        </p:spPr>
        <p:txBody>
          <a:bodyPr wrap="square" lIns="0" tIns="5080" rIns="0" bIns="0" rtlCol="0" vert="horz">
            <a:spAutoFit/>
          </a:bodyPr>
          <a:lstStyle/>
          <a:p>
            <a:pPr marL="12700" marR="5080">
              <a:lnSpc>
                <a:spcPct val="102899"/>
              </a:lnSpc>
              <a:spcBef>
                <a:spcPts val="40"/>
              </a:spcBef>
            </a:pPr>
            <a:r>
              <a:rPr dirty="0">
                <a:solidFill>
                  <a:srgbClr val="183B46"/>
                </a:solidFill>
              </a:rPr>
              <a:t>NÚMEROS</a:t>
            </a:r>
            <a:r>
              <a:rPr dirty="0" spc="-10">
                <a:solidFill>
                  <a:srgbClr val="183B46"/>
                </a:solidFill>
              </a:rPr>
              <a:t> </a:t>
            </a:r>
            <a:r>
              <a:rPr dirty="0" spc="-25">
                <a:solidFill>
                  <a:srgbClr val="183B46"/>
                </a:solidFill>
              </a:rPr>
              <a:t>DO </a:t>
            </a:r>
            <a:r>
              <a:rPr dirty="0">
                <a:solidFill>
                  <a:srgbClr val="183B46"/>
                </a:solidFill>
              </a:rPr>
              <a:t>E-</a:t>
            </a:r>
            <a:r>
              <a:rPr dirty="0" spc="-25">
                <a:solidFill>
                  <a:srgbClr val="183B46"/>
                </a:solidFill>
              </a:rPr>
              <a:t>SIC</a:t>
            </a:r>
          </a:p>
          <a:p>
            <a:pPr marL="12700">
              <a:lnSpc>
                <a:spcPts val="1260"/>
              </a:lnSpc>
            </a:pPr>
            <a:r>
              <a:rPr dirty="0" sz="1150" spc="-20">
                <a:solidFill>
                  <a:srgbClr val="183B46"/>
                </a:solidFill>
              </a:rPr>
              <a:t>2022</a:t>
            </a:r>
            <a:endParaRPr sz="115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5929630" cy="5401945"/>
          </a:xfrm>
          <a:custGeom>
            <a:avLst/>
            <a:gdLst/>
            <a:ahLst/>
            <a:cxnLst/>
            <a:rect l="l" t="t" r="r" b="b"/>
            <a:pathLst>
              <a:path w="5929630" h="5401945">
                <a:moveTo>
                  <a:pt x="0" y="5401742"/>
                </a:moveTo>
                <a:lnTo>
                  <a:pt x="5929330" y="5401742"/>
                </a:lnTo>
                <a:lnTo>
                  <a:pt x="5929330" y="0"/>
                </a:lnTo>
                <a:lnTo>
                  <a:pt x="0" y="0"/>
                </a:lnTo>
                <a:lnTo>
                  <a:pt x="0" y="5401742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5929329" y="0"/>
            <a:ext cx="3649345" cy="5401945"/>
          </a:xfrm>
          <a:custGeom>
            <a:avLst/>
            <a:gdLst/>
            <a:ahLst/>
            <a:cxnLst/>
            <a:rect l="l" t="t" r="r" b="b"/>
            <a:pathLst>
              <a:path w="3649345" h="5401945">
                <a:moveTo>
                  <a:pt x="3649269" y="5401742"/>
                </a:moveTo>
                <a:lnTo>
                  <a:pt x="0" y="5401742"/>
                </a:lnTo>
                <a:lnTo>
                  <a:pt x="0" y="0"/>
                </a:lnTo>
                <a:lnTo>
                  <a:pt x="3649269" y="0"/>
                </a:lnTo>
                <a:lnTo>
                  <a:pt x="3649269" y="5401742"/>
                </a:lnTo>
                <a:close/>
              </a:path>
            </a:pathLst>
          </a:custGeom>
          <a:solidFill>
            <a:srgbClr val="183B4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345394" y="278828"/>
            <a:ext cx="0" cy="1259205"/>
          </a:xfrm>
          <a:custGeom>
            <a:avLst/>
            <a:gdLst/>
            <a:ahLst/>
            <a:cxnLst/>
            <a:rect l="l" t="t" r="r" b="b"/>
            <a:pathLst>
              <a:path w="0" h="1259205">
                <a:moveTo>
                  <a:pt x="0" y="0"/>
                </a:moveTo>
                <a:lnTo>
                  <a:pt x="0" y="1258823"/>
                </a:lnTo>
              </a:path>
            </a:pathLst>
          </a:custGeom>
          <a:ln w="45719">
            <a:solidFill>
              <a:srgbClr val="483659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5" name="object 5" descr=""/>
          <p:cNvGrpSpPr/>
          <p:nvPr/>
        </p:nvGrpSpPr>
        <p:grpSpPr>
          <a:xfrm>
            <a:off x="1748998" y="1261808"/>
            <a:ext cx="2458720" cy="2234565"/>
            <a:chOff x="1748998" y="1261808"/>
            <a:chExt cx="2458720" cy="2234565"/>
          </a:xfrm>
        </p:grpSpPr>
        <p:pic>
          <p:nvPicPr>
            <p:cNvPr id="6" name="object 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781002" y="1293812"/>
              <a:ext cx="2395728" cy="2171700"/>
            </a:xfrm>
            <a:prstGeom prst="rect">
              <a:avLst/>
            </a:prstGeom>
          </p:spPr>
        </p:pic>
        <p:sp>
          <p:nvSpPr>
            <p:cNvPr id="7" name="object 7" descr=""/>
            <p:cNvSpPr/>
            <p:nvPr/>
          </p:nvSpPr>
          <p:spPr>
            <a:xfrm>
              <a:off x="1748998" y="1261808"/>
              <a:ext cx="2458720" cy="2234565"/>
            </a:xfrm>
            <a:custGeom>
              <a:avLst/>
              <a:gdLst/>
              <a:ahLst/>
              <a:cxnLst/>
              <a:rect l="l" t="t" r="r" b="b"/>
              <a:pathLst>
                <a:path w="2458720" h="2234565">
                  <a:moveTo>
                    <a:pt x="1524" y="1117091"/>
                  </a:moveTo>
                  <a:lnTo>
                    <a:pt x="1604" y="1086612"/>
                  </a:lnTo>
                  <a:lnTo>
                    <a:pt x="3048" y="1059180"/>
                  </a:lnTo>
                  <a:lnTo>
                    <a:pt x="3048" y="1053083"/>
                  </a:lnTo>
                  <a:lnTo>
                    <a:pt x="64008" y="1057655"/>
                  </a:lnTo>
                  <a:lnTo>
                    <a:pt x="63923" y="1063752"/>
                  </a:lnTo>
                  <a:lnTo>
                    <a:pt x="62653" y="1086612"/>
                  </a:lnTo>
                  <a:lnTo>
                    <a:pt x="32004" y="1086612"/>
                  </a:lnTo>
                  <a:lnTo>
                    <a:pt x="1524" y="1117091"/>
                  </a:lnTo>
                  <a:close/>
                </a:path>
                <a:path w="2458720" h="2234565">
                  <a:moveTo>
                    <a:pt x="32004" y="1139190"/>
                  </a:moveTo>
                  <a:lnTo>
                    <a:pt x="32004" y="1086612"/>
                  </a:lnTo>
                  <a:lnTo>
                    <a:pt x="62653" y="1086612"/>
                  </a:lnTo>
                  <a:lnTo>
                    <a:pt x="62568" y="1088136"/>
                  </a:lnTo>
                  <a:lnTo>
                    <a:pt x="62483" y="1138428"/>
                  </a:lnTo>
                  <a:lnTo>
                    <a:pt x="32004" y="1139190"/>
                  </a:lnTo>
                  <a:close/>
                </a:path>
                <a:path w="2458720" h="2234565">
                  <a:moveTo>
                    <a:pt x="1524" y="1139952"/>
                  </a:moveTo>
                  <a:lnTo>
                    <a:pt x="0" y="1117091"/>
                  </a:lnTo>
                  <a:lnTo>
                    <a:pt x="32004" y="1117091"/>
                  </a:lnTo>
                  <a:lnTo>
                    <a:pt x="32004" y="1139190"/>
                  </a:lnTo>
                  <a:lnTo>
                    <a:pt x="1524" y="1139952"/>
                  </a:lnTo>
                  <a:close/>
                </a:path>
                <a:path w="2458720" h="2234565">
                  <a:moveTo>
                    <a:pt x="62483" y="1147571"/>
                  </a:moveTo>
                  <a:lnTo>
                    <a:pt x="32004" y="1147571"/>
                  </a:lnTo>
                  <a:lnTo>
                    <a:pt x="32004" y="1139190"/>
                  </a:lnTo>
                  <a:lnTo>
                    <a:pt x="62483" y="1138428"/>
                  </a:lnTo>
                  <a:lnTo>
                    <a:pt x="62483" y="1147571"/>
                  </a:lnTo>
                  <a:close/>
                </a:path>
                <a:path w="2458720" h="2234565">
                  <a:moveTo>
                    <a:pt x="70104" y="998220"/>
                  </a:moveTo>
                  <a:lnTo>
                    <a:pt x="9144" y="990599"/>
                  </a:lnTo>
                  <a:lnTo>
                    <a:pt x="10667" y="973836"/>
                  </a:lnTo>
                  <a:lnTo>
                    <a:pt x="18287" y="928115"/>
                  </a:lnTo>
                  <a:lnTo>
                    <a:pt x="79248" y="938783"/>
                  </a:lnTo>
                  <a:lnTo>
                    <a:pt x="76200" y="957071"/>
                  </a:lnTo>
                  <a:lnTo>
                    <a:pt x="71628" y="982980"/>
                  </a:lnTo>
                  <a:lnTo>
                    <a:pt x="70104" y="998220"/>
                  </a:lnTo>
                  <a:close/>
                </a:path>
                <a:path w="2458720" h="2234565">
                  <a:moveTo>
                    <a:pt x="92963" y="880871"/>
                  </a:moveTo>
                  <a:lnTo>
                    <a:pt x="32004" y="865631"/>
                  </a:lnTo>
                  <a:lnTo>
                    <a:pt x="32004" y="864107"/>
                  </a:lnTo>
                  <a:lnTo>
                    <a:pt x="39624" y="836675"/>
                  </a:lnTo>
                  <a:lnTo>
                    <a:pt x="47244" y="810767"/>
                  </a:lnTo>
                  <a:lnTo>
                    <a:pt x="50291" y="804671"/>
                  </a:lnTo>
                  <a:lnTo>
                    <a:pt x="108204" y="822959"/>
                  </a:lnTo>
                  <a:lnTo>
                    <a:pt x="106679" y="829055"/>
                  </a:lnTo>
                  <a:lnTo>
                    <a:pt x="99508" y="853439"/>
                  </a:lnTo>
                  <a:lnTo>
                    <a:pt x="99059" y="853439"/>
                  </a:lnTo>
                  <a:lnTo>
                    <a:pt x="92963" y="879347"/>
                  </a:lnTo>
                  <a:lnTo>
                    <a:pt x="92963" y="880871"/>
                  </a:lnTo>
                  <a:close/>
                </a:path>
                <a:path w="2458720" h="2234565">
                  <a:moveTo>
                    <a:pt x="99059" y="854963"/>
                  </a:moveTo>
                  <a:lnTo>
                    <a:pt x="99059" y="853439"/>
                  </a:lnTo>
                  <a:lnTo>
                    <a:pt x="99508" y="853439"/>
                  </a:lnTo>
                  <a:lnTo>
                    <a:pt x="99059" y="854963"/>
                  </a:lnTo>
                  <a:close/>
                </a:path>
                <a:path w="2458720" h="2234565">
                  <a:moveTo>
                    <a:pt x="128016" y="766571"/>
                  </a:moveTo>
                  <a:lnTo>
                    <a:pt x="71628" y="745236"/>
                  </a:lnTo>
                  <a:lnTo>
                    <a:pt x="76200" y="731520"/>
                  </a:lnTo>
                  <a:lnTo>
                    <a:pt x="86867" y="705612"/>
                  </a:lnTo>
                  <a:lnTo>
                    <a:pt x="96012" y="685799"/>
                  </a:lnTo>
                  <a:lnTo>
                    <a:pt x="152400" y="711707"/>
                  </a:lnTo>
                  <a:lnTo>
                    <a:pt x="143959" y="729996"/>
                  </a:lnTo>
                  <a:lnTo>
                    <a:pt x="143256" y="729996"/>
                  </a:lnTo>
                  <a:lnTo>
                    <a:pt x="132587" y="755904"/>
                  </a:lnTo>
                  <a:lnTo>
                    <a:pt x="133350" y="755904"/>
                  </a:lnTo>
                  <a:lnTo>
                    <a:pt x="128016" y="766571"/>
                  </a:lnTo>
                  <a:close/>
                </a:path>
                <a:path w="2458720" h="2234565">
                  <a:moveTo>
                    <a:pt x="143256" y="731520"/>
                  </a:moveTo>
                  <a:lnTo>
                    <a:pt x="143256" y="729996"/>
                  </a:lnTo>
                  <a:lnTo>
                    <a:pt x="143959" y="729996"/>
                  </a:lnTo>
                  <a:lnTo>
                    <a:pt x="143256" y="731520"/>
                  </a:lnTo>
                  <a:close/>
                </a:path>
                <a:path w="2458720" h="2234565">
                  <a:moveTo>
                    <a:pt x="133350" y="755904"/>
                  </a:moveTo>
                  <a:lnTo>
                    <a:pt x="132587" y="755904"/>
                  </a:lnTo>
                  <a:lnTo>
                    <a:pt x="134112" y="754379"/>
                  </a:lnTo>
                  <a:lnTo>
                    <a:pt x="133350" y="755904"/>
                  </a:lnTo>
                  <a:close/>
                </a:path>
                <a:path w="2458720" h="2234565">
                  <a:moveTo>
                    <a:pt x="178308" y="658367"/>
                  </a:moveTo>
                  <a:lnTo>
                    <a:pt x="124967" y="629412"/>
                  </a:lnTo>
                  <a:lnTo>
                    <a:pt x="135636" y="606552"/>
                  </a:lnTo>
                  <a:lnTo>
                    <a:pt x="149352" y="583691"/>
                  </a:lnTo>
                  <a:lnTo>
                    <a:pt x="155448" y="574547"/>
                  </a:lnTo>
                  <a:lnTo>
                    <a:pt x="208788" y="606552"/>
                  </a:lnTo>
                  <a:lnTo>
                    <a:pt x="203708" y="614171"/>
                  </a:lnTo>
                  <a:lnTo>
                    <a:pt x="202691" y="614171"/>
                  </a:lnTo>
                  <a:lnTo>
                    <a:pt x="188975" y="638555"/>
                  </a:lnTo>
                  <a:lnTo>
                    <a:pt x="189629" y="638555"/>
                  </a:lnTo>
                  <a:lnTo>
                    <a:pt x="178308" y="658367"/>
                  </a:lnTo>
                  <a:close/>
                </a:path>
                <a:path w="2458720" h="2234565">
                  <a:moveTo>
                    <a:pt x="202691" y="615696"/>
                  </a:moveTo>
                  <a:lnTo>
                    <a:pt x="202691" y="614171"/>
                  </a:lnTo>
                  <a:lnTo>
                    <a:pt x="203708" y="614171"/>
                  </a:lnTo>
                  <a:lnTo>
                    <a:pt x="202691" y="615696"/>
                  </a:lnTo>
                  <a:close/>
                </a:path>
                <a:path w="2458720" h="2234565">
                  <a:moveTo>
                    <a:pt x="189629" y="638555"/>
                  </a:moveTo>
                  <a:lnTo>
                    <a:pt x="188975" y="638555"/>
                  </a:lnTo>
                  <a:lnTo>
                    <a:pt x="190500" y="637031"/>
                  </a:lnTo>
                  <a:lnTo>
                    <a:pt x="189629" y="638555"/>
                  </a:lnTo>
                  <a:close/>
                </a:path>
                <a:path w="2458720" h="2234565">
                  <a:moveTo>
                    <a:pt x="240791" y="556259"/>
                  </a:moveTo>
                  <a:lnTo>
                    <a:pt x="190500" y="521207"/>
                  </a:lnTo>
                  <a:lnTo>
                    <a:pt x="195072" y="513587"/>
                  </a:lnTo>
                  <a:lnTo>
                    <a:pt x="211835" y="490728"/>
                  </a:lnTo>
                  <a:lnTo>
                    <a:pt x="228600" y="469391"/>
                  </a:lnTo>
                  <a:lnTo>
                    <a:pt x="277367" y="507491"/>
                  </a:lnTo>
                  <a:lnTo>
                    <a:pt x="260604" y="528828"/>
                  </a:lnTo>
                  <a:lnTo>
                    <a:pt x="261010" y="528828"/>
                  </a:lnTo>
                  <a:lnTo>
                    <a:pt x="246481" y="548639"/>
                  </a:lnTo>
                  <a:lnTo>
                    <a:pt x="245364" y="548639"/>
                  </a:lnTo>
                  <a:lnTo>
                    <a:pt x="240791" y="556259"/>
                  </a:lnTo>
                  <a:close/>
                </a:path>
                <a:path w="2458720" h="2234565">
                  <a:moveTo>
                    <a:pt x="261010" y="528828"/>
                  </a:moveTo>
                  <a:lnTo>
                    <a:pt x="260604" y="528828"/>
                  </a:lnTo>
                  <a:lnTo>
                    <a:pt x="262127" y="527304"/>
                  </a:lnTo>
                  <a:lnTo>
                    <a:pt x="261010" y="528828"/>
                  </a:lnTo>
                  <a:close/>
                </a:path>
                <a:path w="2458720" h="2234565">
                  <a:moveTo>
                    <a:pt x="245364" y="550163"/>
                  </a:moveTo>
                  <a:lnTo>
                    <a:pt x="245364" y="548639"/>
                  </a:lnTo>
                  <a:lnTo>
                    <a:pt x="246481" y="548639"/>
                  </a:lnTo>
                  <a:lnTo>
                    <a:pt x="245364" y="550163"/>
                  </a:lnTo>
                  <a:close/>
                </a:path>
                <a:path w="2458720" h="2234565">
                  <a:moveTo>
                    <a:pt x="399288" y="374904"/>
                  </a:moveTo>
                  <a:lnTo>
                    <a:pt x="356616" y="330707"/>
                  </a:lnTo>
                  <a:lnTo>
                    <a:pt x="362711" y="326135"/>
                  </a:lnTo>
                  <a:lnTo>
                    <a:pt x="405383" y="289559"/>
                  </a:lnTo>
                  <a:lnTo>
                    <a:pt x="405383" y="288035"/>
                  </a:lnTo>
                  <a:lnTo>
                    <a:pt x="443382" y="336673"/>
                  </a:lnTo>
                  <a:lnTo>
                    <a:pt x="404113" y="370331"/>
                  </a:lnTo>
                  <a:lnTo>
                    <a:pt x="403859" y="370331"/>
                  </a:lnTo>
                  <a:lnTo>
                    <a:pt x="399288" y="374904"/>
                  </a:lnTo>
                  <a:close/>
                </a:path>
                <a:path w="2458720" h="2234565">
                  <a:moveTo>
                    <a:pt x="443483" y="336804"/>
                  </a:moveTo>
                  <a:lnTo>
                    <a:pt x="443382" y="336673"/>
                  </a:lnTo>
                  <a:lnTo>
                    <a:pt x="445008" y="335279"/>
                  </a:lnTo>
                  <a:lnTo>
                    <a:pt x="443483" y="336804"/>
                  </a:lnTo>
                  <a:close/>
                </a:path>
                <a:path w="2458720" h="2234565">
                  <a:moveTo>
                    <a:pt x="402336" y="371855"/>
                  </a:moveTo>
                  <a:lnTo>
                    <a:pt x="403859" y="370331"/>
                  </a:lnTo>
                  <a:lnTo>
                    <a:pt x="404113" y="370331"/>
                  </a:lnTo>
                  <a:lnTo>
                    <a:pt x="402336" y="371855"/>
                  </a:lnTo>
                  <a:close/>
                </a:path>
                <a:path w="2458720" h="2234565">
                  <a:moveTo>
                    <a:pt x="402336" y="371855"/>
                  </a:moveTo>
                  <a:close/>
                </a:path>
                <a:path w="2458720" h="2234565">
                  <a:moveTo>
                    <a:pt x="315467" y="461771"/>
                  </a:moveTo>
                  <a:lnTo>
                    <a:pt x="268224" y="420623"/>
                  </a:lnTo>
                  <a:lnTo>
                    <a:pt x="281940" y="405383"/>
                  </a:lnTo>
                  <a:lnTo>
                    <a:pt x="310896" y="374904"/>
                  </a:lnTo>
                  <a:lnTo>
                    <a:pt x="356616" y="417575"/>
                  </a:lnTo>
                  <a:lnTo>
                    <a:pt x="327659" y="446531"/>
                  </a:lnTo>
                  <a:lnTo>
                    <a:pt x="329183" y="446531"/>
                  </a:lnTo>
                  <a:lnTo>
                    <a:pt x="315467" y="461771"/>
                  </a:lnTo>
                  <a:close/>
                </a:path>
                <a:path w="2458720" h="2234565">
                  <a:moveTo>
                    <a:pt x="490727" y="300227"/>
                  </a:moveTo>
                  <a:lnTo>
                    <a:pt x="455675" y="249935"/>
                  </a:lnTo>
                  <a:lnTo>
                    <a:pt x="495300" y="220979"/>
                  </a:lnTo>
                  <a:lnTo>
                    <a:pt x="507492" y="213359"/>
                  </a:lnTo>
                  <a:lnTo>
                    <a:pt x="541019" y="265175"/>
                  </a:lnTo>
                  <a:lnTo>
                    <a:pt x="532485" y="271271"/>
                  </a:lnTo>
                  <a:lnTo>
                    <a:pt x="530351" y="271271"/>
                  </a:lnTo>
                  <a:lnTo>
                    <a:pt x="490727" y="300227"/>
                  </a:lnTo>
                  <a:close/>
                </a:path>
                <a:path w="2458720" h="2234565">
                  <a:moveTo>
                    <a:pt x="530351" y="272795"/>
                  </a:moveTo>
                  <a:lnTo>
                    <a:pt x="530351" y="271271"/>
                  </a:lnTo>
                  <a:lnTo>
                    <a:pt x="532485" y="271271"/>
                  </a:lnTo>
                  <a:lnTo>
                    <a:pt x="530351" y="272795"/>
                  </a:lnTo>
                  <a:close/>
                </a:path>
                <a:path w="2458720" h="2234565">
                  <a:moveTo>
                    <a:pt x="591311" y="233171"/>
                  </a:moveTo>
                  <a:lnTo>
                    <a:pt x="560832" y="179831"/>
                  </a:lnTo>
                  <a:lnTo>
                    <a:pt x="594359" y="160019"/>
                  </a:lnTo>
                  <a:lnTo>
                    <a:pt x="615696" y="149351"/>
                  </a:lnTo>
                  <a:lnTo>
                    <a:pt x="644651" y="204215"/>
                  </a:lnTo>
                  <a:lnTo>
                    <a:pt x="623316" y="214883"/>
                  </a:lnTo>
                  <a:lnTo>
                    <a:pt x="624840" y="214883"/>
                  </a:lnTo>
                  <a:lnTo>
                    <a:pt x="591311" y="233171"/>
                  </a:lnTo>
                  <a:close/>
                </a:path>
                <a:path w="2458720" h="2234565">
                  <a:moveTo>
                    <a:pt x="697992" y="176783"/>
                  </a:moveTo>
                  <a:lnTo>
                    <a:pt x="672083" y="120395"/>
                  </a:lnTo>
                  <a:lnTo>
                    <a:pt x="697992" y="109727"/>
                  </a:lnTo>
                  <a:lnTo>
                    <a:pt x="725424" y="97535"/>
                  </a:lnTo>
                  <a:lnTo>
                    <a:pt x="729996" y="96011"/>
                  </a:lnTo>
                  <a:lnTo>
                    <a:pt x="752856" y="152400"/>
                  </a:lnTo>
                  <a:lnTo>
                    <a:pt x="748283" y="155447"/>
                  </a:lnTo>
                  <a:lnTo>
                    <a:pt x="722375" y="166115"/>
                  </a:lnTo>
                  <a:lnTo>
                    <a:pt x="723900" y="166115"/>
                  </a:lnTo>
                  <a:lnTo>
                    <a:pt x="697992" y="176783"/>
                  </a:lnTo>
                  <a:close/>
                </a:path>
                <a:path w="2458720" h="2234565">
                  <a:moveTo>
                    <a:pt x="809243" y="131063"/>
                  </a:moveTo>
                  <a:lnTo>
                    <a:pt x="789432" y="73151"/>
                  </a:lnTo>
                  <a:lnTo>
                    <a:pt x="807719" y="67055"/>
                  </a:lnTo>
                  <a:lnTo>
                    <a:pt x="836675" y="57911"/>
                  </a:lnTo>
                  <a:lnTo>
                    <a:pt x="850392" y="53339"/>
                  </a:lnTo>
                  <a:lnTo>
                    <a:pt x="867156" y="112775"/>
                  </a:lnTo>
                  <a:lnTo>
                    <a:pt x="854964" y="117347"/>
                  </a:lnTo>
                  <a:lnTo>
                    <a:pt x="827532" y="124967"/>
                  </a:lnTo>
                  <a:lnTo>
                    <a:pt x="809243" y="131063"/>
                  </a:lnTo>
                  <a:close/>
                </a:path>
                <a:path w="2458720" h="2234565">
                  <a:moveTo>
                    <a:pt x="925067" y="97535"/>
                  </a:moveTo>
                  <a:lnTo>
                    <a:pt x="911351" y="38100"/>
                  </a:lnTo>
                  <a:lnTo>
                    <a:pt x="923543" y="35051"/>
                  </a:lnTo>
                  <a:lnTo>
                    <a:pt x="952500" y="27431"/>
                  </a:lnTo>
                  <a:lnTo>
                    <a:pt x="972311" y="24383"/>
                  </a:lnTo>
                  <a:lnTo>
                    <a:pt x="984504" y="85343"/>
                  </a:lnTo>
                  <a:lnTo>
                    <a:pt x="964692" y="88391"/>
                  </a:lnTo>
                  <a:lnTo>
                    <a:pt x="966216" y="88391"/>
                  </a:lnTo>
                  <a:lnTo>
                    <a:pt x="937259" y="94487"/>
                  </a:lnTo>
                  <a:lnTo>
                    <a:pt x="925067" y="97535"/>
                  </a:lnTo>
                  <a:close/>
                </a:path>
                <a:path w="2458720" h="2234565">
                  <a:moveTo>
                    <a:pt x="1043940" y="74675"/>
                  </a:moveTo>
                  <a:lnTo>
                    <a:pt x="1034796" y="13715"/>
                  </a:lnTo>
                  <a:lnTo>
                    <a:pt x="1042416" y="12191"/>
                  </a:lnTo>
                  <a:lnTo>
                    <a:pt x="1074419" y="7619"/>
                  </a:lnTo>
                  <a:lnTo>
                    <a:pt x="1097280" y="6095"/>
                  </a:lnTo>
                  <a:lnTo>
                    <a:pt x="1103375" y="67055"/>
                  </a:lnTo>
                  <a:lnTo>
                    <a:pt x="1080516" y="70104"/>
                  </a:lnTo>
                  <a:lnTo>
                    <a:pt x="1051559" y="73151"/>
                  </a:lnTo>
                  <a:lnTo>
                    <a:pt x="1043940" y="74675"/>
                  </a:lnTo>
                  <a:close/>
                </a:path>
                <a:path w="2458720" h="2234565">
                  <a:moveTo>
                    <a:pt x="1168908" y="62483"/>
                  </a:moveTo>
                  <a:lnTo>
                    <a:pt x="1164335" y="62483"/>
                  </a:lnTo>
                  <a:lnTo>
                    <a:pt x="1159764" y="1523"/>
                  </a:lnTo>
                  <a:lnTo>
                    <a:pt x="1167384" y="1523"/>
                  </a:lnTo>
                  <a:lnTo>
                    <a:pt x="1197864" y="0"/>
                  </a:lnTo>
                  <a:lnTo>
                    <a:pt x="1223772" y="0"/>
                  </a:lnTo>
                  <a:lnTo>
                    <a:pt x="1223772" y="60959"/>
                  </a:lnTo>
                  <a:lnTo>
                    <a:pt x="1199388" y="60959"/>
                  </a:lnTo>
                  <a:lnTo>
                    <a:pt x="1168908" y="62483"/>
                  </a:lnTo>
                  <a:close/>
                </a:path>
                <a:path w="2458720" h="2234565">
                  <a:moveTo>
                    <a:pt x="1344167" y="65531"/>
                  </a:moveTo>
                  <a:lnTo>
                    <a:pt x="1319784" y="64007"/>
                  </a:lnTo>
                  <a:lnTo>
                    <a:pt x="1289304" y="62483"/>
                  </a:lnTo>
                  <a:lnTo>
                    <a:pt x="1284732" y="62483"/>
                  </a:lnTo>
                  <a:lnTo>
                    <a:pt x="1286256" y="0"/>
                  </a:lnTo>
                  <a:lnTo>
                    <a:pt x="1292351" y="1523"/>
                  </a:lnTo>
                  <a:lnTo>
                    <a:pt x="1324356" y="3047"/>
                  </a:lnTo>
                  <a:lnTo>
                    <a:pt x="1350264" y="4571"/>
                  </a:lnTo>
                  <a:lnTo>
                    <a:pt x="1344167" y="65531"/>
                  </a:lnTo>
                  <a:close/>
                </a:path>
                <a:path w="2458720" h="2234565">
                  <a:moveTo>
                    <a:pt x="1464564" y="82295"/>
                  </a:moveTo>
                  <a:lnTo>
                    <a:pt x="1408176" y="73151"/>
                  </a:lnTo>
                  <a:lnTo>
                    <a:pt x="1405127" y="73151"/>
                  </a:lnTo>
                  <a:lnTo>
                    <a:pt x="1412748" y="12191"/>
                  </a:lnTo>
                  <a:lnTo>
                    <a:pt x="1415796" y="12191"/>
                  </a:lnTo>
                  <a:lnTo>
                    <a:pt x="1475232" y="21335"/>
                  </a:lnTo>
                  <a:lnTo>
                    <a:pt x="1464564" y="82295"/>
                  </a:lnTo>
                  <a:close/>
                </a:path>
                <a:path w="2458720" h="2234565">
                  <a:moveTo>
                    <a:pt x="1577340" y="109727"/>
                  </a:moveTo>
                  <a:lnTo>
                    <a:pt x="1522476" y="94487"/>
                  </a:lnTo>
                  <a:lnTo>
                    <a:pt x="1537716" y="35051"/>
                  </a:lnTo>
                  <a:lnTo>
                    <a:pt x="1565148" y="41147"/>
                  </a:lnTo>
                  <a:lnTo>
                    <a:pt x="1594104" y="48767"/>
                  </a:lnTo>
                  <a:lnTo>
                    <a:pt x="1598676" y="50291"/>
                  </a:lnTo>
                  <a:lnTo>
                    <a:pt x="1580857" y="108204"/>
                  </a:lnTo>
                  <a:lnTo>
                    <a:pt x="1577340" y="108204"/>
                  </a:lnTo>
                  <a:lnTo>
                    <a:pt x="1577340" y="109727"/>
                  </a:lnTo>
                  <a:close/>
                </a:path>
                <a:path w="2458720" h="2234565">
                  <a:moveTo>
                    <a:pt x="1580388" y="109727"/>
                  </a:moveTo>
                  <a:lnTo>
                    <a:pt x="1577340" y="108204"/>
                  </a:lnTo>
                  <a:lnTo>
                    <a:pt x="1580857" y="108204"/>
                  </a:lnTo>
                  <a:lnTo>
                    <a:pt x="1580388" y="109727"/>
                  </a:lnTo>
                  <a:close/>
                </a:path>
                <a:path w="2458720" h="2234565">
                  <a:moveTo>
                    <a:pt x="1694688" y="147827"/>
                  </a:moveTo>
                  <a:lnTo>
                    <a:pt x="1684019" y="144779"/>
                  </a:lnTo>
                  <a:lnTo>
                    <a:pt x="1685543" y="144779"/>
                  </a:lnTo>
                  <a:lnTo>
                    <a:pt x="1658111" y="134111"/>
                  </a:lnTo>
                  <a:lnTo>
                    <a:pt x="1659635" y="134111"/>
                  </a:lnTo>
                  <a:lnTo>
                    <a:pt x="1638300" y="128015"/>
                  </a:lnTo>
                  <a:lnTo>
                    <a:pt x="1658111" y="70104"/>
                  </a:lnTo>
                  <a:lnTo>
                    <a:pt x="1679448" y="76200"/>
                  </a:lnTo>
                  <a:lnTo>
                    <a:pt x="1706880" y="86867"/>
                  </a:lnTo>
                  <a:lnTo>
                    <a:pt x="1717548" y="91439"/>
                  </a:lnTo>
                  <a:lnTo>
                    <a:pt x="1694688" y="147827"/>
                  </a:lnTo>
                  <a:close/>
                </a:path>
                <a:path w="2458720" h="2234565">
                  <a:moveTo>
                    <a:pt x="1804416" y="198119"/>
                  </a:moveTo>
                  <a:lnTo>
                    <a:pt x="1786127" y="188975"/>
                  </a:lnTo>
                  <a:lnTo>
                    <a:pt x="1787651" y="188975"/>
                  </a:lnTo>
                  <a:lnTo>
                    <a:pt x="1749551" y="172211"/>
                  </a:lnTo>
                  <a:lnTo>
                    <a:pt x="1775459" y="115823"/>
                  </a:lnTo>
                  <a:lnTo>
                    <a:pt x="1815084" y="134111"/>
                  </a:lnTo>
                  <a:lnTo>
                    <a:pt x="1833372" y="143255"/>
                  </a:lnTo>
                  <a:lnTo>
                    <a:pt x="1804416" y="198119"/>
                  </a:lnTo>
                  <a:close/>
                </a:path>
                <a:path w="2458720" h="2234565">
                  <a:moveTo>
                    <a:pt x="1908048" y="259079"/>
                  </a:moveTo>
                  <a:lnTo>
                    <a:pt x="1882140" y="242315"/>
                  </a:lnTo>
                  <a:lnTo>
                    <a:pt x="1883664" y="242315"/>
                  </a:lnTo>
                  <a:lnTo>
                    <a:pt x="1857756" y="227075"/>
                  </a:lnTo>
                  <a:lnTo>
                    <a:pt x="1888235" y="173735"/>
                  </a:lnTo>
                  <a:lnTo>
                    <a:pt x="1915668" y="188975"/>
                  </a:lnTo>
                  <a:lnTo>
                    <a:pt x="1941576" y="207263"/>
                  </a:lnTo>
                  <a:lnTo>
                    <a:pt x="1908048" y="259079"/>
                  </a:lnTo>
                  <a:close/>
                </a:path>
                <a:path w="2458720" h="2234565">
                  <a:moveTo>
                    <a:pt x="2007108" y="329183"/>
                  </a:moveTo>
                  <a:lnTo>
                    <a:pt x="1972056" y="303275"/>
                  </a:lnTo>
                  <a:lnTo>
                    <a:pt x="1973580" y="303275"/>
                  </a:lnTo>
                  <a:lnTo>
                    <a:pt x="1958340" y="292607"/>
                  </a:lnTo>
                  <a:lnTo>
                    <a:pt x="1994916" y="242315"/>
                  </a:lnTo>
                  <a:lnTo>
                    <a:pt x="2010156" y="252983"/>
                  </a:lnTo>
                  <a:lnTo>
                    <a:pt x="2043684" y="280415"/>
                  </a:lnTo>
                  <a:lnTo>
                    <a:pt x="2007108" y="329183"/>
                  </a:lnTo>
                  <a:close/>
                </a:path>
                <a:path w="2458720" h="2234565">
                  <a:moveTo>
                    <a:pt x="2055876" y="371855"/>
                  </a:moveTo>
                  <a:lnTo>
                    <a:pt x="2052827" y="368807"/>
                  </a:lnTo>
                  <a:lnTo>
                    <a:pt x="2092451" y="321563"/>
                  </a:lnTo>
                  <a:lnTo>
                    <a:pt x="2097024" y="326135"/>
                  </a:lnTo>
                  <a:lnTo>
                    <a:pt x="2138172" y="364235"/>
                  </a:lnTo>
                  <a:lnTo>
                    <a:pt x="2139696" y="365759"/>
                  </a:lnTo>
                  <a:lnTo>
                    <a:pt x="2134960" y="370331"/>
                  </a:lnTo>
                  <a:lnTo>
                    <a:pt x="2055876" y="370331"/>
                  </a:lnTo>
                  <a:lnTo>
                    <a:pt x="2055876" y="371855"/>
                  </a:lnTo>
                  <a:close/>
                </a:path>
                <a:path w="2458720" h="2234565">
                  <a:moveTo>
                    <a:pt x="2095500" y="408431"/>
                  </a:moveTo>
                  <a:lnTo>
                    <a:pt x="2093976" y="406907"/>
                  </a:lnTo>
                  <a:lnTo>
                    <a:pt x="2055876" y="370331"/>
                  </a:lnTo>
                  <a:lnTo>
                    <a:pt x="2134960" y="370331"/>
                  </a:lnTo>
                  <a:lnTo>
                    <a:pt x="2095500" y="408431"/>
                  </a:lnTo>
                  <a:close/>
                </a:path>
                <a:path w="2458720" h="2234565">
                  <a:moveTo>
                    <a:pt x="2095500" y="408431"/>
                  </a:moveTo>
                  <a:lnTo>
                    <a:pt x="2093915" y="406907"/>
                  </a:lnTo>
                  <a:lnTo>
                    <a:pt x="2095500" y="408431"/>
                  </a:lnTo>
                  <a:close/>
                </a:path>
                <a:path w="2458720" h="2234565">
                  <a:moveTo>
                    <a:pt x="2165604" y="487679"/>
                  </a:moveTo>
                  <a:lnTo>
                    <a:pt x="2136648" y="452628"/>
                  </a:lnTo>
                  <a:lnTo>
                    <a:pt x="2182368" y="411479"/>
                  </a:lnTo>
                  <a:lnTo>
                    <a:pt x="2212848" y="446531"/>
                  </a:lnTo>
                  <a:lnTo>
                    <a:pt x="2223516" y="460247"/>
                  </a:lnTo>
                  <a:lnTo>
                    <a:pt x="2190353" y="486155"/>
                  </a:lnTo>
                  <a:lnTo>
                    <a:pt x="2165604" y="486155"/>
                  </a:lnTo>
                  <a:lnTo>
                    <a:pt x="2165604" y="487679"/>
                  </a:lnTo>
                  <a:close/>
                </a:path>
                <a:path w="2458720" h="2234565">
                  <a:moveTo>
                    <a:pt x="2174748" y="498347"/>
                  </a:moveTo>
                  <a:lnTo>
                    <a:pt x="2165604" y="486155"/>
                  </a:lnTo>
                  <a:lnTo>
                    <a:pt x="2190353" y="486155"/>
                  </a:lnTo>
                  <a:lnTo>
                    <a:pt x="2174748" y="498347"/>
                  </a:lnTo>
                  <a:close/>
                </a:path>
                <a:path w="2458720" h="2234565">
                  <a:moveTo>
                    <a:pt x="2228088" y="571499"/>
                  </a:moveTo>
                  <a:lnTo>
                    <a:pt x="2212848" y="548639"/>
                  </a:lnTo>
                  <a:lnTo>
                    <a:pt x="2214372" y="548639"/>
                  </a:lnTo>
                  <a:lnTo>
                    <a:pt x="2211324" y="547115"/>
                  </a:lnTo>
                  <a:lnTo>
                    <a:pt x="2261616" y="510539"/>
                  </a:lnTo>
                  <a:lnTo>
                    <a:pt x="2264664" y="513587"/>
                  </a:lnTo>
                  <a:lnTo>
                    <a:pt x="2295143" y="559307"/>
                  </a:lnTo>
                  <a:lnTo>
                    <a:pt x="2296668" y="563879"/>
                  </a:lnTo>
                  <a:lnTo>
                    <a:pt x="2286798" y="569975"/>
                  </a:lnTo>
                  <a:lnTo>
                    <a:pt x="2228088" y="569975"/>
                  </a:lnTo>
                  <a:lnTo>
                    <a:pt x="2228088" y="571499"/>
                  </a:lnTo>
                  <a:close/>
                </a:path>
                <a:path w="2458720" h="2234565">
                  <a:moveTo>
                    <a:pt x="2244851" y="595883"/>
                  </a:moveTo>
                  <a:lnTo>
                    <a:pt x="2241804" y="592836"/>
                  </a:lnTo>
                  <a:lnTo>
                    <a:pt x="2243327" y="592836"/>
                  </a:lnTo>
                  <a:lnTo>
                    <a:pt x="2228088" y="569975"/>
                  </a:lnTo>
                  <a:lnTo>
                    <a:pt x="2286798" y="569975"/>
                  </a:lnTo>
                  <a:lnTo>
                    <a:pt x="2244851" y="595883"/>
                  </a:lnTo>
                  <a:close/>
                </a:path>
                <a:path w="2458720" h="2234565">
                  <a:moveTo>
                    <a:pt x="2293619" y="684275"/>
                  </a:moveTo>
                  <a:lnTo>
                    <a:pt x="2275332" y="647699"/>
                  </a:lnTo>
                  <a:lnTo>
                    <a:pt x="2330196" y="618744"/>
                  </a:lnTo>
                  <a:lnTo>
                    <a:pt x="2348484" y="655320"/>
                  </a:lnTo>
                  <a:lnTo>
                    <a:pt x="2357627" y="675131"/>
                  </a:lnTo>
                  <a:lnTo>
                    <a:pt x="2341491" y="682752"/>
                  </a:lnTo>
                  <a:lnTo>
                    <a:pt x="2293619" y="682752"/>
                  </a:lnTo>
                  <a:lnTo>
                    <a:pt x="2293619" y="684275"/>
                  </a:lnTo>
                  <a:close/>
                </a:path>
                <a:path w="2458720" h="2234565">
                  <a:moveTo>
                    <a:pt x="2302764" y="701039"/>
                  </a:moveTo>
                  <a:lnTo>
                    <a:pt x="2293619" y="682752"/>
                  </a:lnTo>
                  <a:lnTo>
                    <a:pt x="2341491" y="682752"/>
                  </a:lnTo>
                  <a:lnTo>
                    <a:pt x="2302764" y="701039"/>
                  </a:lnTo>
                  <a:close/>
                </a:path>
                <a:path w="2458720" h="2234565">
                  <a:moveTo>
                    <a:pt x="2343911" y="804671"/>
                  </a:moveTo>
                  <a:lnTo>
                    <a:pt x="2334768" y="778763"/>
                  </a:lnTo>
                  <a:lnTo>
                    <a:pt x="2336292" y="778763"/>
                  </a:lnTo>
                  <a:lnTo>
                    <a:pt x="2327148" y="755904"/>
                  </a:lnTo>
                  <a:lnTo>
                    <a:pt x="2383535" y="733044"/>
                  </a:lnTo>
                  <a:lnTo>
                    <a:pt x="2392680" y="757428"/>
                  </a:lnTo>
                  <a:lnTo>
                    <a:pt x="2403348" y="783336"/>
                  </a:lnTo>
                  <a:lnTo>
                    <a:pt x="2406396" y="792479"/>
                  </a:lnTo>
                  <a:lnTo>
                    <a:pt x="2374392" y="803147"/>
                  </a:lnTo>
                  <a:lnTo>
                    <a:pt x="2343911" y="803147"/>
                  </a:lnTo>
                  <a:lnTo>
                    <a:pt x="2343911" y="804671"/>
                  </a:lnTo>
                  <a:close/>
                </a:path>
                <a:path w="2458720" h="2234565">
                  <a:moveTo>
                    <a:pt x="2346960" y="812291"/>
                  </a:moveTo>
                  <a:lnTo>
                    <a:pt x="2343911" y="803147"/>
                  </a:lnTo>
                  <a:lnTo>
                    <a:pt x="2374392" y="803147"/>
                  </a:lnTo>
                  <a:lnTo>
                    <a:pt x="2346960" y="812291"/>
                  </a:lnTo>
                  <a:close/>
                </a:path>
                <a:path w="2458720" h="2234565">
                  <a:moveTo>
                    <a:pt x="2366772" y="879347"/>
                  </a:moveTo>
                  <a:lnTo>
                    <a:pt x="2363724" y="870204"/>
                  </a:lnTo>
                  <a:lnTo>
                    <a:pt x="2423160" y="853439"/>
                  </a:lnTo>
                  <a:lnTo>
                    <a:pt x="2426208" y="864107"/>
                  </a:lnTo>
                  <a:lnTo>
                    <a:pt x="2429256" y="877823"/>
                  </a:lnTo>
                  <a:lnTo>
                    <a:pt x="2366772" y="877823"/>
                  </a:lnTo>
                  <a:lnTo>
                    <a:pt x="2366772" y="879347"/>
                  </a:lnTo>
                  <a:close/>
                </a:path>
                <a:path w="2458720" h="2234565">
                  <a:moveTo>
                    <a:pt x="2372868" y="905255"/>
                  </a:moveTo>
                  <a:lnTo>
                    <a:pt x="2366772" y="877823"/>
                  </a:lnTo>
                  <a:lnTo>
                    <a:pt x="2429256" y="877823"/>
                  </a:lnTo>
                  <a:lnTo>
                    <a:pt x="2432304" y="891539"/>
                  </a:lnTo>
                  <a:lnTo>
                    <a:pt x="2435352" y="903731"/>
                  </a:lnTo>
                  <a:lnTo>
                    <a:pt x="2372868" y="903731"/>
                  </a:lnTo>
                  <a:lnTo>
                    <a:pt x="2372868" y="905255"/>
                  </a:lnTo>
                  <a:close/>
                </a:path>
                <a:path w="2458720" h="2234565">
                  <a:moveTo>
                    <a:pt x="2377440" y="928115"/>
                  </a:moveTo>
                  <a:lnTo>
                    <a:pt x="2372868" y="903731"/>
                  </a:lnTo>
                  <a:lnTo>
                    <a:pt x="2435352" y="903731"/>
                  </a:lnTo>
                  <a:lnTo>
                    <a:pt x="2438400" y="915923"/>
                  </a:lnTo>
                  <a:lnTo>
                    <a:pt x="2377440" y="928115"/>
                  </a:lnTo>
                  <a:close/>
                </a:path>
                <a:path w="2458720" h="2234565">
                  <a:moveTo>
                    <a:pt x="2392680" y="1036320"/>
                  </a:moveTo>
                  <a:lnTo>
                    <a:pt x="2389632" y="1008888"/>
                  </a:lnTo>
                  <a:lnTo>
                    <a:pt x="2391156" y="1008888"/>
                  </a:lnTo>
                  <a:lnTo>
                    <a:pt x="2388108" y="986028"/>
                  </a:lnTo>
                  <a:lnTo>
                    <a:pt x="2449068" y="978407"/>
                  </a:lnTo>
                  <a:lnTo>
                    <a:pt x="2452116" y="1002791"/>
                  </a:lnTo>
                  <a:lnTo>
                    <a:pt x="2455164" y="1030223"/>
                  </a:lnTo>
                  <a:lnTo>
                    <a:pt x="2455164" y="1034796"/>
                  </a:lnTo>
                  <a:lnTo>
                    <a:pt x="2392680" y="1034796"/>
                  </a:lnTo>
                  <a:lnTo>
                    <a:pt x="2392680" y="1036320"/>
                  </a:lnTo>
                  <a:close/>
                </a:path>
                <a:path w="2458720" h="2234565">
                  <a:moveTo>
                    <a:pt x="2394204" y="1045463"/>
                  </a:moveTo>
                  <a:lnTo>
                    <a:pt x="2392680" y="1034796"/>
                  </a:lnTo>
                  <a:lnTo>
                    <a:pt x="2455164" y="1034796"/>
                  </a:lnTo>
                  <a:lnTo>
                    <a:pt x="2455164" y="1042415"/>
                  </a:lnTo>
                  <a:lnTo>
                    <a:pt x="2394204" y="1045463"/>
                  </a:lnTo>
                  <a:close/>
                </a:path>
                <a:path w="2458720" h="2234565">
                  <a:moveTo>
                    <a:pt x="2456688" y="1168907"/>
                  </a:moveTo>
                  <a:lnTo>
                    <a:pt x="2395727" y="1165859"/>
                  </a:lnTo>
                  <a:lnTo>
                    <a:pt x="2395727" y="1106423"/>
                  </a:lnTo>
                  <a:lnTo>
                    <a:pt x="2458211" y="1104899"/>
                  </a:lnTo>
                  <a:lnTo>
                    <a:pt x="2458211" y="1146047"/>
                  </a:lnTo>
                  <a:lnTo>
                    <a:pt x="2456688" y="1168907"/>
                  </a:lnTo>
                  <a:close/>
                </a:path>
                <a:path w="2458720" h="2234565">
                  <a:moveTo>
                    <a:pt x="2442972" y="1295399"/>
                  </a:moveTo>
                  <a:lnTo>
                    <a:pt x="2382011" y="1284731"/>
                  </a:lnTo>
                  <a:lnTo>
                    <a:pt x="2383535" y="1277112"/>
                  </a:lnTo>
                  <a:lnTo>
                    <a:pt x="2388108" y="1251204"/>
                  </a:lnTo>
                  <a:lnTo>
                    <a:pt x="2391156" y="1225296"/>
                  </a:lnTo>
                  <a:lnTo>
                    <a:pt x="2452116" y="1232915"/>
                  </a:lnTo>
                  <a:lnTo>
                    <a:pt x="2449068" y="1260347"/>
                  </a:lnTo>
                  <a:lnTo>
                    <a:pt x="2444496" y="1287780"/>
                  </a:lnTo>
                  <a:lnTo>
                    <a:pt x="2442972" y="1295399"/>
                  </a:lnTo>
                  <a:close/>
                </a:path>
                <a:path w="2458720" h="2234565">
                  <a:moveTo>
                    <a:pt x="2423837" y="1380744"/>
                  </a:moveTo>
                  <a:lnTo>
                    <a:pt x="2360676" y="1380744"/>
                  </a:lnTo>
                  <a:lnTo>
                    <a:pt x="2366772" y="1354836"/>
                  </a:lnTo>
                  <a:lnTo>
                    <a:pt x="2369819" y="1342644"/>
                  </a:lnTo>
                  <a:lnTo>
                    <a:pt x="2429256" y="1357883"/>
                  </a:lnTo>
                  <a:lnTo>
                    <a:pt x="2426208" y="1370075"/>
                  </a:lnTo>
                  <a:lnTo>
                    <a:pt x="2423837" y="1380744"/>
                  </a:lnTo>
                  <a:close/>
                </a:path>
                <a:path w="2458720" h="2234565">
                  <a:moveTo>
                    <a:pt x="2412492" y="1418844"/>
                  </a:moveTo>
                  <a:lnTo>
                    <a:pt x="2354580" y="1400555"/>
                  </a:lnTo>
                  <a:lnTo>
                    <a:pt x="2360676" y="1379220"/>
                  </a:lnTo>
                  <a:lnTo>
                    <a:pt x="2360676" y="1380744"/>
                  </a:lnTo>
                  <a:lnTo>
                    <a:pt x="2423837" y="1380744"/>
                  </a:lnTo>
                  <a:lnTo>
                    <a:pt x="2420111" y="1397507"/>
                  </a:lnTo>
                  <a:lnTo>
                    <a:pt x="2412492" y="1418844"/>
                  </a:lnTo>
                  <a:close/>
                </a:path>
                <a:path w="2458720" h="2234565">
                  <a:moveTo>
                    <a:pt x="2325624" y="1479804"/>
                  </a:moveTo>
                  <a:lnTo>
                    <a:pt x="2334768" y="1456944"/>
                  </a:lnTo>
                  <a:lnTo>
                    <a:pt x="2388819" y="1478280"/>
                  </a:lnTo>
                  <a:lnTo>
                    <a:pt x="2327148" y="1478280"/>
                  </a:lnTo>
                  <a:lnTo>
                    <a:pt x="2325624" y="1479804"/>
                  </a:lnTo>
                  <a:close/>
                </a:path>
                <a:path w="2458720" h="2234565">
                  <a:moveTo>
                    <a:pt x="2382869" y="1504188"/>
                  </a:moveTo>
                  <a:lnTo>
                    <a:pt x="2316480" y="1504188"/>
                  </a:lnTo>
                  <a:lnTo>
                    <a:pt x="2327148" y="1478280"/>
                  </a:lnTo>
                  <a:lnTo>
                    <a:pt x="2388819" y="1478280"/>
                  </a:lnTo>
                  <a:lnTo>
                    <a:pt x="2392680" y="1479804"/>
                  </a:lnTo>
                  <a:lnTo>
                    <a:pt x="2383535" y="1502663"/>
                  </a:lnTo>
                  <a:lnTo>
                    <a:pt x="2382869" y="1504188"/>
                  </a:lnTo>
                  <a:close/>
                </a:path>
                <a:path w="2458720" h="2234565">
                  <a:moveTo>
                    <a:pt x="2368296" y="1537715"/>
                  </a:moveTo>
                  <a:lnTo>
                    <a:pt x="2311908" y="1513331"/>
                  </a:lnTo>
                  <a:lnTo>
                    <a:pt x="2316480" y="1502663"/>
                  </a:lnTo>
                  <a:lnTo>
                    <a:pt x="2316480" y="1504188"/>
                  </a:lnTo>
                  <a:lnTo>
                    <a:pt x="2382869" y="1504188"/>
                  </a:lnTo>
                  <a:lnTo>
                    <a:pt x="2372868" y="1527047"/>
                  </a:lnTo>
                  <a:lnTo>
                    <a:pt x="2368296" y="1537715"/>
                  </a:lnTo>
                  <a:close/>
                </a:path>
                <a:path w="2458720" h="2234565">
                  <a:moveTo>
                    <a:pt x="2281427" y="1574291"/>
                  </a:moveTo>
                  <a:lnTo>
                    <a:pt x="2286000" y="1566671"/>
                  </a:lnTo>
                  <a:lnTo>
                    <a:pt x="2297550" y="1572767"/>
                  </a:lnTo>
                  <a:lnTo>
                    <a:pt x="2282951" y="1572767"/>
                  </a:lnTo>
                  <a:lnTo>
                    <a:pt x="2281427" y="1574291"/>
                  </a:lnTo>
                  <a:close/>
                </a:path>
                <a:path w="2458720" h="2234565">
                  <a:moveTo>
                    <a:pt x="2339949" y="1597152"/>
                  </a:moveTo>
                  <a:lnTo>
                    <a:pt x="2269235" y="1597152"/>
                  </a:lnTo>
                  <a:lnTo>
                    <a:pt x="2282951" y="1572767"/>
                  </a:lnTo>
                  <a:lnTo>
                    <a:pt x="2297550" y="1572767"/>
                  </a:lnTo>
                  <a:lnTo>
                    <a:pt x="2340864" y="1595628"/>
                  </a:lnTo>
                  <a:lnTo>
                    <a:pt x="2339949" y="1597152"/>
                  </a:lnTo>
                  <a:close/>
                </a:path>
                <a:path w="2458720" h="2234565">
                  <a:moveTo>
                    <a:pt x="2310384" y="1650491"/>
                  </a:moveTo>
                  <a:lnTo>
                    <a:pt x="2257043" y="1618488"/>
                  </a:lnTo>
                  <a:lnTo>
                    <a:pt x="2269235" y="1595628"/>
                  </a:lnTo>
                  <a:lnTo>
                    <a:pt x="2269235" y="1597152"/>
                  </a:lnTo>
                  <a:lnTo>
                    <a:pt x="2339949" y="1597152"/>
                  </a:lnTo>
                  <a:lnTo>
                    <a:pt x="2336292" y="1603247"/>
                  </a:lnTo>
                  <a:lnTo>
                    <a:pt x="2324100" y="1627631"/>
                  </a:lnTo>
                  <a:lnTo>
                    <a:pt x="2310384" y="1650491"/>
                  </a:lnTo>
                  <a:close/>
                </a:path>
                <a:path w="2458720" h="2234565">
                  <a:moveTo>
                    <a:pt x="2212848" y="1685544"/>
                  </a:moveTo>
                  <a:lnTo>
                    <a:pt x="2225040" y="1668780"/>
                  </a:lnTo>
                  <a:lnTo>
                    <a:pt x="2246906" y="1684020"/>
                  </a:lnTo>
                  <a:lnTo>
                    <a:pt x="2214372" y="1684020"/>
                  </a:lnTo>
                  <a:lnTo>
                    <a:pt x="2212848" y="1685544"/>
                  </a:lnTo>
                  <a:close/>
                </a:path>
                <a:path w="2458720" h="2234565">
                  <a:moveTo>
                    <a:pt x="2197608" y="1706880"/>
                  </a:moveTo>
                  <a:lnTo>
                    <a:pt x="2214372" y="1684020"/>
                  </a:lnTo>
                  <a:lnTo>
                    <a:pt x="2246906" y="1684020"/>
                  </a:lnTo>
                  <a:lnTo>
                    <a:pt x="2275332" y="1703831"/>
                  </a:lnTo>
                  <a:lnTo>
                    <a:pt x="2274362" y="1705355"/>
                  </a:lnTo>
                  <a:lnTo>
                    <a:pt x="2199132" y="1705355"/>
                  </a:lnTo>
                  <a:lnTo>
                    <a:pt x="2197608" y="1706880"/>
                  </a:lnTo>
                  <a:close/>
                </a:path>
                <a:path w="2458720" h="2234565">
                  <a:moveTo>
                    <a:pt x="2237232" y="1755647"/>
                  </a:moveTo>
                  <a:lnTo>
                    <a:pt x="2189988" y="1717547"/>
                  </a:lnTo>
                  <a:lnTo>
                    <a:pt x="2199132" y="1705355"/>
                  </a:lnTo>
                  <a:lnTo>
                    <a:pt x="2274362" y="1705355"/>
                  </a:lnTo>
                  <a:lnTo>
                    <a:pt x="2264664" y="1720596"/>
                  </a:lnTo>
                  <a:lnTo>
                    <a:pt x="2247900" y="1743455"/>
                  </a:lnTo>
                  <a:lnTo>
                    <a:pt x="2237232" y="1755647"/>
                  </a:lnTo>
                  <a:close/>
                </a:path>
                <a:path w="2458720" h="2234565">
                  <a:moveTo>
                    <a:pt x="2154935" y="1851659"/>
                  </a:moveTo>
                  <a:lnTo>
                    <a:pt x="2110740" y="1808988"/>
                  </a:lnTo>
                  <a:lnTo>
                    <a:pt x="2132076" y="1787652"/>
                  </a:lnTo>
                  <a:lnTo>
                    <a:pt x="2130551" y="1787652"/>
                  </a:lnTo>
                  <a:lnTo>
                    <a:pt x="2151888" y="1764791"/>
                  </a:lnTo>
                  <a:lnTo>
                    <a:pt x="2197608" y="1804415"/>
                  </a:lnTo>
                  <a:lnTo>
                    <a:pt x="2176272" y="1828799"/>
                  </a:lnTo>
                  <a:lnTo>
                    <a:pt x="2154935" y="1851659"/>
                  </a:lnTo>
                  <a:close/>
                </a:path>
                <a:path w="2458720" h="2234565">
                  <a:moveTo>
                    <a:pt x="2063496" y="1938528"/>
                  </a:moveTo>
                  <a:lnTo>
                    <a:pt x="2022348" y="1891283"/>
                  </a:lnTo>
                  <a:lnTo>
                    <a:pt x="2055876" y="1862328"/>
                  </a:lnTo>
                  <a:lnTo>
                    <a:pt x="2068068" y="1851659"/>
                  </a:lnTo>
                  <a:lnTo>
                    <a:pt x="2110740" y="1895855"/>
                  </a:lnTo>
                  <a:lnTo>
                    <a:pt x="2097024" y="1908047"/>
                  </a:lnTo>
                  <a:lnTo>
                    <a:pt x="2063496" y="1938528"/>
                  </a:lnTo>
                  <a:close/>
                </a:path>
                <a:path w="2458720" h="2234565">
                  <a:moveTo>
                    <a:pt x="1961388" y="2014728"/>
                  </a:moveTo>
                  <a:lnTo>
                    <a:pt x="1927860" y="1962912"/>
                  </a:lnTo>
                  <a:lnTo>
                    <a:pt x="1973580" y="1930907"/>
                  </a:lnTo>
                  <a:lnTo>
                    <a:pt x="1972056" y="1930907"/>
                  </a:lnTo>
                  <a:lnTo>
                    <a:pt x="1976627" y="1929383"/>
                  </a:lnTo>
                  <a:lnTo>
                    <a:pt x="2014727" y="1976628"/>
                  </a:lnTo>
                  <a:lnTo>
                    <a:pt x="2010156" y="1979675"/>
                  </a:lnTo>
                  <a:lnTo>
                    <a:pt x="1964435" y="2013204"/>
                  </a:lnTo>
                  <a:lnTo>
                    <a:pt x="1961388" y="2014728"/>
                  </a:lnTo>
                  <a:close/>
                </a:path>
                <a:path w="2458720" h="2234565">
                  <a:moveTo>
                    <a:pt x="1853184" y="2080259"/>
                  </a:moveTo>
                  <a:lnTo>
                    <a:pt x="1824227" y="2025396"/>
                  </a:lnTo>
                  <a:lnTo>
                    <a:pt x="1836419" y="2019299"/>
                  </a:lnTo>
                  <a:lnTo>
                    <a:pt x="1834896" y="2019299"/>
                  </a:lnTo>
                  <a:lnTo>
                    <a:pt x="1877568" y="1994915"/>
                  </a:lnTo>
                  <a:lnTo>
                    <a:pt x="1908048" y="2048255"/>
                  </a:lnTo>
                  <a:lnTo>
                    <a:pt x="1865376" y="2072639"/>
                  </a:lnTo>
                  <a:lnTo>
                    <a:pt x="1853184" y="2080259"/>
                  </a:lnTo>
                  <a:close/>
                </a:path>
                <a:path w="2458720" h="2234565">
                  <a:moveTo>
                    <a:pt x="1738884" y="2133599"/>
                  </a:moveTo>
                  <a:lnTo>
                    <a:pt x="1716024" y="2077212"/>
                  </a:lnTo>
                  <a:lnTo>
                    <a:pt x="1737359" y="2068067"/>
                  </a:lnTo>
                  <a:lnTo>
                    <a:pt x="1735835" y="2068067"/>
                  </a:lnTo>
                  <a:lnTo>
                    <a:pt x="1770888" y="2052828"/>
                  </a:lnTo>
                  <a:lnTo>
                    <a:pt x="1796796" y="2107691"/>
                  </a:lnTo>
                  <a:lnTo>
                    <a:pt x="1761743" y="2124455"/>
                  </a:lnTo>
                  <a:lnTo>
                    <a:pt x="1738884" y="2133599"/>
                  </a:lnTo>
                  <a:close/>
                </a:path>
                <a:path w="2458720" h="2234565">
                  <a:moveTo>
                    <a:pt x="1623059" y="2176272"/>
                  </a:moveTo>
                  <a:lnTo>
                    <a:pt x="1620011" y="2176272"/>
                  </a:lnTo>
                  <a:lnTo>
                    <a:pt x="1603248" y="2116836"/>
                  </a:lnTo>
                  <a:lnTo>
                    <a:pt x="1604772" y="2116836"/>
                  </a:lnTo>
                  <a:lnTo>
                    <a:pt x="1659635" y="2098547"/>
                  </a:lnTo>
                  <a:lnTo>
                    <a:pt x="1680972" y="2156459"/>
                  </a:lnTo>
                  <a:lnTo>
                    <a:pt x="1679448" y="2156459"/>
                  </a:lnTo>
                  <a:lnTo>
                    <a:pt x="1652016" y="2167128"/>
                  </a:lnTo>
                  <a:lnTo>
                    <a:pt x="1623059" y="2176272"/>
                  </a:lnTo>
                  <a:close/>
                </a:path>
                <a:path w="2458720" h="2234565">
                  <a:moveTo>
                    <a:pt x="1498092" y="2208275"/>
                  </a:moveTo>
                  <a:lnTo>
                    <a:pt x="1485900" y="2147315"/>
                  </a:lnTo>
                  <a:lnTo>
                    <a:pt x="1495043" y="2145791"/>
                  </a:lnTo>
                  <a:lnTo>
                    <a:pt x="1493519" y="2145791"/>
                  </a:lnTo>
                  <a:lnTo>
                    <a:pt x="1522476" y="2139696"/>
                  </a:lnTo>
                  <a:lnTo>
                    <a:pt x="1520951" y="2139696"/>
                  </a:lnTo>
                  <a:lnTo>
                    <a:pt x="1545335" y="2133599"/>
                  </a:lnTo>
                  <a:lnTo>
                    <a:pt x="1559051" y="2193036"/>
                  </a:lnTo>
                  <a:lnTo>
                    <a:pt x="1536192" y="2199131"/>
                  </a:lnTo>
                  <a:lnTo>
                    <a:pt x="1507235" y="2205228"/>
                  </a:lnTo>
                  <a:lnTo>
                    <a:pt x="1498092" y="2208275"/>
                  </a:lnTo>
                  <a:close/>
                </a:path>
                <a:path w="2458720" h="2234565">
                  <a:moveTo>
                    <a:pt x="1426921" y="2161031"/>
                  </a:moveTo>
                  <a:lnTo>
                    <a:pt x="1408176" y="2161031"/>
                  </a:lnTo>
                  <a:lnTo>
                    <a:pt x="1426464" y="2157983"/>
                  </a:lnTo>
                  <a:lnTo>
                    <a:pt x="1426921" y="2161031"/>
                  </a:lnTo>
                  <a:close/>
                </a:path>
                <a:path w="2458720" h="2234565">
                  <a:moveTo>
                    <a:pt x="1373124" y="2226564"/>
                  </a:moveTo>
                  <a:lnTo>
                    <a:pt x="1367027" y="2165604"/>
                  </a:lnTo>
                  <a:lnTo>
                    <a:pt x="1379219" y="2164080"/>
                  </a:lnTo>
                  <a:lnTo>
                    <a:pt x="1408176" y="2159507"/>
                  </a:lnTo>
                  <a:lnTo>
                    <a:pt x="1408176" y="2161031"/>
                  </a:lnTo>
                  <a:lnTo>
                    <a:pt x="1426921" y="2161031"/>
                  </a:lnTo>
                  <a:lnTo>
                    <a:pt x="1435608" y="2218944"/>
                  </a:lnTo>
                  <a:lnTo>
                    <a:pt x="1415796" y="2221991"/>
                  </a:lnTo>
                  <a:lnTo>
                    <a:pt x="1385316" y="2225039"/>
                  </a:lnTo>
                  <a:lnTo>
                    <a:pt x="1373124" y="2226564"/>
                  </a:lnTo>
                  <a:close/>
                </a:path>
                <a:path w="2458720" h="2234565">
                  <a:moveTo>
                    <a:pt x="1261872" y="2234183"/>
                  </a:moveTo>
                  <a:lnTo>
                    <a:pt x="1246632" y="2234183"/>
                  </a:lnTo>
                  <a:lnTo>
                    <a:pt x="1246632" y="2171699"/>
                  </a:lnTo>
                  <a:lnTo>
                    <a:pt x="1289304" y="2171699"/>
                  </a:lnTo>
                  <a:lnTo>
                    <a:pt x="1306067" y="2170175"/>
                  </a:lnTo>
                  <a:lnTo>
                    <a:pt x="1310640" y="2231136"/>
                  </a:lnTo>
                  <a:lnTo>
                    <a:pt x="1292351" y="2232659"/>
                  </a:lnTo>
                  <a:lnTo>
                    <a:pt x="1261872" y="2234183"/>
                  </a:lnTo>
                  <a:close/>
                </a:path>
                <a:path w="2458720" h="2234565">
                  <a:moveTo>
                    <a:pt x="1184148" y="2234183"/>
                  </a:moveTo>
                  <a:lnTo>
                    <a:pt x="1167384" y="2232659"/>
                  </a:lnTo>
                  <a:lnTo>
                    <a:pt x="1135380" y="2231136"/>
                  </a:lnTo>
                  <a:lnTo>
                    <a:pt x="1120140" y="2229612"/>
                  </a:lnTo>
                  <a:lnTo>
                    <a:pt x="1126235" y="2168652"/>
                  </a:lnTo>
                  <a:lnTo>
                    <a:pt x="1139951" y="2170175"/>
                  </a:lnTo>
                  <a:lnTo>
                    <a:pt x="1170432" y="2171699"/>
                  </a:lnTo>
                  <a:lnTo>
                    <a:pt x="1185672" y="2171699"/>
                  </a:lnTo>
                  <a:lnTo>
                    <a:pt x="1184148" y="2234183"/>
                  </a:lnTo>
                  <a:close/>
                </a:path>
                <a:path w="2458720" h="2234565">
                  <a:moveTo>
                    <a:pt x="1057656" y="2223515"/>
                  </a:moveTo>
                  <a:lnTo>
                    <a:pt x="1043940" y="2221991"/>
                  </a:lnTo>
                  <a:lnTo>
                    <a:pt x="1013459" y="2217420"/>
                  </a:lnTo>
                  <a:lnTo>
                    <a:pt x="995172" y="2214372"/>
                  </a:lnTo>
                  <a:lnTo>
                    <a:pt x="1005840" y="2153412"/>
                  </a:lnTo>
                  <a:lnTo>
                    <a:pt x="1022604" y="2156459"/>
                  </a:lnTo>
                  <a:lnTo>
                    <a:pt x="1051559" y="2161031"/>
                  </a:lnTo>
                  <a:lnTo>
                    <a:pt x="1065275" y="2162555"/>
                  </a:lnTo>
                  <a:lnTo>
                    <a:pt x="1057656" y="2223515"/>
                  </a:lnTo>
                  <a:close/>
                </a:path>
                <a:path w="2458720" h="2234565">
                  <a:moveTo>
                    <a:pt x="934211" y="2202180"/>
                  </a:moveTo>
                  <a:lnTo>
                    <a:pt x="923543" y="2199131"/>
                  </a:lnTo>
                  <a:lnTo>
                    <a:pt x="894588" y="2193036"/>
                  </a:lnTo>
                  <a:lnTo>
                    <a:pt x="873251" y="2186939"/>
                  </a:lnTo>
                  <a:lnTo>
                    <a:pt x="888492" y="2127504"/>
                  </a:lnTo>
                  <a:lnTo>
                    <a:pt x="909827" y="2132075"/>
                  </a:lnTo>
                  <a:lnTo>
                    <a:pt x="937259" y="2139696"/>
                  </a:lnTo>
                  <a:lnTo>
                    <a:pt x="946404" y="2141220"/>
                  </a:lnTo>
                  <a:lnTo>
                    <a:pt x="934211" y="2202180"/>
                  </a:lnTo>
                  <a:close/>
                </a:path>
                <a:path w="2458720" h="2234565">
                  <a:moveTo>
                    <a:pt x="812292" y="2168652"/>
                  </a:moveTo>
                  <a:lnTo>
                    <a:pt x="780288" y="2157983"/>
                  </a:lnTo>
                  <a:lnTo>
                    <a:pt x="752856" y="2147315"/>
                  </a:lnTo>
                  <a:lnTo>
                    <a:pt x="751332" y="2147315"/>
                  </a:lnTo>
                  <a:lnTo>
                    <a:pt x="774192" y="2089404"/>
                  </a:lnTo>
                  <a:lnTo>
                    <a:pt x="801624" y="2100072"/>
                  </a:lnTo>
                  <a:lnTo>
                    <a:pt x="804018" y="2100072"/>
                  </a:lnTo>
                  <a:lnTo>
                    <a:pt x="827532" y="2109215"/>
                  </a:lnTo>
                  <a:lnTo>
                    <a:pt x="830580" y="2109215"/>
                  </a:lnTo>
                  <a:lnTo>
                    <a:pt x="812292" y="2168652"/>
                  </a:lnTo>
                  <a:close/>
                </a:path>
                <a:path w="2458720" h="2234565">
                  <a:moveTo>
                    <a:pt x="804018" y="2100072"/>
                  </a:moveTo>
                  <a:lnTo>
                    <a:pt x="801624" y="2100072"/>
                  </a:lnTo>
                  <a:lnTo>
                    <a:pt x="800100" y="2098547"/>
                  </a:lnTo>
                  <a:lnTo>
                    <a:pt x="804018" y="2100072"/>
                  </a:lnTo>
                  <a:close/>
                </a:path>
                <a:path w="2458720" h="2234565">
                  <a:moveTo>
                    <a:pt x="830580" y="2109215"/>
                  </a:moveTo>
                  <a:lnTo>
                    <a:pt x="827532" y="2109215"/>
                  </a:lnTo>
                  <a:lnTo>
                    <a:pt x="827532" y="2107691"/>
                  </a:lnTo>
                  <a:lnTo>
                    <a:pt x="830580" y="2109215"/>
                  </a:lnTo>
                  <a:close/>
                </a:path>
                <a:path w="2458720" h="2234565">
                  <a:moveTo>
                    <a:pt x="693419" y="2122931"/>
                  </a:moveTo>
                  <a:lnTo>
                    <a:pt x="644651" y="2100072"/>
                  </a:lnTo>
                  <a:lnTo>
                    <a:pt x="635508" y="2095499"/>
                  </a:lnTo>
                  <a:lnTo>
                    <a:pt x="664464" y="2040636"/>
                  </a:lnTo>
                  <a:lnTo>
                    <a:pt x="673608" y="2045207"/>
                  </a:lnTo>
                  <a:lnTo>
                    <a:pt x="672083" y="2045207"/>
                  </a:lnTo>
                  <a:lnTo>
                    <a:pt x="719327" y="2066544"/>
                  </a:lnTo>
                  <a:lnTo>
                    <a:pt x="693419" y="2122931"/>
                  </a:lnTo>
                  <a:close/>
                </a:path>
                <a:path w="2458720" h="2234565">
                  <a:moveTo>
                    <a:pt x="580643" y="2065020"/>
                  </a:moveTo>
                  <a:lnTo>
                    <a:pt x="525780" y="2033015"/>
                  </a:lnTo>
                  <a:lnTo>
                    <a:pt x="559308" y="1981199"/>
                  </a:lnTo>
                  <a:lnTo>
                    <a:pt x="576072" y="1991867"/>
                  </a:lnTo>
                  <a:lnTo>
                    <a:pt x="611124" y="2013204"/>
                  </a:lnTo>
                  <a:lnTo>
                    <a:pt x="580643" y="2065020"/>
                  </a:lnTo>
                  <a:close/>
                </a:path>
                <a:path w="2458720" h="2234565">
                  <a:moveTo>
                    <a:pt x="473964" y="1997964"/>
                  </a:moveTo>
                  <a:lnTo>
                    <a:pt x="449580" y="1979675"/>
                  </a:lnTo>
                  <a:lnTo>
                    <a:pt x="423672" y="1959864"/>
                  </a:lnTo>
                  <a:lnTo>
                    <a:pt x="461772" y="1911096"/>
                  </a:lnTo>
                  <a:lnTo>
                    <a:pt x="486156" y="1930907"/>
                  </a:lnTo>
                  <a:lnTo>
                    <a:pt x="510540" y="1947672"/>
                  </a:lnTo>
                  <a:lnTo>
                    <a:pt x="473964" y="1997964"/>
                  </a:lnTo>
                  <a:close/>
                </a:path>
                <a:path w="2458720" h="2234565">
                  <a:moveTo>
                    <a:pt x="284988" y="1831847"/>
                  </a:moveTo>
                  <a:lnTo>
                    <a:pt x="281940" y="1828799"/>
                  </a:lnTo>
                  <a:lnTo>
                    <a:pt x="245364" y="1786128"/>
                  </a:lnTo>
                  <a:lnTo>
                    <a:pt x="242316" y="1783080"/>
                  </a:lnTo>
                  <a:lnTo>
                    <a:pt x="291083" y="1744980"/>
                  </a:lnTo>
                  <a:lnTo>
                    <a:pt x="292608" y="1746504"/>
                  </a:lnTo>
                  <a:lnTo>
                    <a:pt x="329183" y="1787652"/>
                  </a:lnTo>
                  <a:lnTo>
                    <a:pt x="327659" y="1787652"/>
                  </a:lnTo>
                  <a:lnTo>
                    <a:pt x="329183" y="1789175"/>
                  </a:lnTo>
                  <a:lnTo>
                    <a:pt x="284988" y="1831847"/>
                  </a:lnTo>
                  <a:close/>
                </a:path>
                <a:path w="2458720" h="2234565">
                  <a:moveTo>
                    <a:pt x="374904" y="1920239"/>
                  </a:moveTo>
                  <a:lnTo>
                    <a:pt x="362711" y="1908047"/>
                  </a:lnTo>
                  <a:lnTo>
                    <a:pt x="329183" y="1876044"/>
                  </a:lnTo>
                  <a:lnTo>
                    <a:pt x="371856" y="1831847"/>
                  </a:lnTo>
                  <a:lnTo>
                    <a:pt x="403859" y="1862328"/>
                  </a:lnTo>
                  <a:lnTo>
                    <a:pt x="402335" y="1862328"/>
                  </a:lnTo>
                  <a:lnTo>
                    <a:pt x="416051" y="1872996"/>
                  </a:lnTo>
                  <a:lnTo>
                    <a:pt x="374904" y="1920239"/>
                  </a:lnTo>
                  <a:close/>
                </a:path>
                <a:path w="2458720" h="2234565">
                  <a:moveTo>
                    <a:pt x="204216" y="1732788"/>
                  </a:moveTo>
                  <a:lnTo>
                    <a:pt x="195072" y="1720596"/>
                  </a:lnTo>
                  <a:lnTo>
                    <a:pt x="179832" y="1697736"/>
                  </a:lnTo>
                  <a:lnTo>
                    <a:pt x="167640" y="1680972"/>
                  </a:lnTo>
                  <a:lnTo>
                    <a:pt x="219456" y="1647444"/>
                  </a:lnTo>
                  <a:lnTo>
                    <a:pt x="230539" y="1662683"/>
                  </a:lnTo>
                  <a:lnTo>
                    <a:pt x="230124" y="1662683"/>
                  </a:lnTo>
                  <a:lnTo>
                    <a:pt x="245364" y="1685544"/>
                  </a:lnTo>
                  <a:lnTo>
                    <a:pt x="246507" y="1685544"/>
                  </a:lnTo>
                  <a:lnTo>
                    <a:pt x="254508" y="1696212"/>
                  </a:lnTo>
                  <a:lnTo>
                    <a:pt x="204216" y="1732788"/>
                  </a:lnTo>
                  <a:close/>
                </a:path>
                <a:path w="2458720" h="2234565">
                  <a:moveTo>
                    <a:pt x="231648" y="1664207"/>
                  </a:moveTo>
                  <a:lnTo>
                    <a:pt x="230124" y="1662683"/>
                  </a:lnTo>
                  <a:lnTo>
                    <a:pt x="230539" y="1662683"/>
                  </a:lnTo>
                  <a:lnTo>
                    <a:pt x="231648" y="1664207"/>
                  </a:lnTo>
                  <a:close/>
                </a:path>
                <a:path w="2458720" h="2234565">
                  <a:moveTo>
                    <a:pt x="246507" y="1685544"/>
                  </a:moveTo>
                  <a:lnTo>
                    <a:pt x="245364" y="1685544"/>
                  </a:lnTo>
                  <a:lnTo>
                    <a:pt x="245364" y="1684020"/>
                  </a:lnTo>
                  <a:lnTo>
                    <a:pt x="246507" y="1685544"/>
                  </a:lnTo>
                  <a:close/>
                </a:path>
                <a:path w="2458720" h="2234565">
                  <a:moveTo>
                    <a:pt x="135636" y="1626107"/>
                  </a:moveTo>
                  <a:lnTo>
                    <a:pt x="121920" y="1603247"/>
                  </a:lnTo>
                  <a:lnTo>
                    <a:pt x="109728" y="1577339"/>
                  </a:lnTo>
                  <a:lnTo>
                    <a:pt x="105156" y="1569720"/>
                  </a:lnTo>
                  <a:lnTo>
                    <a:pt x="161544" y="1542288"/>
                  </a:lnTo>
                  <a:lnTo>
                    <a:pt x="165354" y="1549907"/>
                  </a:lnTo>
                  <a:lnTo>
                    <a:pt x="164591" y="1549907"/>
                  </a:lnTo>
                  <a:lnTo>
                    <a:pt x="176783" y="1574291"/>
                  </a:lnTo>
                  <a:lnTo>
                    <a:pt x="177596" y="1574291"/>
                  </a:lnTo>
                  <a:lnTo>
                    <a:pt x="188975" y="1595628"/>
                  </a:lnTo>
                  <a:lnTo>
                    <a:pt x="135636" y="1626107"/>
                  </a:lnTo>
                  <a:close/>
                </a:path>
                <a:path w="2458720" h="2234565">
                  <a:moveTo>
                    <a:pt x="166116" y="1551431"/>
                  </a:moveTo>
                  <a:lnTo>
                    <a:pt x="164591" y="1549907"/>
                  </a:lnTo>
                  <a:lnTo>
                    <a:pt x="165354" y="1549907"/>
                  </a:lnTo>
                  <a:lnTo>
                    <a:pt x="166116" y="1551431"/>
                  </a:lnTo>
                  <a:close/>
                </a:path>
                <a:path w="2458720" h="2234565">
                  <a:moveTo>
                    <a:pt x="177596" y="1574291"/>
                  </a:moveTo>
                  <a:lnTo>
                    <a:pt x="176783" y="1574291"/>
                  </a:lnTo>
                  <a:lnTo>
                    <a:pt x="176783" y="1572767"/>
                  </a:lnTo>
                  <a:lnTo>
                    <a:pt x="177596" y="1574291"/>
                  </a:lnTo>
                  <a:close/>
                </a:path>
                <a:path w="2458720" h="2234565">
                  <a:moveTo>
                    <a:pt x="79248" y="1511807"/>
                  </a:moveTo>
                  <a:lnTo>
                    <a:pt x="76200" y="1502663"/>
                  </a:lnTo>
                  <a:lnTo>
                    <a:pt x="65532" y="1476755"/>
                  </a:lnTo>
                  <a:lnTo>
                    <a:pt x="57912" y="1452371"/>
                  </a:lnTo>
                  <a:lnTo>
                    <a:pt x="115824" y="1431036"/>
                  </a:lnTo>
                  <a:lnTo>
                    <a:pt x="123444" y="1455420"/>
                  </a:lnTo>
                  <a:lnTo>
                    <a:pt x="123981" y="1455420"/>
                  </a:lnTo>
                  <a:lnTo>
                    <a:pt x="132587" y="1479804"/>
                  </a:lnTo>
                  <a:lnTo>
                    <a:pt x="133350" y="1479804"/>
                  </a:lnTo>
                  <a:lnTo>
                    <a:pt x="137159" y="1487423"/>
                  </a:lnTo>
                  <a:lnTo>
                    <a:pt x="79248" y="1511807"/>
                  </a:lnTo>
                  <a:close/>
                </a:path>
                <a:path w="2458720" h="2234565">
                  <a:moveTo>
                    <a:pt x="123981" y="1455420"/>
                  </a:moveTo>
                  <a:lnTo>
                    <a:pt x="123444" y="1455420"/>
                  </a:lnTo>
                  <a:lnTo>
                    <a:pt x="123444" y="1453896"/>
                  </a:lnTo>
                  <a:lnTo>
                    <a:pt x="123981" y="1455420"/>
                  </a:lnTo>
                  <a:close/>
                </a:path>
                <a:path w="2458720" h="2234565">
                  <a:moveTo>
                    <a:pt x="133350" y="1479804"/>
                  </a:moveTo>
                  <a:lnTo>
                    <a:pt x="132587" y="1479804"/>
                  </a:lnTo>
                  <a:lnTo>
                    <a:pt x="132587" y="1478280"/>
                  </a:lnTo>
                  <a:lnTo>
                    <a:pt x="133350" y="1479804"/>
                  </a:lnTo>
                  <a:close/>
                </a:path>
                <a:path w="2458720" h="2234565">
                  <a:moveTo>
                    <a:pt x="38100" y="1391412"/>
                  </a:moveTo>
                  <a:lnTo>
                    <a:pt x="32004" y="1370075"/>
                  </a:lnTo>
                  <a:lnTo>
                    <a:pt x="22859" y="1328928"/>
                  </a:lnTo>
                  <a:lnTo>
                    <a:pt x="83820" y="1316736"/>
                  </a:lnTo>
                  <a:lnTo>
                    <a:pt x="86867" y="1328928"/>
                  </a:lnTo>
                  <a:lnTo>
                    <a:pt x="85344" y="1328928"/>
                  </a:lnTo>
                  <a:lnTo>
                    <a:pt x="92963" y="1354836"/>
                  </a:lnTo>
                  <a:lnTo>
                    <a:pt x="91440" y="1354836"/>
                  </a:lnTo>
                  <a:lnTo>
                    <a:pt x="97536" y="1374647"/>
                  </a:lnTo>
                  <a:lnTo>
                    <a:pt x="38100" y="1391412"/>
                  </a:lnTo>
                  <a:close/>
                </a:path>
                <a:path w="2458720" h="2234565">
                  <a:moveTo>
                    <a:pt x="12191" y="1267967"/>
                  </a:moveTo>
                  <a:lnTo>
                    <a:pt x="10667" y="1260347"/>
                  </a:lnTo>
                  <a:lnTo>
                    <a:pt x="7620" y="1231391"/>
                  </a:lnTo>
                  <a:lnTo>
                    <a:pt x="4571" y="1203959"/>
                  </a:lnTo>
                  <a:lnTo>
                    <a:pt x="65532" y="1197863"/>
                  </a:lnTo>
                  <a:lnTo>
                    <a:pt x="68579" y="1225296"/>
                  </a:lnTo>
                  <a:lnTo>
                    <a:pt x="68749" y="1225296"/>
                  </a:lnTo>
                  <a:lnTo>
                    <a:pt x="71628" y="1251204"/>
                  </a:lnTo>
                  <a:lnTo>
                    <a:pt x="73152" y="1257299"/>
                  </a:lnTo>
                  <a:lnTo>
                    <a:pt x="12191" y="1267967"/>
                  </a:lnTo>
                  <a:close/>
                </a:path>
                <a:path w="2458720" h="2234565">
                  <a:moveTo>
                    <a:pt x="68749" y="1225296"/>
                  </a:moveTo>
                  <a:lnTo>
                    <a:pt x="68579" y="1225296"/>
                  </a:lnTo>
                  <a:lnTo>
                    <a:pt x="68579" y="1223771"/>
                  </a:lnTo>
                  <a:lnTo>
                    <a:pt x="68749" y="1225296"/>
                  </a:lnTo>
                  <a:close/>
                </a:path>
              </a:pathLst>
            </a:custGeom>
            <a:solidFill>
              <a:srgbClr val="183B46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 descr=""/>
          <p:cNvSpPr txBox="1"/>
          <p:nvPr/>
        </p:nvSpPr>
        <p:spPr>
          <a:xfrm>
            <a:off x="2368777" y="3597168"/>
            <a:ext cx="1214755" cy="1075690"/>
          </a:xfrm>
          <a:prstGeom prst="rect">
            <a:avLst/>
          </a:prstGeom>
        </p:spPr>
        <p:txBody>
          <a:bodyPr wrap="square" lIns="0" tIns="7620" rIns="0" bIns="0" rtlCol="0" vert="horz">
            <a:spAutoFit/>
          </a:bodyPr>
          <a:lstStyle/>
          <a:p>
            <a:pPr algn="ctr" marL="12700" marR="5080">
              <a:lnSpc>
                <a:spcPct val="103099"/>
              </a:lnSpc>
              <a:spcBef>
                <a:spcPts val="60"/>
              </a:spcBef>
            </a:pPr>
            <a:r>
              <a:rPr dirty="0" sz="1600" spc="-10">
                <a:solidFill>
                  <a:srgbClr val="183B46"/>
                </a:solidFill>
                <a:latin typeface="Century Gothic"/>
                <a:cs typeface="Century Gothic"/>
              </a:rPr>
              <a:t>Solicitações recebidas</a:t>
            </a:r>
            <a:endParaRPr sz="1600">
              <a:latin typeface="Century Gothic"/>
              <a:cs typeface="Century Gothic"/>
            </a:endParaRPr>
          </a:p>
          <a:p>
            <a:pPr algn="ctr">
              <a:lnSpc>
                <a:spcPct val="100000"/>
              </a:lnSpc>
              <a:spcBef>
                <a:spcPts val="80"/>
              </a:spcBef>
            </a:pPr>
            <a:r>
              <a:rPr dirty="0" sz="3550" spc="-25" b="1">
                <a:solidFill>
                  <a:srgbClr val="183B46"/>
                </a:solidFill>
                <a:latin typeface="Century Gothic"/>
                <a:cs typeface="Century Gothic"/>
              </a:rPr>
              <a:t>25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6353900" y="1168764"/>
            <a:ext cx="2826385" cy="2240280"/>
          </a:xfrm>
          <a:prstGeom prst="rect">
            <a:avLst/>
          </a:prstGeom>
        </p:spPr>
        <p:txBody>
          <a:bodyPr wrap="square" lIns="0" tIns="8255" rIns="0" bIns="0" rtlCol="0" vert="horz">
            <a:spAutoFit/>
          </a:bodyPr>
          <a:lstStyle/>
          <a:p>
            <a:pPr algn="just" marL="12700" marR="5080">
              <a:lnSpc>
                <a:spcPct val="101800"/>
              </a:lnSpc>
              <a:spcBef>
                <a:spcPts val="65"/>
              </a:spcBef>
            </a:pP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O</a:t>
            </a:r>
            <a:r>
              <a:rPr dirty="0" sz="1300" spc="345">
                <a:solidFill>
                  <a:srgbClr val="FFFFFF"/>
                </a:solidFill>
                <a:latin typeface="Century Gothic"/>
                <a:cs typeface="Century Gothic"/>
              </a:rPr>
              <a:t>  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Reclame</a:t>
            </a:r>
            <a:r>
              <a:rPr dirty="0" sz="1300" spc="350">
                <a:solidFill>
                  <a:srgbClr val="FFFFFF"/>
                </a:solidFill>
                <a:latin typeface="Century Gothic"/>
                <a:cs typeface="Century Gothic"/>
              </a:rPr>
              <a:t>  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Aqui</a:t>
            </a:r>
            <a:r>
              <a:rPr dirty="0" sz="1300" spc="350">
                <a:solidFill>
                  <a:srgbClr val="FFFFFF"/>
                </a:solidFill>
                <a:latin typeface="Century Gothic"/>
                <a:cs typeface="Century Gothic"/>
              </a:rPr>
              <a:t>  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é</a:t>
            </a:r>
            <a:r>
              <a:rPr dirty="0" sz="1300" spc="340">
                <a:solidFill>
                  <a:srgbClr val="FFFFFF"/>
                </a:solidFill>
                <a:latin typeface="Century Gothic"/>
                <a:cs typeface="Century Gothic"/>
              </a:rPr>
              <a:t>   </a:t>
            </a: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uma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plataforma</a:t>
            </a:r>
            <a:r>
              <a:rPr dirty="0" sz="1300" spc="350">
                <a:solidFill>
                  <a:srgbClr val="FFFFFF"/>
                </a:solidFill>
                <a:latin typeface="Century Gothic"/>
                <a:cs typeface="Century Gothic"/>
              </a:rPr>
              <a:t>  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de</a:t>
            </a:r>
            <a:r>
              <a:rPr dirty="0" sz="1300" spc="340">
                <a:solidFill>
                  <a:srgbClr val="FFFFFF"/>
                </a:solidFill>
                <a:latin typeface="Century Gothic"/>
                <a:cs typeface="Century Gothic"/>
              </a:rPr>
              <a:t>  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solução</a:t>
            </a:r>
            <a:r>
              <a:rPr dirty="0" sz="1300" spc="345">
                <a:solidFill>
                  <a:srgbClr val="FFFFFF"/>
                </a:solidFill>
                <a:latin typeface="Century Gothic"/>
                <a:cs typeface="Century Gothic"/>
              </a:rPr>
              <a:t>   </a:t>
            </a: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de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conflitos</a:t>
            </a:r>
            <a:r>
              <a:rPr dirty="0" sz="1300" spc="265">
                <a:solidFill>
                  <a:srgbClr val="FFFFFF"/>
                </a:solidFill>
                <a:latin typeface="Century Gothic"/>
                <a:cs typeface="Century Gothic"/>
              </a:rPr>
              <a:t> 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entre</a:t>
            </a:r>
            <a:r>
              <a:rPr dirty="0" sz="1300" spc="275">
                <a:solidFill>
                  <a:srgbClr val="FFFFFF"/>
                </a:solidFill>
                <a:latin typeface="Century Gothic"/>
                <a:cs typeface="Century Gothic"/>
              </a:rPr>
              <a:t> 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consumidores</a:t>
            </a:r>
            <a:r>
              <a:rPr dirty="0" sz="1300" spc="270">
                <a:solidFill>
                  <a:srgbClr val="FFFFFF"/>
                </a:solidFill>
                <a:latin typeface="Century Gothic"/>
                <a:cs typeface="Century Gothic"/>
              </a:rPr>
              <a:t>  </a:t>
            </a:r>
            <a:r>
              <a:rPr dirty="0" sz="1300" spc="-50">
                <a:solidFill>
                  <a:srgbClr val="FFFFFF"/>
                </a:solidFill>
                <a:latin typeface="Century Gothic"/>
                <a:cs typeface="Century Gothic"/>
              </a:rPr>
              <a:t>e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empresas</a:t>
            </a:r>
            <a:r>
              <a:rPr dirty="0" sz="1300" spc="380">
                <a:solidFill>
                  <a:srgbClr val="FFFFFF"/>
                </a:solidFill>
                <a:latin typeface="Century Gothic"/>
                <a:cs typeface="Century Gothic"/>
              </a:rPr>
              <a:t> 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da</a:t>
            </a:r>
            <a:r>
              <a:rPr dirty="0" sz="1300" spc="390">
                <a:solidFill>
                  <a:srgbClr val="FFFFFF"/>
                </a:solidFill>
                <a:latin typeface="Century Gothic"/>
                <a:cs typeface="Century Gothic"/>
              </a:rPr>
              <a:t> 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América</a:t>
            </a:r>
            <a:r>
              <a:rPr dirty="0" sz="1300" spc="375">
                <a:solidFill>
                  <a:srgbClr val="FFFFFF"/>
                </a:solidFill>
                <a:latin typeface="Century Gothic"/>
                <a:cs typeface="Century Gothic"/>
              </a:rPr>
              <a:t>  </a:t>
            </a:r>
            <a:r>
              <a:rPr dirty="0" sz="1300" spc="-10">
                <a:solidFill>
                  <a:srgbClr val="FFFFFF"/>
                </a:solidFill>
                <a:latin typeface="Century Gothic"/>
                <a:cs typeface="Century Gothic"/>
              </a:rPr>
              <a:t>Latina.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Além</a:t>
            </a:r>
            <a:r>
              <a:rPr dirty="0" sz="1300" spc="345">
                <a:solidFill>
                  <a:srgbClr val="FFFFFF"/>
                </a:solidFill>
                <a:latin typeface="Century Gothic"/>
                <a:cs typeface="Century Gothic"/>
              </a:rPr>
              <a:t>  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disso,</a:t>
            </a:r>
            <a:r>
              <a:rPr dirty="0" sz="1300" spc="350">
                <a:solidFill>
                  <a:srgbClr val="FFFFFF"/>
                </a:solidFill>
                <a:latin typeface="Century Gothic"/>
                <a:cs typeface="Century Gothic"/>
              </a:rPr>
              <a:t>  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pode</a:t>
            </a:r>
            <a:r>
              <a:rPr dirty="0" sz="1300" spc="340">
                <a:solidFill>
                  <a:srgbClr val="FFFFFF"/>
                </a:solidFill>
                <a:latin typeface="Century Gothic"/>
                <a:cs typeface="Century Gothic"/>
              </a:rPr>
              <a:t>   </a:t>
            </a:r>
            <a:r>
              <a:rPr dirty="0" sz="1300" spc="-10">
                <a:solidFill>
                  <a:srgbClr val="FFFFFF"/>
                </a:solidFill>
                <a:latin typeface="Century Gothic"/>
                <a:cs typeface="Century Gothic"/>
              </a:rPr>
              <a:t>também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intermediar</a:t>
            </a:r>
            <a:r>
              <a:rPr dirty="0" sz="1300" spc="355">
                <a:solidFill>
                  <a:srgbClr val="FFFFFF"/>
                </a:solidFill>
                <a:latin typeface="Century Gothic"/>
                <a:cs typeface="Century Gothic"/>
              </a:rPr>
              <a:t>   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questões</a:t>
            </a:r>
            <a:r>
              <a:rPr dirty="0" sz="1300" spc="360">
                <a:solidFill>
                  <a:srgbClr val="FFFFFF"/>
                </a:solidFill>
                <a:latin typeface="Century Gothic"/>
                <a:cs typeface="Century Gothic"/>
              </a:rPr>
              <a:t>    </a:t>
            </a:r>
            <a:r>
              <a:rPr dirty="0" sz="1300" spc="-20">
                <a:solidFill>
                  <a:srgbClr val="FFFFFF"/>
                </a:solidFill>
                <a:latin typeface="Century Gothic"/>
                <a:cs typeface="Century Gothic"/>
              </a:rPr>
              <a:t>entre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cidadãos</a:t>
            </a:r>
            <a:r>
              <a:rPr dirty="0" sz="1300" spc="484">
                <a:solidFill>
                  <a:srgbClr val="FFFFFF"/>
                </a:solidFill>
                <a:latin typeface="Century Gothic"/>
                <a:cs typeface="Century Gothic"/>
              </a:rPr>
              <a:t> 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dirty="0" sz="1300" spc="490">
                <a:solidFill>
                  <a:srgbClr val="FFFFFF"/>
                </a:solidFill>
                <a:latin typeface="Century Gothic"/>
                <a:cs typeface="Century Gothic"/>
              </a:rPr>
              <a:t> 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dirty="0" sz="1300" spc="480">
                <a:solidFill>
                  <a:srgbClr val="FFFFFF"/>
                </a:solidFill>
                <a:latin typeface="Century Gothic"/>
                <a:cs typeface="Century Gothic"/>
              </a:rPr>
              <a:t>  </a:t>
            </a:r>
            <a:r>
              <a:rPr dirty="0" sz="1300" spc="-10">
                <a:solidFill>
                  <a:srgbClr val="FFFFFF"/>
                </a:solidFill>
                <a:latin typeface="Century Gothic"/>
                <a:cs typeface="Century Gothic"/>
              </a:rPr>
              <a:t>Administração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Pública.</a:t>
            </a:r>
            <a:r>
              <a:rPr dirty="0" sz="1300" spc="250">
                <a:solidFill>
                  <a:srgbClr val="FFFFFF"/>
                </a:solidFill>
                <a:latin typeface="Century Gothic"/>
                <a:cs typeface="Century Gothic"/>
              </a:rPr>
              <a:t>  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No</a:t>
            </a:r>
            <a:r>
              <a:rPr dirty="0" sz="1300" spc="254">
                <a:solidFill>
                  <a:srgbClr val="FFFFFF"/>
                </a:solidFill>
                <a:latin typeface="Century Gothic"/>
                <a:cs typeface="Century Gothic"/>
              </a:rPr>
              <a:t>  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site</a:t>
            </a:r>
            <a:r>
              <a:rPr dirty="0" sz="1300" spc="250">
                <a:solidFill>
                  <a:srgbClr val="FFFFFF"/>
                </a:solidFill>
                <a:latin typeface="Century Gothic"/>
                <a:cs typeface="Century Gothic"/>
              </a:rPr>
              <a:t>  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é</a:t>
            </a:r>
            <a:r>
              <a:rPr dirty="0" sz="1300" spc="254">
                <a:solidFill>
                  <a:srgbClr val="FFFFFF"/>
                </a:solidFill>
                <a:latin typeface="Century Gothic"/>
                <a:cs typeface="Century Gothic"/>
              </a:rPr>
              <a:t>   </a:t>
            </a:r>
            <a:r>
              <a:rPr dirty="0" sz="1300" spc="-10">
                <a:solidFill>
                  <a:srgbClr val="FFFFFF"/>
                </a:solidFill>
                <a:latin typeface="Century Gothic"/>
                <a:cs typeface="Century Gothic"/>
              </a:rPr>
              <a:t>possível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pesquisar</a:t>
            </a:r>
            <a:r>
              <a:rPr dirty="0" sz="1300" spc="459">
                <a:solidFill>
                  <a:srgbClr val="FFFFFF"/>
                </a:solidFill>
                <a:latin typeface="Century Gothic"/>
                <a:cs typeface="Century Gothic"/>
              </a:rPr>
              <a:t>  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dirty="0" sz="1300" spc="465">
                <a:solidFill>
                  <a:srgbClr val="FFFFFF"/>
                </a:solidFill>
                <a:latin typeface="Century Gothic"/>
                <a:cs typeface="Century Gothic"/>
              </a:rPr>
              <a:t>  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reputação</a:t>
            </a:r>
            <a:r>
              <a:rPr dirty="0" sz="1300" spc="470">
                <a:solidFill>
                  <a:srgbClr val="FFFFFF"/>
                </a:solidFill>
                <a:latin typeface="Century Gothic"/>
                <a:cs typeface="Century Gothic"/>
              </a:rPr>
              <a:t>   </a:t>
            </a:r>
            <a:r>
              <a:rPr dirty="0" sz="1300" spc="-50">
                <a:solidFill>
                  <a:srgbClr val="FFFFFF"/>
                </a:solidFill>
                <a:latin typeface="Century Gothic"/>
                <a:cs typeface="Century Gothic"/>
              </a:rPr>
              <a:t>e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atendimento</a:t>
            </a:r>
            <a:r>
              <a:rPr dirty="0" sz="1300" spc="-3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dos</a:t>
            </a:r>
            <a:r>
              <a:rPr dirty="0" sz="1300" spc="-1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pesquisados</a:t>
            </a:r>
            <a:r>
              <a:rPr dirty="0" sz="1300" spc="-2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dirty="0" sz="1300" spc="-3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as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experiências</a:t>
            </a:r>
            <a:r>
              <a:rPr dirty="0" sz="1300" spc="19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de</a:t>
            </a:r>
            <a:r>
              <a:rPr dirty="0" sz="1300" spc="204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outros</a:t>
            </a:r>
            <a:r>
              <a:rPr dirty="0" sz="1300" spc="19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clientes.</a:t>
            </a:r>
            <a:r>
              <a:rPr dirty="0" sz="1300" spc="18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00" spc="-5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6353900" y="3389187"/>
            <a:ext cx="2825750" cy="1635760"/>
          </a:xfrm>
          <a:prstGeom prst="rect">
            <a:avLst/>
          </a:prstGeom>
        </p:spPr>
        <p:txBody>
          <a:bodyPr wrap="square" lIns="0" tIns="7620" rIns="0" bIns="0" rtlCol="0" vert="horz">
            <a:spAutoFit/>
          </a:bodyPr>
          <a:lstStyle/>
          <a:p>
            <a:pPr marL="12700" marR="5080">
              <a:lnSpc>
                <a:spcPct val="101899"/>
              </a:lnSpc>
              <a:spcBef>
                <a:spcPts val="60"/>
              </a:spcBef>
              <a:tabLst>
                <a:tab pos="1266825" algn="l"/>
                <a:tab pos="2586355" algn="l"/>
              </a:tabLst>
            </a:pP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Ouvidoria</a:t>
            </a:r>
            <a:r>
              <a:rPr dirty="0" sz="1300" spc="95">
                <a:solidFill>
                  <a:srgbClr val="FFFFFF"/>
                </a:solidFill>
                <a:latin typeface="Century Gothic"/>
                <a:cs typeface="Century Gothic"/>
              </a:rPr>
              <a:t> 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do</a:t>
            </a:r>
            <a:r>
              <a:rPr dirty="0" sz="1300" spc="100">
                <a:solidFill>
                  <a:srgbClr val="FFFFFF"/>
                </a:solidFill>
                <a:latin typeface="Century Gothic"/>
                <a:cs typeface="Century Gothic"/>
              </a:rPr>
              <a:t> 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CAU/BR</a:t>
            </a:r>
            <a:r>
              <a:rPr dirty="0" sz="1300" spc="105">
                <a:solidFill>
                  <a:srgbClr val="FFFFFF"/>
                </a:solidFill>
                <a:latin typeface="Century Gothic"/>
                <a:cs typeface="Century Gothic"/>
              </a:rPr>
              <a:t> 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passou</a:t>
            </a:r>
            <a:r>
              <a:rPr dirty="0" sz="1300" spc="100">
                <a:solidFill>
                  <a:srgbClr val="FFFFFF"/>
                </a:solidFill>
                <a:latin typeface="Century Gothic"/>
                <a:cs typeface="Century Gothic"/>
              </a:rPr>
              <a:t>  </a:t>
            </a:r>
            <a:r>
              <a:rPr dirty="0" sz="1300" spc="-50">
                <a:solidFill>
                  <a:srgbClr val="FFFFFF"/>
                </a:solidFill>
                <a:latin typeface="Century Gothic"/>
                <a:cs typeface="Century Gothic"/>
              </a:rPr>
              <a:t>a </a:t>
            </a:r>
            <a:r>
              <a:rPr dirty="0" sz="1300" spc="-10">
                <a:solidFill>
                  <a:srgbClr val="FFFFFF"/>
                </a:solidFill>
                <a:latin typeface="Century Gothic"/>
                <a:cs typeface="Century Gothic"/>
              </a:rPr>
              <a:t>responder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	</a:t>
            </a:r>
            <a:r>
              <a:rPr dirty="0" sz="1300" spc="-10">
                <a:solidFill>
                  <a:srgbClr val="FFFFFF"/>
                </a:solidFill>
                <a:latin typeface="Century Gothic"/>
                <a:cs typeface="Century Gothic"/>
              </a:rPr>
              <a:t>demandas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	</a:t>
            </a: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da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sociedade</a:t>
            </a:r>
            <a:r>
              <a:rPr dirty="0" sz="1300" spc="23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por</a:t>
            </a:r>
            <a:r>
              <a:rPr dirty="0" sz="1300" spc="24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meio</a:t>
            </a:r>
            <a:r>
              <a:rPr dirty="0" sz="1300" spc="229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do</a:t>
            </a:r>
            <a:r>
              <a:rPr dirty="0" sz="1300" spc="23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00" spc="-10">
                <a:solidFill>
                  <a:srgbClr val="FFFFFF"/>
                </a:solidFill>
                <a:latin typeface="Century Gothic"/>
                <a:cs typeface="Century Gothic"/>
              </a:rPr>
              <a:t>Reclame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Aqui</a:t>
            </a:r>
            <a:r>
              <a:rPr dirty="0" sz="1300" spc="34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dirty="0" sz="1300" spc="33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partir</a:t>
            </a:r>
            <a:r>
              <a:rPr dirty="0" sz="1300" spc="34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do</a:t>
            </a:r>
            <a:r>
              <a:rPr dirty="0" sz="1300" spc="33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ano</a:t>
            </a:r>
            <a:r>
              <a:rPr dirty="0" sz="1300" spc="34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de</a:t>
            </a:r>
            <a:r>
              <a:rPr dirty="0" sz="1300" spc="34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2018.</a:t>
            </a:r>
            <a:r>
              <a:rPr dirty="0" sz="1300" spc="32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00" spc="-50">
                <a:solidFill>
                  <a:srgbClr val="FFFFFF"/>
                </a:solidFill>
                <a:latin typeface="Century Gothic"/>
                <a:cs typeface="Century Gothic"/>
              </a:rPr>
              <a:t>É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possível</a:t>
            </a:r>
            <a:r>
              <a:rPr dirty="0" sz="1300" spc="2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acessar</a:t>
            </a:r>
            <a:r>
              <a:rPr dirty="0" sz="1300" spc="2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o</a:t>
            </a:r>
            <a:r>
              <a:rPr dirty="0" sz="1300" spc="1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site</a:t>
            </a:r>
            <a:r>
              <a:rPr dirty="0" sz="1300" spc="1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por</a:t>
            </a:r>
            <a:r>
              <a:rPr dirty="0" sz="1300" spc="2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meio</a:t>
            </a:r>
            <a:r>
              <a:rPr dirty="0" sz="1300" spc="3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do </a:t>
            </a:r>
            <a:r>
              <a:rPr dirty="0" sz="1300" spc="-10">
                <a:solidFill>
                  <a:srgbClr val="FFFFFF"/>
                </a:solidFill>
                <a:latin typeface="Century Gothic"/>
                <a:cs typeface="Century Gothic"/>
              </a:rPr>
              <a:t>link: https://</a:t>
            </a:r>
            <a:r>
              <a:rPr dirty="0" sz="1300" spc="-10">
                <a:solidFill>
                  <a:srgbClr val="FFFFFF"/>
                </a:solidFill>
                <a:latin typeface="Century Gothic"/>
                <a:cs typeface="Century Gothic"/>
                <a:hlinkClick r:id="rId3"/>
              </a:rPr>
              <a:t>www.reclameaqui.com.br/</a:t>
            </a:r>
            <a:r>
              <a:rPr dirty="0" sz="1300" spc="-10">
                <a:solidFill>
                  <a:srgbClr val="FFFFFF"/>
                </a:solidFill>
                <a:latin typeface="Century Gothic"/>
                <a:cs typeface="Century Gothic"/>
              </a:rPr>
              <a:t> empresa/ca/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585630" y="208693"/>
            <a:ext cx="1925320" cy="820419"/>
          </a:xfrm>
          <a:prstGeom prst="rect"/>
        </p:spPr>
        <p:txBody>
          <a:bodyPr wrap="square" lIns="0" tIns="6350" rIns="0" bIns="0" rtlCol="0" vert="horz">
            <a:spAutoFit/>
          </a:bodyPr>
          <a:lstStyle/>
          <a:p>
            <a:pPr marL="12700" marR="5080">
              <a:lnSpc>
                <a:spcPct val="102400"/>
              </a:lnSpc>
              <a:spcBef>
                <a:spcPts val="50"/>
              </a:spcBef>
            </a:pPr>
            <a:r>
              <a:rPr dirty="0">
                <a:solidFill>
                  <a:srgbClr val="183B46"/>
                </a:solidFill>
              </a:rPr>
              <a:t>NÚMEROS</a:t>
            </a:r>
            <a:r>
              <a:rPr dirty="0" spc="-10">
                <a:solidFill>
                  <a:srgbClr val="183B46"/>
                </a:solidFill>
              </a:rPr>
              <a:t> </a:t>
            </a:r>
            <a:r>
              <a:rPr dirty="0" spc="-25">
                <a:solidFill>
                  <a:srgbClr val="183B46"/>
                </a:solidFill>
              </a:rPr>
              <a:t>DO </a:t>
            </a:r>
            <a:r>
              <a:rPr dirty="0">
                <a:solidFill>
                  <a:srgbClr val="183B46"/>
                </a:solidFill>
              </a:rPr>
              <a:t>RECLAME</a:t>
            </a:r>
            <a:r>
              <a:rPr dirty="0" spc="-15">
                <a:solidFill>
                  <a:srgbClr val="183B46"/>
                </a:solidFill>
              </a:rPr>
              <a:t> </a:t>
            </a:r>
            <a:r>
              <a:rPr dirty="0" spc="-20">
                <a:solidFill>
                  <a:srgbClr val="183B46"/>
                </a:solidFill>
              </a:rPr>
              <a:t>AQUI</a:t>
            </a:r>
          </a:p>
          <a:p>
            <a:pPr marL="12700">
              <a:lnSpc>
                <a:spcPts val="1260"/>
              </a:lnSpc>
            </a:pPr>
            <a:r>
              <a:rPr dirty="0" sz="1150" spc="-20">
                <a:solidFill>
                  <a:srgbClr val="183B46"/>
                </a:solidFill>
              </a:rPr>
              <a:t>2022</a:t>
            </a:r>
            <a:endParaRPr sz="115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334161" y="305104"/>
            <a:ext cx="2086610" cy="89408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10" b="1">
                <a:solidFill>
                  <a:srgbClr val="FFFFFF"/>
                </a:solidFill>
                <a:latin typeface="Century Gothic"/>
                <a:cs typeface="Century Gothic"/>
              </a:rPr>
              <a:t>+</a:t>
            </a:r>
            <a:endParaRPr sz="35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50" spc="-10" b="1">
                <a:solidFill>
                  <a:srgbClr val="FFFFFF"/>
                </a:solidFill>
                <a:latin typeface="Century Gothic"/>
                <a:cs typeface="Century Gothic"/>
              </a:rPr>
              <a:t>QUESTIONADOS</a:t>
            </a:r>
            <a:r>
              <a:rPr dirty="0" sz="2050" spc="-10">
                <a:solidFill>
                  <a:srgbClr val="FFFFFF"/>
                </a:solidFill>
                <a:latin typeface="Century Gothic"/>
                <a:cs typeface="Century Gothic"/>
              </a:rPr>
              <a:t>:</a:t>
            </a:r>
            <a:endParaRPr sz="2050">
              <a:latin typeface="Century Gothic"/>
              <a:cs typeface="Century Gothic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336250" y="263588"/>
            <a:ext cx="0" cy="1259205"/>
          </a:xfrm>
          <a:custGeom>
            <a:avLst/>
            <a:gdLst/>
            <a:ahLst/>
            <a:cxnLst/>
            <a:rect l="l" t="t" r="r" b="b"/>
            <a:pathLst>
              <a:path w="0" h="1259205">
                <a:moveTo>
                  <a:pt x="0" y="0"/>
                </a:moveTo>
                <a:lnTo>
                  <a:pt x="0" y="1258824"/>
                </a:lnTo>
              </a:path>
            </a:pathLst>
          </a:custGeom>
          <a:ln w="45719">
            <a:solidFill>
              <a:srgbClr val="173B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619215" y="1621750"/>
            <a:ext cx="5066665" cy="123444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49860" indent="-137160">
              <a:lnSpc>
                <a:spcPct val="100000"/>
              </a:lnSpc>
              <a:spcBef>
                <a:spcPts val="120"/>
              </a:spcBef>
              <a:buAutoNum type="arabicPeriod" startAt="2"/>
              <a:tabLst>
                <a:tab pos="149860" algn="l"/>
              </a:tabLst>
            </a:pPr>
            <a:r>
              <a:rPr dirty="0" sz="950" b="1">
                <a:solidFill>
                  <a:srgbClr val="B45F06"/>
                </a:solidFill>
                <a:latin typeface="Century Gothic"/>
                <a:cs typeface="Century Gothic"/>
              </a:rPr>
              <a:t>Comunicação</a:t>
            </a:r>
            <a:r>
              <a:rPr dirty="0" sz="950" spc="65" b="1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950" b="1">
                <a:solidFill>
                  <a:srgbClr val="B45F06"/>
                </a:solidFill>
                <a:latin typeface="Century Gothic"/>
                <a:cs typeface="Century Gothic"/>
              </a:rPr>
              <a:t>cidadã</a:t>
            </a:r>
            <a:r>
              <a:rPr dirty="0" sz="950" spc="65" b="1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950" b="1">
                <a:solidFill>
                  <a:srgbClr val="B45F06"/>
                </a:solidFill>
                <a:latin typeface="Century Gothic"/>
                <a:cs typeface="Century Gothic"/>
              </a:rPr>
              <a:t>e</a:t>
            </a:r>
            <a:r>
              <a:rPr dirty="0" sz="950" spc="55" b="1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950" spc="-10" b="1">
                <a:solidFill>
                  <a:srgbClr val="B45F06"/>
                </a:solidFill>
                <a:latin typeface="Century Gothic"/>
                <a:cs typeface="Century Gothic"/>
              </a:rPr>
              <a:t>empática:</a:t>
            </a:r>
            <a:endParaRPr sz="950">
              <a:latin typeface="Century Gothic"/>
              <a:cs typeface="Century Gothic"/>
            </a:endParaRPr>
          </a:p>
          <a:p>
            <a:pPr lvl="1" marL="12700" marR="6350" indent="105410">
              <a:lnSpc>
                <a:spcPts val="1200"/>
              </a:lnSpc>
              <a:spcBef>
                <a:spcPts val="30"/>
              </a:spcBef>
              <a:buChar char="-"/>
              <a:tabLst>
                <a:tab pos="118110" algn="l"/>
              </a:tabLst>
            </a:pP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Valorização</a:t>
            </a:r>
            <a:r>
              <a:rPr dirty="0" sz="950" spc="29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e</a:t>
            </a:r>
            <a:r>
              <a:rPr dirty="0" sz="950" spc="31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agradecimento</a:t>
            </a:r>
            <a:r>
              <a:rPr dirty="0" sz="950" spc="30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por</a:t>
            </a:r>
            <a:r>
              <a:rPr dirty="0" sz="950" spc="30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cada</a:t>
            </a:r>
            <a:r>
              <a:rPr dirty="0" sz="950" spc="30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relato,</a:t>
            </a:r>
            <a:r>
              <a:rPr dirty="0" sz="950" spc="28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ressaltando</a:t>
            </a:r>
            <a:r>
              <a:rPr dirty="0" sz="950" spc="29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a</a:t>
            </a:r>
            <a:r>
              <a:rPr dirty="0" sz="950" spc="30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importância</a:t>
            </a:r>
            <a:r>
              <a:rPr dirty="0" sz="950" spc="30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 spc="-25">
                <a:solidFill>
                  <a:srgbClr val="173B46"/>
                </a:solidFill>
                <a:latin typeface="Century Gothic"/>
                <a:cs typeface="Century Gothic"/>
              </a:rPr>
              <a:t>da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participação</a:t>
            </a:r>
            <a:r>
              <a:rPr dirty="0" sz="950" spc="7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cidadã</a:t>
            </a:r>
            <a:r>
              <a:rPr dirty="0" sz="950" spc="4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para</a:t>
            </a:r>
            <a:r>
              <a:rPr dirty="0" sz="950" spc="5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a</a:t>
            </a:r>
            <a:r>
              <a:rPr dirty="0" sz="950" spc="5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melhoria</a:t>
            </a:r>
            <a:r>
              <a:rPr dirty="0" sz="950" spc="3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dos</a:t>
            </a:r>
            <a:r>
              <a:rPr dirty="0" sz="950" spc="4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173B46"/>
                </a:solidFill>
                <a:latin typeface="Century Gothic"/>
                <a:cs typeface="Century Gothic"/>
              </a:rPr>
              <a:t>serviços;</a:t>
            </a:r>
            <a:endParaRPr sz="950">
              <a:latin typeface="Century Gothic"/>
              <a:cs typeface="Century Gothic"/>
            </a:endParaRPr>
          </a:p>
          <a:p>
            <a:pPr lvl="1" marL="12700" marR="5080" indent="89535">
              <a:lnSpc>
                <a:spcPts val="1190"/>
              </a:lnSpc>
              <a:spcBef>
                <a:spcPts val="10"/>
              </a:spcBef>
              <a:buChar char="-"/>
              <a:tabLst>
                <a:tab pos="102235" algn="l"/>
              </a:tabLst>
            </a:pP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Linguagem</a:t>
            </a:r>
            <a:r>
              <a:rPr dirty="0" sz="950" spc="17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empática</a:t>
            </a:r>
            <a:r>
              <a:rPr dirty="0" sz="950" spc="15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e</a:t>
            </a:r>
            <a:r>
              <a:rPr dirty="0" sz="950" spc="17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solidária</a:t>
            </a:r>
            <a:r>
              <a:rPr dirty="0" sz="950" spc="16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à</a:t>
            </a:r>
            <a:r>
              <a:rPr dirty="0" sz="950" spc="16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situação</a:t>
            </a:r>
            <a:r>
              <a:rPr dirty="0" sz="950" spc="16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da</a:t>
            </a:r>
            <a:r>
              <a:rPr dirty="0" sz="950" spc="17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pessoa,</a:t>
            </a:r>
            <a:r>
              <a:rPr dirty="0" sz="950" spc="17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abrindo</a:t>
            </a:r>
            <a:r>
              <a:rPr dirty="0" sz="950" spc="17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portas</a:t>
            </a:r>
            <a:r>
              <a:rPr dirty="0" sz="950" spc="17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pra</a:t>
            </a:r>
            <a:r>
              <a:rPr dirty="0" sz="950" spc="15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 spc="-25">
                <a:solidFill>
                  <a:srgbClr val="173B46"/>
                </a:solidFill>
                <a:latin typeface="Century Gothic"/>
                <a:cs typeface="Century Gothic"/>
              </a:rPr>
              <a:t>uma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maior</a:t>
            </a:r>
            <a:r>
              <a:rPr dirty="0" sz="950" spc="4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receptividade</a:t>
            </a:r>
            <a:r>
              <a:rPr dirty="0" sz="950" spc="7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às</a:t>
            </a:r>
            <a:r>
              <a:rPr dirty="0" sz="950" spc="4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informações</a:t>
            </a:r>
            <a:r>
              <a:rPr dirty="0" sz="950" spc="7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a</a:t>
            </a:r>
            <a:r>
              <a:rPr dirty="0" sz="950" spc="5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serem</a:t>
            </a:r>
            <a:r>
              <a:rPr dirty="0" sz="950" spc="4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173B46"/>
                </a:solidFill>
                <a:latin typeface="Century Gothic"/>
                <a:cs typeface="Century Gothic"/>
              </a:rPr>
              <a:t>repassadas;</a:t>
            </a:r>
            <a:endParaRPr sz="950">
              <a:latin typeface="Century Gothic"/>
              <a:cs typeface="Century Gothic"/>
            </a:endParaRPr>
          </a:p>
          <a:p>
            <a:pPr lvl="1" marL="91440" indent="-78740">
              <a:lnSpc>
                <a:spcPct val="100000"/>
              </a:lnSpc>
              <a:buChar char="-"/>
              <a:tabLst>
                <a:tab pos="91440" algn="l"/>
              </a:tabLst>
            </a:pP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Minimização</a:t>
            </a:r>
            <a:r>
              <a:rPr dirty="0" sz="950" spc="8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da</a:t>
            </a:r>
            <a:r>
              <a:rPr dirty="0" sz="950" spc="10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experiência</a:t>
            </a:r>
            <a:r>
              <a:rPr dirty="0" sz="950" spc="10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do</a:t>
            </a:r>
            <a:r>
              <a:rPr dirty="0" sz="950" spc="9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cidadão-usuário,</a:t>
            </a:r>
            <a:r>
              <a:rPr dirty="0" sz="950" spc="9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evitando</a:t>
            </a:r>
            <a:r>
              <a:rPr dirty="0" sz="950" spc="10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redirecioná-lo</a:t>
            </a:r>
            <a:r>
              <a:rPr dirty="0" sz="950" spc="9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a</a:t>
            </a:r>
            <a:r>
              <a:rPr dirty="0" sz="950" spc="10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173B46"/>
                </a:solidFill>
                <a:latin typeface="Century Gothic"/>
                <a:cs typeface="Century Gothic"/>
              </a:rPr>
              <a:t>outros</a:t>
            </a:r>
            <a:endParaRPr sz="950">
              <a:latin typeface="Century Gothic"/>
              <a:cs typeface="Century Gothic"/>
            </a:endParaRPr>
          </a:p>
          <a:p>
            <a:pPr marL="12700" marR="7620">
              <a:lnSpc>
                <a:spcPts val="1200"/>
              </a:lnSpc>
              <a:spcBef>
                <a:spcPts val="40"/>
              </a:spcBef>
            </a:pP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canais,</a:t>
            </a:r>
            <a:r>
              <a:rPr dirty="0" sz="950" spc="43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a</a:t>
            </a:r>
            <a:r>
              <a:rPr dirty="0" sz="950" spc="434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não</a:t>
            </a:r>
            <a:r>
              <a:rPr dirty="0" sz="950" spc="44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ser</a:t>
            </a:r>
            <a:r>
              <a:rPr dirty="0" sz="950" spc="42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que</a:t>
            </a:r>
            <a:r>
              <a:rPr dirty="0" sz="950" spc="45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estritamente</a:t>
            </a:r>
            <a:r>
              <a:rPr dirty="0" sz="950" spc="43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necessário.</a:t>
            </a:r>
            <a:r>
              <a:rPr dirty="0" sz="950" spc="43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Sempre</a:t>
            </a:r>
            <a:r>
              <a:rPr dirty="0" sz="950" spc="43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que</a:t>
            </a:r>
            <a:r>
              <a:rPr dirty="0" sz="950" spc="45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possível,</a:t>
            </a:r>
            <a:r>
              <a:rPr dirty="0" sz="950" spc="409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173B46"/>
                </a:solidFill>
                <a:latin typeface="Century Gothic"/>
                <a:cs typeface="Century Gothic"/>
              </a:rPr>
              <a:t>realizar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interlocuções</a:t>
            </a:r>
            <a:r>
              <a:rPr dirty="0" sz="950" spc="6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internas</a:t>
            </a:r>
            <a:r>
              <a:rPr dirty="0" sz="950" spc="9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para</a:t>
            </a:r>
            <a:r>
              <a:rPr dirty="0" sz="950" spc="8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o</a:t>
            </a:r>
            <a:r>
              <a:rPr dirty="0" sz="950" spc="4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encaminhamento</a:t>
            </a:r>
            <a:r>
              <a:rPr dirty="0" sz="950" spc="5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de</a:t>
            </a:r>
            <a:r>
              <a:rPr dirty="0" sz="950" spc="4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cada</a:t>
            </a:r>
            <a:r>
              <a:rPr dirty="0" sz="950" spc="7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173B46"/>
                </a:solidFill>
                <a:latin typeface="Century Gothic"/>
                <a:cs typeface="Century Gothic"/>
              </a:rPr>
              <a:t>caso.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619215" y="2984386"/>
            <a:ext cx="5066030" cy="6286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120"/>
              </a:spcBef>
            </a:pPr>
            <a:r>
              <a:rPr dirty="0" sz="950" b="1">
                <a:solidFill>
                  <a:srgbClr val="B45F06"/>
                </a:solidFill>
                <a:latin typeface="Century Gothic"/>
                <a:cs typeface="Century Gothic"/>
              </a:rPr>
              <a:t>3.</a:t>
            </a:r>
            <a:r>
              <a:rPr dirty="0" sz="950" spc="15" b="1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950" b="1">
                <a:solidFill>
                  <a:srgbClr val="B45F06"/>
                </a:solidFill>
                <a:latin typeface="Century Gothic"/>
                <a:cs typeface="Century Gothic"/>
              </a:rPr>
              <a:t>Lei</a:t>
            </a:r>
            <a:r>
              <a:rPr dirty="0" sz="950" spc="35" b="1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950" b="1">
                <a:solidFill>
                  <a:srgbClr val="B45F06"/>
                </a:solidFill>
                <a:latin typeface="Century Gothic"/>
                <a:cs typeface="Century Gothic"/>
              </a:rPr>
              <a:t>de</a:t>
            </a:r>
            <a:r>
              <a:rPr dirty="0" sz="950" spc="40" b="1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950" b="1">
                <a:solidFill>
                  <a:srgbClr val="B45F06"/>
                </a:solidFill>
                <a:latin typeface="Century Gothic"/>
                <a:cs typeface="Century Gothic"/>
              </a:rPr>
              <a:t>Acesso</a:t>
            </a:r>
            <a:r>
              <a:rPr dirty="0" sz="950" spc="25" b="1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950" b="1">
                <a:solidFill>
                  <a:srgbClr val="B45F06"/>
                </a:solidFill>
                <a:latin typeface="Century Gothic"/>
                <a:cs typeface="Century Gothic"/>
              </a:rPr>
              <a:t>à</a:t>
            </a:r>
            <a:r>
              <a:rPr dirty="0" sz="950" spc="30" b="1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950" spc="-10" b="1">
                <a:solidFill>
                  <a:srgbClr val="B45F06"/>
                </a:solidFill>
                <a:latin typeface="Century Gothic"/>
                <a:cs typeface="Century Gothic"/>
              </a:rPr>
              <a:t>Informação:</a:t>
            </a:r>
            <a:endParaRPr sz="950">
              <a:latin typeface="Century Gothic"/>
              <a:cs typeface="Century Gothic"/>
            </a:endParaRPr>
          </a:p>
          <a:p>
            <a:pPr algn="just" marL="12700" marR="5080">
              <a:lnSpc>
                <a:spcPct val="104299"/>
              </a:lnSpc>
              <a:spcBef>
                <a:spcPts val="15"/>
              </a:spcBef>
            </a:pP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Contribuição</a:t>
            </a:r>
            <a:r>
              <a:rPr dirty="0" sz="950" spc="6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para</a:t>
            </a:r>
            <a:r>
              <a:rPr dirty="0" sz="950" spc="4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a</a:t>
            </a:r>
            <a:r>
              <a:rPr dirty="0" sz="950" spc="7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aprovação</a:t>
            </a:r>
            <a:r>
              <a:rPr dirty="0" sz="950" spc="5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da</a:t>
            </a:r>
            <a:r>
              <a:rPr dirty="0" sz="950" spc="7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Resolução</a:t>
            </a:r>
            <a:r>
              <a:rPr dirty="0" sz="950" spc="4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n°</a:t>
            </a:r>
            <a:r>
              <a:rPr dirty="0" sz="950" spc="6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228,</a:t>
            </a:r>
            <a:r>
              <a:rPr dirty="0" sz="950" spc="6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de</a:t>
            </a:r>
            <a:r>
              <a:rPr dirty="0" sz="950" spc="6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25</a:t>
            </a:r>
            <a:r>
              <a:rPr dirty="0" sz="950" spc="5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de</a:t>
            </a:r>
            <a:r>
              <a:rPr dirty="0" sz="950" spc="5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novembro</a:t>
            </a:r>
            <a:r>
              <a:rPr dirty="0" sz="950" spc="4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de</a:t>
            </a:r>
            <a:r>
              <a:rPr dirty="0" sz="950" spc="4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173B46"/>
                </a:solidFill>
                <a:latin typeface="Century Gothic"/>
                <a:cs typeface="Century Gothic"/>
              </a:rPr>
              <a:t>2022,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que</a:t>
            </a:r>
            <a:r>
              <a:rPr dirty="0" sz="950" spc="27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regulamenta</a:t>
            </a:r>
            <a:r>
              <a:rPr dirty="0" sz="950" spc="254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o</a:t>
            </a:r>
            <a:r>
              <a:rPr dirty="0" sz="950" spc="29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acesso</a:t>
            </a:r>
            <a:r>
              <a:rPr dirty="0" sz="950" spc="26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a</a:t>
            </a:r>
            <a:r>
              <a:rPr dirty="0" sz="950" spc="27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informações</a:t>
            </a:r>
            <a:r>
              <a:rPr dirty="0" sz="950" spc="27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produzidas</a:t>
            </a:r>
            <a:r>
              <a:rPr dirty="0" sz="950" spc="28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no</a:t>
            </a:r>
            <a:r>
              <a:rPr dirty="0" sz="950" spc="26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âmbito</a:t>
            </a:r>
            <a:r>
              <a:rPr dirty="0" sz="950" spc="27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do</a:t>
            </a:r>
            <a:r>
              <a:rPr dirty="0" sz="950" spc="26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CAU</a:t>
            </a:r>
            <a:r>
              <a:rPr dirty="0" sz="950" spc="26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e</a:t>
            </a:r>
            <a:r>
              <a:rPr dirty="0" sz="950" spc="26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 spc="-25">
                <a:solidFill>
                  <a:srgbClr val="173B46"/>
                </a:solidFill>
                <a:latin typeface="Century Gothic"/>
                <a:cs typeface="Century Gothic"/>
              </a:rPr>
              <a:t>dá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outras</a:t>
            </a:r>
            <a:r>
              <a:rPr dirty="0" sz="950" spc="6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173B46"/>
                </a:solidFill>
                <a:latin typeface="Century Gothic"/>
                <a:cs typeface="Century Gothic"/>
              </a:rPr>
              <a:t>providências.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619215" y="3742764"/>
            <a:ext cx="5064760" cy="6286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b="1">
                <a:solidFill>
                  <a:srgbClr val="B45F06"/>
                </a:solidFill>
                <a:latin typeface="Century Gothic"/>
                <a:cs typeface="Century Gothic"/>
              </a:rPr>
              <a:t>4.</a:t>
            </a:r>
            <a:r>
              <a:rPr dirty="0" sz="950" spc="25" b="1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950" b="1">
                <a:solidFill>
                  <a:srgbClr val="B45F06"/>
                </a:solidFill>
                <a:latin typeface="Century Gothic"/>
                <a:cs typeface="Century Gothic"/>
              </a:rPr>
              <a:t>Lei</a:t>
            </a:r>
            <a:r>
              <a:rPr dirty="0" sz="950" spc="50" b="1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950" b="1">
                <a:solidFill>
                  <a:srgbClr val="B45F06"/>
                </a:solidFill>
                <a:latin typeface="Century Gothic"/>
                <a:cs typeface="Century Gothic"/>
              </a:rPr>
              <a:t>Geral</a:t>
            </a:r>
            <a:r>
              <a:rPr dirty="0" sz="950" spc="25" b="1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950" b="1">
                <a:solidFill>
                  <a:srgbClr val="B45F06"/>
                </a:solidFill>
                <a:latin typeface="Century Gothic"/>
                <a:cs typeface="Century Gothic"/>
              </a:rPr>
              <a:t>de</a:t>
            </a:r>
            <a:r>
              <a:rPr dirty="0" sz="950" spc="40" b="1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950" b="1">
                <a:solidFill>
                  <a:srgbClr val="B45F06"/>
                </a:solidFill>
                <a:latin typeface="Century Gothic"/>
                <a:cs typeface="Century Gothic"/>
              </a:rPr>
              <a:t>Proteção</a:t>
            </a:r>
            <a:r>
              <a:rPr dirty="0" sz="950" spc="25" b="1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950" b="1">
                <a:solidFill>
                  <a:srgbClr val="B45F06"/>
                </a:solidFill>
                <a:latin typeface="Century Gothic"/>
                <a:cs typeface="Century Gothic"/>
              </a:rPr>
              <a:t>de</a:t>
            </a:r>
            <a:r>
              <a:rPr dirty="0" sz="950" spc="40" b="1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950" spc="-10" b="1">
                <a:solidFill>
                  <a:srgbClr val="B45F06"/>
                </a:solidFill>
                <a:latin typeface="Century Gothic"/>
                <a:cs typeface="Century Gothic"/>
              </a:rPr>
              <a:t>Dados: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Participação</a:t>
            </a:r>
            <a:r>
              <a:rPr dirty="0" sz="950" spc="14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no</a:t>
            </a:r>
            <a:r>
              <a:rPr dirty="0" sz="950" spc="14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Grupo</a:t>
            </a:r>
            <a:r>
              <a:rPr dirty="0" sz="950" spc="12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de</a:t>
            </a:r>
            <a:r>
              <a:rPr dirty="0" sz="950" spc="15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Trabalho</a:t>
            </a:r>
            <a:r>
              <a:rPr dirty="0" sz="950" spc="12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do</a:t>
            </a:r>
            <a:r>
              <a:rPr dirty="0" sz="950" spc="12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Programa</a:t>
            </a:r>
            <a:r>
              <a:rPr dirty="0" sz="950" spc="13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de</a:t>
            </a:r>
            <a:r>
              <a:rPr dirty="0" sz="950" spc="15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Proteção</a:t>
            </a:r>
            <a:r>
              <a:rPr dirty="0" sz="950" spc="13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de</a:t>
            </a:r>
            <a:r>
              <a:rPr dirty="0" sz="950" spc="15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Dados</a:t>
            </a:r>
            <a:r>
              <a:rPr dirty="0" sz="950" spc="15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173B46"/>
                </a:solidFill>
                <a:latin typeface="Century Gothic"/>
                <a:cs typeface="Century Gothic"/>
              </a:rPr>
              <a:t>Pessoais</a:t>
            </a:r>
            <a:endParaRPr sz="950">
              <a:latin typeface="Century Gothic"/>
              <a:cs typeface="Century Gothic"/>
            </a:endParaRPr>
          </a:p>
          <a:p>
            <a:pPr marL="12700" marR="5080">
              <a:lnSpc>
                <a:spcPct val="104400"/>
              </a:lnSpc>
              <a:spcBef>
                <a:spcPts val="10"/>
              </a:spcBef>
            </a:pP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do</a:t>
            </a:r>
            <a:r>
              <a:rPr dirty="0" sz="950" spc="25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CAU/BR,</a:t>
            </a:r>
            <a:r>
              <a:rPr dirty="0" sz="950" spc="24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considerando</a:t>
            </a:r>
            <a:r>
              <a:rPr dirty="0" sz="950" spc="229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as</a:t>
            </a:r>
            <a:r>
              <a:rPr dirty="0" sz="950" spc="254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disposições</a:t>
            </a:r>
            <a:r>
              <a:rPr dirty="0" sz="950" spc="23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previstas</a:t>
            </a:r>
            <a:r>
              <a:rPr dirty="0" sz="950" spc="24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na</a:t>
            </a:r>
            <a:r>
              <a:rPr dirty="0" sz="950" spc="23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Lei</a:t>
            </a:r>
            <a:r>
              <a:rPr dirty="0" sz="950" spc="26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Geral</a:t>
            </a:r>
            <a:r>
              <a:rPr dirty="0" sz="950" spc="254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de</a:t>
            </a:r>
            <a:r>
              <a:rPr dirty="0" sz="950" spc="254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Proteção</a:t>
            </a:r>
            <a:r>
              <a:rPr dirty="0" sz="950" spc="22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 spc="-25">
                <a:solidFill>
                  <a:srgbClr val="173B46"/>
                </a:solidFill>
                <a:latin typeface="Century Gothic"/>
                <a:cs typeface="Century Gothic"/>
              </a:rPr>
              <a:t>de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Dados</a:t>
            </a:r>
            <a:r>
              <a:rPr dirty="0" sz="950" spc="5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Pessoais</a:t>
            </a:r>
            <a:r>
              <a:rPr dirty="0" sz="950" spc="5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173B46"/>
                </a:solidFill>
                <a:latin typeface="Century Gothic"/>
                <a:cs typeface="Century Gothic"/>
              </a:rPr>
              <a:t>(LGPD).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619215" y="4501143"/>
            <a:ext cx="5067300" cy="77978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120"/>
              </a:spcBef>
            </a:pPr>
            <a:r>
              <a:rPr dirty="0" sz="950" b="1">
                <a:solidFill>
                  <a:srgbClr val="B45F06"/>
                </a:solidFill>
                <a:latin typeface="Century Gothic"/>
                <a:cs typeface="Century Gothic"/>
              </a:rPr>
              <a:t>5.</a:t>
            </a:r>
            <a:r>
              <a:rPr dirty="0" sz="950" spc="15" b="1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950" spc="-10" b="1">
                <a:solidFill>
                  <a:srgbClr val="B45F06"/>
                </a:solidFill>
                <a:latin typeface="Century Gothic"/>
                <a:cs typeface="Century Gothic"/>
              </a:rPr>
              <a:t>Compliance:</a:t>
            </a:r>
            <a:endParaRPr sz="950">
              <a:latin typeface="Century Gothic"/>
              <a:cs typeface="Century Gothic"/>
            </a:endParaRPr>
          </a:p>
          <a:p>
            <a:pPr algn="just" marL="12700" marR="5080">
              <a:lnSpc>
                <a:spcPct val="104299"/>
              </a:lnSpc>
            </a:pP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Atuação</a:t>
            </a:r>
            <a:r>
              <a:rPr dirty="0" sz="950" spc="30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conjunta</a:t>
            </a:r>
            <a:r>
              <a:rPr dirty="0" sz="950" spc="32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com</a:t>
            </a:r>
            <a:r>
              <a:rPr dirty="0" sz="950" spc="33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a</a:t>
            </a:r>
            <a:r>
              <a:rPr dirty="0" sz="950" spc="29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Comissão</a:t>
            </a:r>
            <a:r>
              <a:rPr dirty="0" sz="950" spc="30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de</a:t>
            </a:r>
            <a:r>
              <a:rPr dirty="0" sz="950" spc="31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Ética</a:t>
            </a:r>
            <a:r>
              <a:rPr dirty="0" sz="950" spc="32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e</a:t>
            </a:r>
            <a:r>
              <a:rPr dirty="0" sz="950" spc="30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Integridade</a:t>
            </a:r>
            <a:r>
              <a:rPr dirty="0" sz="950" spc="32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para</a:t>
            </a:r>
            <a:r>
              <a:rPr dirty="0" sz="950" spc="32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173B46"/>
                </a:solidFill>
                <a:latin typeface="Century Gothic"/>
                <a:cs typeface="Century Gothic"/>
              </a:rPr>
              <a:t>estruturação,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treinamento</a:t>
            </a:r>
            <a:r>
              <a:rPr dirty="0" sz="950" spc="8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da</a:t>
            </a:r>
            <a:r>
              <a:rPr dirty="0" sz="950" spc="8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equipe</a:t>
            </a:r>
            <a:r>
              <a:rPr dirty="0" sz="950" spc="9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e</a:t>
            </a:r>
            <a:r>
              <a:rPr dirty="0" sz="950" spc="8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implementação</a:t>
            </a:r>
            <a:r>
              <a:rPr dirty="0" sz="950" spc="8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do</a:t>
            </a:r>
            <a:r>
              <a:rPr dirty="0" sz="950" spc="8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fluxo</a:t>
            </a:r>
            <a:r>
              <a:rPr dirty="0" sz="950" spc="6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de</a:t>
            </a:r>
            <a:r>
              <a:rPr dirty="0" sz="950" spc="9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acolhimento</a:t>
            </a:r>
            <a:r>
              <a:rPr dirty="0" sz="950" spc="8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e</a:t>
            </a:r>
            <a:r>
              <a:rPr dirty="0" sz="950" spc="10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apuração</a:t>
            </a:r>
            <a:r>
              <a:rPr dirty="0" sz="950" spc="9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 spc="-25">
                <a:solidFill>
                  <a:srgbClr val="173B46"/>
                </a:solidFill>
                <a:latin typeface="Century Gothic"/>
                <a:cs typeface="Century Gothic"/>
              </a:rPr>
              <a:t>de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relatos</a:t>
            </a:r>
            <a:r>
              <a:rPr dirty="0" sz="950" spc="135">
                <a:solidFill>
                  <a:srgbClr val="173B46"/>
                </a:solidFill>
                <a:latin typeface="Century Gothic"/>
                <a:cs typeface="Century Gothic"/>
              </a:rPr>
              <a:t> 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de</a:t>
            </a:r>
            <a:r>
              <a:rPr dirty="0" sz="950" spc="140">
                <a:solidFill>
                  <a:srgbClr val="173B46"/>
                </a:solidFill>
                <a:latin typeface="Century Gothic"/>
                <a:cs typeface="Century Gothic"/>
              </a:rPr>
              <a:t> 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assédio,</a:t>
            </a:r>
            <a:r>
              <a:rPr dirty="0" sz="950" spc="130">
                <a:solidFill>
                  <a:srgbClr val="173B46"/>
                </a:solidFill>
                <a:latin typeface="Century Gothic"/>
                <a:cs typeface="Century Gothic"/>
              </a:rPr>
              <a:t> 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discriminação,</a:t>
            </a:r>
            <a:r>
              <a:rPr dirty="0" sz="950" spc="130">
                <a:solidFill>
                  <a:srgbClr val="173B46"/>
                </a:solidFill>
                <a:latin typeface="Century Gothic"/>
                <a:cs typeface="Century Gothic"/>
              </a:rPr>
              <a:t> 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bullying,</a:t>
            </a:r>
            <a:r>
              <a:rPr dirty="0" sz="950" spc="135">
                <a:solidFill>
                  <a:srgbClr val="173B46"/>
                </a:solidFill>
                <a:latin typeface="Century Gothic"/>
                <a:cs typeface="Century Gothic"/>
              </a:rPr>
              <a:t> 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fraude,</a:t>
            </a:r>
            <a:r>
              <a:rPr dirty="0" sz="950" spc="125">
                <a:solidFill>
                  <a:srgbClr val="173B46"/>
                </a:solidFill>
                <a:latin typeface="Century Gothic"/>
                <a:cs typeface="Century Gothic"/>
              </a:rPr>
              <a:t> 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corrupção</a:t>
            </a:r>
            <a:r>
              <a:rPr dirty="0" sz="950" spc="135">
                <a:solidFill>
                  <a:srgbClr val="173B46"/>
                </a:solidFill>
                <a:latin typeface="Century Gothic"/>
                <a:cs typeface="Century Gothic"/>
              </a:rPr>
              <a:t> 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e</a:t>
            </a:r>
            <a:r>
              <a:rPr dirty="0" sz="950" spc="140">
                <a:solidFill>
                  <a:srgbClr val="173B46"/>
                </a:solidFill>
                <a:latin typeface="Century Gothic"/>
                <a:cs typeface="Century Gothic"/>
              </a:rPr>
              <a:t> 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conflito</a:t>
            </a:r>
            <a:r>
              <a:rPr dirty="0" sz="950" spc="135">
                <a:solidFill>
                  <a:srgbClr val="173B46"/>
                </a:solidFill>
                <a:latin typeface="Century Gothic"/>
                <a:cs typeface="Century Gothic"/>
              </a:rPr>
              <a:t>  </a:t>
            </a:r>
            <a:r>
              <a:rPr dirty="0" sz="950" spc="-25">
                <a:solidFill>
                  <a:srgbClr val="173B46"/>
                </a:solidFill>
                <a:latin typeface="Century Gothic"/>
                <a:cs typeface="Century Gothic"/>
              </a:rPr>
              <a:t>de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z="950" spc="-10">
                <a:solidFill>
                  <a:srgbClr val="173B46"/>
                </a:solidFill>
                <a:latin typeface="Century Gothic"/>
                <a:cs typeface="Century Gothic"/>
              </a:rPr>
              <a:t>interesse.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6340252" y="1611725"/>
            <a:ext cx="2743835" cy="313182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243840" indent="-231140">
              <a:lnSpc>
                <a:spcPct val="100000"/>
              </a:lnSpc>
              <a:spcBef>
                <a:spcPts val="125"/>
              </a:spcBef>
              <a:buFont typeface="Arial"/>
              <a:buChar char="•"/>
              <a:tabLst>
                <a:tab pos="243840" algn="l"/>
              </a:tabLst>
            </a:pPr>
            <a:r>
              <a:rPr dirty="0" sz="1150">
                <a:solidFill>
                  <a:srgbClr val="FFFFFF"/>
                </a:solidFill>
                <a:latin typeface="Century Gothic"/>
                <a:cs typeface="Century Gothic"/>
              </a:rPr>
              <a:t>Sistema</a:t>
            </a:r>
            <a:r>
              <a:rPr dirty="0" sz="1150" spc="7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50" spc="-10">
                <a:solidFill>
                  <a:srgbClr val="FFFFFF"/>
                </a:solidFill>
                <a:latin typeface="Century Gothic"/>
                <a:cs typeface="Century Gothic"/>
              </a:rPr>
              <a:t>inoperante;</a:t>
            </a:r>
            <a:endParaRPr sz="1150">
              <a:latin typeface="Century Gothic"/>
              <a:cs typeface="Century Gothic"/>
            </a:endParaRPr>
          </a:p>
          <a:p>
            <a:pPr marL="243840" marR="105410" indent="-231775">
              <a:lnSpc>
                <a:spcPct val="104299"/>
              </a:lnSpc>
              <a:buFont typeface="Arial"/>
              <a:buChar char="•"/>
              <a:tabLst>
                <a:tab pos="243840" algn="l"/>
              </a:tabLst>
            </a:pPr>
            <a:r>
              <a:rPr dirty="0" sz="1150">
                <a:solidFill>
                  <a:srgbClr val="FFFFFF"/>
                </a:solidFill>
                <a:latin typeface="Century Gothic"/>
                <a:cs typeface="Century Gothic"/>
              </a:rPr>
              <a:t>Denúncias</a:t>
            </a:r>
            <a:r>
              <a:rPr dirty="0" sz="1150" spc="6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50">
                <a:solidFill>
                  <a:srgbClr val="FFFFFF"/>
                </a:solidFill>
                <a:latin typeface="Century Gothic"/>
                <a:cs typeface="Century Gothic"/>
              </a:rPr>
              <a:t>de</a:t>
            </a:r>
            <a:r>
              <a:rPr dirty="0" sz="1150" spc="7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50">
                <a:solidFill>
                  <a:srgbClr val="FFFFFF"/>
                </a:solidFill>
                <a:latin typeface="Century Gothic"/>
                <a:cs typeface="Century Gothic"/>
              </a:rPr>
              <a:t>exercício</a:t>
            </a:r>
            <a:r>
              <a:rPr dirty="0" sz="1150" spc="6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50">
                <a:solidFill>
                  <a:srgbClr val="FFFFFF"/>
                </a:solidFill>
                <a:latin typeface="Century Gothic"/>
                <a:cs typeface="Century Gothic"/>
              </a:rPr>
              <a:t>ilegal</a:t>
            </a:r>
            <a:r>
              <a:rPr dirty="0" sz="1150" spc="8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50" spc="-25">
                <a:solidFill>
                  <a:srgbClr val="FFFFFF"/>
                </a:solidFill>
                <a:latin typeface="Century Gothic"/>
                <a:cs typeface="Century Gothic"/>
              </a:rPr>
              <a:t>da </a:t>
            </a:r>
            <a:r>
              <a:rPr dirty="0" sz="1150" spc="-10">
                <a:solidFill>
                  <a:srgbClr val="FFFFFF"/>
                </a:solidFill>
                <a:latin typeface="Century Gothic"/>
                <a:cs typeface="Century Gothic"/>
              </a:rPr>
              <a:t>profissão;</a:t>
            </a:r>
            <a:endParaRPr sz="1150">
              <a:latin typeface="Century Gothic"/>
              <a:cs typeface="Century Gothic"/>
            </a:endParaRPr>
          </a:p>
          <a:p>
            <a:pPr marL="243840" marR="501650" indent="-231775">
              <a:lnSpc>
                <a:spcPct val="103899"/>
              </a:lnSpc>
              <a:spcBef>
                <a:spcPts val="10"/>
              </a:spcBef>
              <a:buFont typeface="Arial"/>
              <a:buChar char="•"/>
              <a:tabLst>
                <a:tab pos="243840" algn="l"/>
              </a:tabLst>
            </a:pPr>
            <a:r>
              <a:rPr dirty="0" sz="1150">
                <a:solidFill>
                  <a:srgbClr val="FFFFFF"/>
                </a:solidFill>
                <a:latin typeface="Century Gothic"/>
                <a:cs typeface="Century Gothic"/>
              </a:rPr>
              <a:t>Denúncias</a:t>
            </a:r>
            <a:r>
              <a:rPr dirty="0" sz="1150" spc="6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50">
                <a:solidFill>
                  <a:srgbClr val="FFFFFF"/>
                </a:solidFill>
                <a:latin typeface="Century Gothic"/>
                <a:cs typeface="Century Gothic"/>
              </a:rPr>
              <a:t>sobre</a:t>
            </a:r>
            <a:r>
              <a:rPr dirty="0" sz="1150" spc="8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50" spc="-10">
                <a:solidFill>
                  <a:srgbClr val="FFFFFF"/>
                </a:solidFill>
                <a:latin typeface="Century Gothic"/>
                <a:cs typeface="Century Gothic"/>
              </a:rPr>
              <a:t>postura </a:t>
            </a:r>
            <a:r>
              <a:rPr dirty="0" sz="1150">
                <a:solidFill>
                  <a:srgbClr val="FFFFFF"/>
                </a:solidFill>
                <a:latin typeface="Century Gothic"/>
                <a:cs typeface="Century Gothic"/>
              </a:rPr>
              <a:t>profissional</a:t>
            </a:r>
            <a:r>
              <a:rPr dirty="0" sz="1150" spc="10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50">
                <a:solidFill>
                  <a:srgbClr val="FFFFFF"/>
                </a:solidFill>
                <a:latin typeface="Century Gothic"/>
                <a:cs typeface="Century Gothic"/>
              </a:rPr>
              <a:t>inadequada</a:t>
            </a:r>
            <a:r>
              <a:rPr dirty="0" sz="1150" spc="10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50" spc="-25">
                <a:solidFill>
                  <a:srgbClr val="FFFFFF"/>
                </a:solidFill>
                <a:latin typeface="Century Gothic"/>
                <a:cs typeface="Century Gothic"/>
              </a:rPr>
              <a:t>de </a:t>
            </a:r>
            <a:r>
              <a:rPr dirty="0" sz="1150">
                <a:solidFill>
                  <a:srgbClr val="FFFFFF"/>
                </a:solidFill>
                <a:latin typeface="Century Gothic"/>
                <a:cs typeface="Century Gothic"/>
              </a:rPr>
              <a:t>arquitetos</a:t>
            </a:r>
            <a:r>
              <a:rPr dirty="0" sz="1150" spc="5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5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dirty="0" sz="1150" spc="5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50" spc="-10">
                <a:solidFill>
                  <a:srgbClr val="FFFFFF"/>
                </a:solidFill>
                <a:latin typeface="Century Gothic"/>
                <a:cs typeface="Century Gothic"/>
              </a:rPr>
              <a:t>urbanistas;</a:t>
            </a:r>
            <a:endParaRPr sz="1150">
              <a:latin typeface="Century Gothic"/>
              <a:cs typeface="Century Gothic"/>
            </a:endParaRPr>
          </a:p>
          <a:p>
            <a:pPr marL="243840" marR="216535" indent="-231775">
              <a:lnSpc>
                <a:spcPct val="104400"/>
              </a:lnSpc>
              <a:spcBef>
                <a:spcPts val="10"/>
              </a:spcBef>
              <a:buFont typeface="Arial"/>
              <a:buChar char="•"/>
              <a:tabLst>
                <a:tab pos="243840" algn="l"/>
              </a:tabLst>
            </a:pPr>
            <a:r>
              <a:rPr dirty="0" sz="1150">
                <a:solidFill>
                  <a:srgbClr val="FFFFFF"/>
                </a:solidFill>
                <a:latin typeface="Century Gothic"/>
                <a:cs typeface="Century Gothic"/>
              </a:rPr>
              <a:t>Denúncias</a:t>
            </a:r>
            <a:r>
              <a:rPr dirty="0" sz="1150" spc="5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50">
                <a:solidFill>
                  <a:srgbClr val="FFFFFF"/>
                </a:solidFill>
                <a:latin typeface="Century Gothic"/>
                <a:cs typeface="Century Gothic"/>
              </a:rPr>
              <a:t>sobre</a:t>
            </a:r>
            <a:r>
              <a:rPr dirty="0" sz="1150" spc="7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50">
                <a:solidFill>
                  <a:srgbClr val="FFFFFF"/>
                </a:solidFill>
                <a:latin typeface="Century Gothic"/>
                <a:cs typeface="Century Gothic"/>
              </a:rPr>
              <a:t>obras</a:t>
            </a:r>
            <a:r>
              <a:rPr dirty="0" sz="1150" spc="8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50" spc="-25">
                <a:solidFill>
                  <a:srgbClr val="FFFFFF"/>
                </a:solidFill>
                <a:latin typeface="Century Gothic"/>
                <a:cs typeface="Century Gothic"/>
              </a:rPr>
              <a:t>sem </a:t>
            </a:r>
            <a:r>
              <a:rPr dirty="0" sz="1150">
                <a:solidFill>
                  <a:srgbClr val="FFFFFF"/>
                </a:solidFill>
                <a:latin typeface="Century Gothic"/>
                <a:cs typeface="Century Gothic"/>
              </a:rPr>
              <a:t>acompanhamento</a:t>
            </a:r>
            <a:r>
              <a:rPr dirty="0" sz="1150" spc="18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50" spc="-10">
                <a:solidFill>
                  <a:srgbClr val="FFFFFF"/>
                </a:solidFill>
                <a:latin typeface="Century Gothic"/>
                <a:cs typeface="Century Gothic"/>
              </a:rPr>
              <a:t>profissional;</a:t>
            </a:r>
            <a:endParaRPr sz="1150">
              <a:latin typeface="Century Gothic"/>
              <a:cs typeface="Century Gothic"/>
            </a:endParaRPr>
          </a:p>
          <a:p>
            <a:pPr marL="243840" marR="5080" indent="-231775">
              <a:lnSpc>
                <a:spcPct val="104400"/>
              </a:lnSpc>
              <a:buFont typeface="Arial"/>
              <a:buChar char="•"/>
              <a:tabLst>
                <a:tab pos="243840" algn="l"/>
              </a:tabLst>
            </a:pPr>
            <a:r>
              <a:rPr dirty="0" sz="1150">
                <a:solidFill>
                  <a:srgbClr val="FFFFFF"/>
                </a:solidFill>
                <a:latin typeface="Century Gothic"/>
                <a:cs typeface="Century Gothic"/>
              </a:rPr>
              <a:t>Denúncias</a:t>
            </a:r>
            <a:r>
              <a:rPr dirty="0" sz="1150" spc="6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50">
                <a:solidFill>
                  <a:srgbClr val="FFFFFF"/>
                </a:solidFill>
                <a:latin typeface="Century Gothic"/>
                <a:cs typeface="Century Gothic"/>
              </a:rPr>
              <a:t>sobre</a:t>
            </a:r>
            <a:r>
              <a:rPr dirty="0" sz="1150" spc="8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50" spc="-10">
                <a:solidFill>
                  <a:srgbClr val="FFFFFF"/>
                </a:solidFill>
                <a:latin typeface="Century Gothic"/>
                <a:cs typeface="Century Gothic"/>
              </a:rPr>
              <a:t>descumprimento </a:t>
            </a:r>
            <a:r>
              <a:rPr dirty="0" sz="1150">
                <a:solidFill>
                  <a:srgbClr val="FFFFFF"/>
                </a:solidFill>
                <a:latin typeface="Century Gothic"/>
                <a:cs typeface="Century Gothic"/>
              </a:rPr>
              <a:t>do</a:t>
            </a:r>
            <a:r>
              <a:rPr dirty="0" sz="1150" spc="5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50">
                <a:solidFill>
                  <a:srgbClr val="FFFFFF"/>
                </a:solidFill>
                <a:latin typeface="Century Gothic"/>
                <a:cs typeface="Century Gothic"/>
              </a:rPr>
              <a:t>salário</a:t>
            </a:r>
            <a:r>
              <a:rPr dirty="0" sz="1150" spc="5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50">
                <a:solidFill>
                  <a:srgbClr val="FFFFFF"/>
                </a:solidFill>
                <a:latin typeface="Century Gothic"/>
                <a:cs typeface="Century Gothic"/>
              </a:rPr>
              <a:t>mínimo</a:t>
            </a:r>
            <a:r>
              <a:rPr dirty="0" sz="1150" spc="5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50" spc="-10">
                <a:solidFill>
                  <a:srgbClr val="FFFFFF"/>
                </a:solidFill>
                <a:latin typeface="Century Gothic"/>
                <a:cs typeface="Century Gothic"/>
              </a:rPr>
              <a:t>profissional;</a:t>
            </a:r>
            <a:endParaRPr sz="1150">
              <a:latin typeface="Century Gothic"/>
              <a:cs typeface="Century Gothic"/>
            </a:endParaRPr>
          </a:p>
          <a:p>
            <a:pPr marL="243840" marR="184150" indent="-231775">
              <a:lnSpc>
                <a:spcPct val="104400"/>
              </a:lnSpc>
              <a:buFont typeface="Arial"/>
              <a:buChar char="•"/>
              <a:tabLst>
                <a:tab pos="243840" algn="l"/>
              </a:tabLst>
            </a:pPr>
            <a:r>
              <a:rPr dirty="0" sz="1150">
                <a:solidFill>
                  <a:srgbClr val="FFFFFF"/>
                </a:solidFill>
                <a:latin typeface="Century Gothic"/>
                <a:cs typeface="Century Gothic"/>
              </a:rPr>
              <a:t>Reclamações</a:t>
            </a:r>
            <a:r>
              <a:rPr dirty="0" sz="1150" spc="7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50">
                <a:solidFill>
                  <a:srgbClr val="FFFFFF"/>
                </a:solidFill>
                <a:latin typeface="Century Gothic"/>
                <a:cs typeface="Century Gothic"/>
              </a:rPr>
              <a:t>sobre</a:t>
            </a:r>
            <a:r>
              <a:rPr dirty="0" sz="1150" spc="8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50">
                <a:solidFill>
                  <a:srgbClr val="FFFFFF"/>
                </a:solidFill>
                <a:latin typeface="Century Gothic"/>
                <a:cs typeface="Century Gothic"/>
              </a:rPr>
              <a:t>demora</a:t>
            </a:r>
            <a:r>
              <a:rPr dirty="0" sz="1150" spc="10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50" spc="-25">
                <a:solidFill>
                  <a:srgbClr val="FFFFFF"/>
                </a:solidFill>
                <a:latin typeface="Century Gothic"/>
                <a:cs typeface="Century Gothic"/>
              </a:rPr>
              <a:t>na </a:t>
            </a:r>
            <a:r>
              <a:rPr dirty="0" sz="1150">
                <a:solidFill>
                  <a:srgbClr val="FFFFFF"/>
                </a:solidFill>
                <a:latin typeface="Century Gothic"/>
                <a:cs typeface="Century Gothic"/>
              </a:rPr>
              <a:t>solução</a:t>
            </a:r>
            <a:r>
              <a:rPr dirty="0" sz="1150" spc="6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50">
                <a:solidFill>
                  <a:srgbClr val="FFFFFF"/>
                </a:solidFill>
                <a:latin typeface="Century Gothic"/>
                <a:cs typeface="Century Gothic"/>
              </a:rPr>
              <a:t>pelos</a:t>
            </a:r>
            <a:r>
              <a:rPr dirty="0" sz="1150" spc="5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50" spc="-10">
                <a:solidFill>
                  <a:srgbClr val="FFFFFF"/>
                </a:solidFill>
                <a:latin typeface="Century Gothic"/>
                <a:cs typeface="Century Gothic"/>
              </a:rPr>
              <a:t>CAU/UF;</a:t>
            </a:r>
            <a:endParaRPr sz="1150">
              <a:latin typeface="Century Gothic"/>
              <a:cs typeface="Century Gothic"/>
            </a:endParaRPr>
          </a:p>
          <a:p>
            <a:pPr marL="243840" marR="295910" indent="-231775">
              <a:lnSpc>
                <a:spcPct val="104400"/>
              </a:lnSpc>
              <a:buFont typeface="Arial"/>
              <a:buChar char="•"/>
              <a:tabLst>
                <a:tab pos="243840" algn="l"/>
              </a:tabLst>
            </a:pPr>
            <a:r>
              <a:rPr dirty="0" sz="1150">
                <a:solidFill>
                  <a:srgbClr val="FFFFFF"/>
                </a:solidFill>
                <a:latin typeface="Century Gothic"/>
                <a:cs typeface="Century Gothic"/>
              </a:rPr>
              <a:t>Andamento</a:t>
            </a:r>
            <a:r>
              <a:rPr dirty="0" sz="1150" spc="8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50">
                <a:solidFill>
                  <a:srgbClr val="FFFFFF"/>
                </a:solidFill>
                <a:latin typeface="Century Gothic"/>
                <a:cs typeface="Century Gothic"/>
              </a:rPr>
              <a:t>de</a:t>
            </a:r>
            <a:r>
              <a:rPr dirty="0" sz="1150" spc="6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50">
                <a:solidFill>
                  <a:srgbClr val="FFFFFF"/>
                </a:solidFill>
                <a:latin typeface="Century Gothic"/>
                <a:cs typeface="Century Gothic"/>
              </a:rPr>
              <a:t>solicitação</a:t>
            </a:r>
            <a:r>
              <a:rPr dirty="0" sz="1150" spc="8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50" spc="-25">
                <a:solidFill>
                  <a:srgbClr val="FFFFFF"/>
                </a:solidFill>
                <a:latin typeface="Century Gothic"/>
                <a:cs typeface="Century Gothic"/>
              </a:rPr>
              <a:t>de </a:t>
            </a:r>
            <a:r>
              <a:rPr dirty="0" sz="1150">
                <a:solidFill>
                  <a:srgbClr val="FFFFFF"/>
                </a:solidFill>
                <a:latin typeface="Century Gothic"/>
                <a:cs typeface="Century Gothic"/>
              </a:rPr>
              <a:t>registro</a:t>
            </a:r>
            <a:r>
              <a:rPr dirty="0" sz="1150" spc="7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50" spc="-10">
                <a:solidFill>
                  <a:srgbClr val="FFFFFF"/>
                </a:solidFill>
                <a:latin typeface="Century Gothic"/>
                <a:cs typeface="Century Gothic"/>
              </a:rPr>
              <a:t>profissional</a:t>
            </a:r>
            <a:endParaRPr sz="1150">
              <a:latin typeface="Century Gothic"/>
              <a:cs typeface="Century Gothic"/>
            </a:endParaRPr>
          </a:p>
          <a:p>
            <a:pPr marL="243840" indent="-231140">
              <a:lnSpc>
                <a:spcPct val="100000"/>
              </a:lnSpc>
              <a:spcBef>
                <a:spcPts val="55"/>
              </a:spcBef>
              <a:buFont typeface="Arial"/>
              <a:buChar char="•"/>
              <a:tabLst>
                <a:tab pos="243840" algn="l"/>
              </a:tabLst>
            </a:pPr>
            <a:r>
              <a:rPr dirty="0" sz="1150">
                <a:solidFill>
                  <a:srgbClr val="FFFFFF"/>
                </a:solidFill>
                <a:latin typeface="Century Gothic"/>
                <a:cs typeface="Century Gothic"/>
              </a:rPr>
              <a:t>CAU/UF</a:t>
            </a:r>
            <a:r>
              <a:rPr dirty="0" sz="1150" spc="6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50">
                <a:solidFill>
                  <a:srgbClr val="FFFFFF"/>
                </a:solidFill>
                <a:latin typeface="Century Gothic"/>
                <a:cs typeface="Century Gothic"/>
              </a:rPr>
              <a:t>sem</a:t>
            </a:r>
            <a:r>
              <a:rPr dirty="0" sz="1150" spc="6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50" spc="-10">
                <a:solidFill>
                  <a:srgbClr val="FFFFFF"/>
                </a:solidFill>
                <a:latin typeface="Century Gothic"/>
                <a:cs typeface="Century Gothic"/>
              </a:rPr>
              <a:t>comunicação</a:t>
            </a:r>
            <a:endParaRPr sz="1150">
              <a:latin typeface="Century Gothic"/>
              <a:cs typeface="Century Gothic"/>
            </a:endParaRPr>
          </a:p>
          <a:p>
            <a:pPr marL="243840" marR="85090" indent="-231775">
              <a:lnSpc>
                <a:spcPct val="104299"/>
              </a:lnSpc>
              <a:spcBef>
                <a:spcPts val="5"/>
              </a:spcBef>
              <a:buFont typeface="Arial"/>
              <a:buChar char="•"/>
              <a:tabLst>
                <a:tab pos="243840" algn="l"/>
              </a:tabLst>
            </a:pPr>
            <a:r>
              <a:rPr dirty="0" sz="1150">
                <a:solidFill>
                  <a:srgbClr val="FFFFFF"/>
                </a:solidFill>
                <a:latin typeface="Century Gothic"/>
                <a:cs typeface="Century Gothic"/>
              </a:rPr>
              <a:t>Reclamações</a:t>
            </a:r>
            <a:r>
              <a:rPr dirty="0" sz="1150" spc="8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50">
                <a:solidFill>
                  <a:srgbClr val="FFFFFF"/>
                </a:solidFill>
                <a:latin typeface="Century Gothic"/>
                <a:cs typeface="Century Gothic"/>
              </a:rPr>
              <a:t>sobre</a:t>
            </a:r>
            <a:r>
              <a:rPr dirty="0" sz="1150" spc="9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50" spc="-10">
                <a:solidFill>
                  <a:srgbClr val="FFFFFF"/>
                </a:solidFill>
                <a:latin typeface="Century Gothic"/>
                <a:cs typeface="Century Gothic"/>
              </a:rPr>
              <a:t>cobranças </a:t>
            </a:r>
            <a:r>
              <a:rPr dirty="0" sz="1150">
                <a:solidFill>
                  <a:srgbClr val="FFFFFF"/>
                </a:solidFill>
                <a:latin typeface="Century Gothic"/>
                <a:cs typeface="Century Gothic"/>
              </a:rPr>
              <a:t>indevidas</a:t>
            </a:r>
            <a:r>
              <a:rPr dirty="0" sz="1150" spc="3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50">
                <a:solidFill>
                  <a:srgbClr val="FFFFFF"/>
                </a:solidFill>
                <a:latin typeface="Century Gothic"/>
                <a:cs typeface="Century Gothic"/>
              </a:rPr>
              <a:t>referentes</a:t>
            </a:r>
            <a:r>
              <a:rPr dirty="0" sz="1150" spc="8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50">
                <a:solidFill>
                  <a:srgbClr val="FFFFFF"/>
                </a:solidFill>
                <a:latin typeface="Century Gothic"/>
                <a:cs typeface="Century Gothic"/>
              </a:rPr>
              <a:t>à</a:t>
            </a:r>
            <a:r>
              <a:rPr dirty="0" sz="1150" spc="8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50" spc="-10">
                <a:solidFill>
                  <a:srgbClr val="FFFFFF"/>
                </a:solidFill>
                <a:latin typeface="Century Gothic"/>
                <a:cs typeface="Century Gothic"/>
              </a:rPr>
              <a:t>anuidade.</a:t>
            </a:r>
            <a:endParaRPr sz="11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576557" y="214514"/>
            <a:ext cx="5109845" cy="12763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b="1">
                <a:solidFill>
                  <a:srgbClr val="173B46"/>
                </a:solidFill>
                <a:latin typeface="Century Gothic"/>
                <a:cs typeface="Century Gothic"/>
              </a:rPr>
              <a:t>PRINCIPAIS</a:t>
            </a:r>
            <a:r>
              <a:rPr dirty="0" sz="1300" spc="-75" b="1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1300" spc="-20" b="1">
                <a:solidFill>
                  <a:srgbClr val="173B46"/>
                </a:solidFill>
                <a:latin typeface="Century Gothic"/>
                <a:cs typeface="Century Gothic"/>
              </a:rPr>
              <a:t>AÇÕES</a:t>
            </a:r>
            <a:endParaRPr sz="1300">
              <a:latin typeface="Century Gothic"/>
              <a:cs typeface="Century Gothic"/>
            </a:endParaRPr>
          </a:p>
          <a:p>
            <a:pPr marL="12700">
              <a:lnSpc>
                <a:spcPts val="1525"/>
              </a:lnSpc>
              <a:spcBef>
                <a:spcPts val="35"/>
              </a:spcBef>
            </a:pPr>
            <a:r>
              <a:rPr dirty="0" sz="1300" b="1">
                <a:solidFill>
                  <a:srgbClr val="173B46"/>
                </a:solidFill>
                <a:latin typeface="Century Gothic"/>
                <a:cs typeface="Century Gothic"/>
              </a:rPr>
              <a:t>DA</a:t>
            </a:r>
            <a:r>
              <a:rPr dirty="0" sz="1300" spc="-50" b="1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1300" b="1">
                <a:solidFill>
                  <a:srgbClr val="173B46"/>
                </a:solidFill>
                <a:latin typeface="Century Gothic"/>
                <a:cs typeface="Century Gothic"/>
              </a:rPr>
              <a:t>OUVIDORIA</a:t>
            </a:r>
            <a:r>
              <a:rPr dirty="0" sz="1300" spc="-30" b="1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1300" b="1">
                <a:solidFill>
                  <a:srgbClr val="173B46"/>
                </a:solidFill>
                <a:latin typeface="Century Gothic"/>
                <a:cs typeface="Century Gothic"/>
              </a:rPr>
              <a:t>DO</a:t>
            </a:r>
            <a:r>
              <a:rPr dirty="0" sz="1300" spc="-50" b="1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1300" spc="-25" b="1">
                <a:solidFill>
                  <a:srgbClr val="173B46"/>
                </a:solidFill>
                <a:latin typeface="Century Gothic"/>
                <a:cs typeface="Century Gothic"/>
              </a:rPr>
              <a:t>CAU</a:t>
            </a:r>
            <a:endParaRPr sz="1300">
              <a:latin typeface="Century Gothic"/>
              <a:cs typeface="Century Gothic"/>
            </a:endParaRPr>
          </a:p>
          <a:p>
            <a:pPr marL="20320">
              <a:lnSpc>
                <a:spcPts val="1345"/>
              </a:lnSpc>
            </a:pPr>
            <a:r>
              <a:rPr dirty="0" sz="1150" spc="-20" b="1">
                <a:solidFill>
                  <a:srgbClr val="173B46"/>
                </a:solidFill>
                <a:latin typeface="Century Gothic"/>
                <a:cs typeface="Century Gothic"/>
              </a:rPr>
              <a:t>2022</a:t>
            </a:r>
            <a:endParaRPr sz="1150">
              <a:latin typeface="Century Gothic"/>
              <a:cs typeface="Century Gothic"/>
            </a:endParaRPr>
          </a:p>
          <a:p>
            <a:pPr algn="just" marL="55244">
              <a:lnSpc>
                <a:spcPct val="100000"/>
              </a:lnSpc>
              <a:spcBef>
                <a:spcPts val="670"/>
              </a:spcBef>
            </a:pPr>
            <a:r>
              <a:rPr dirty="0" sz="950" b="1">
                <a:solidFill>
                  <a:srgbClr val="B45F06"/>
                </a:solidFill>
                <a:latin typeface="Century Gothic"/>
                <a:cs typeface="Century Gothic"/>
              </a:rPr>
              <a:t>1</a:t>
            </a:r>
            <a:r>
              <a:rPr dirty="0" sz="950" spc="45" b="1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950" b="1">
                <a:solidFill>
                  <a:srgbClr val="B45F06"/>
                </a:solidFill>
                <a:latin typeface="Century Gothic"/>
                <a:cs typeface="Century Gothic"/>
              </a:rPr>
              <a:t>Reestruturação</a:t>
            </a:r>
            <a:r>
              <a:rPr dirty="0" sz="950" spc="55" b="1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950" b="1">
                <a:solidFill>
                  <a:srgbClr val="B45F06"/>
                </a:solidFill>
                <a:latin typeface="Century Gothic"/>
                <a:cs typeface="Century Gothic"/>
              </a:rPr>
              <a:t>da</a:t>
            </a:r>
            <a:r>
              <a:rPr dirty="0" sz="950" spc="50" b="1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950" spc="-10" b="1">
                <a:solidFill>
                  <a:srgbClr val="B45F06"/>
                </a:solidFill>
                <a:latin typeface="Century Gothic"/>
                <a:cs typeface="Century Gothic"/>
              </a:rPr>
              <a:t>ouvidoria:</a:t>
            </a:r>
            <a:endParaRPr sz="950">
              <a:latin typeface="Century Gothic"/>
              <a:cs typeface="Century Gothic"/>
            </a:endParaRPr>
          </a:p>
          <a:p>
            <a:pPr algn="just" marL="55244" marR="5080">
              <a:lnSpc>
                <a:spcPct val="104299"/>
              </a:lnSpc>
            </a:pP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Com</a:t>
            </a:r>
            <a:r>
              <a:rPr dirty="0" sz="950" spc="47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a</a:t>
            </a:r>
            <a:r>
              <a:rPr dirty="0" sz="950" spc="465">
                <a:solidFill>
                  <a:srgbClr val="173B46"/>
                </a:solidFill>
                <a:latin typeface="Century Gothic"/>
                <a:cs typeface="Century Gothic"/>
              </a:rPr>
              <a:t> 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posse</a:t>
            </a:r>
            <a:r>
              <a:rPr dirty="0" sz="950" spc="47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da</a:t>
            </a:r>
            <a:r>
              <a:rPr dirty="0" sz="950" spc="47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atual</a:t>
            </a:r>
            <a:r>
              <a:rPr dirty="0" sz="950" spc="49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ouvidora-geral,</a:t>
            </a:r>
            <a:r>
              <a:rPr dirty="0" sz="950" spc="45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Ana</a:t>
            </a:r>
            <a:r>
              <a:rPr dirty="0" sz="950" spc="45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Laterza,</a:t>
            </a:r>
            <a:r>
              <a:rPr dirty="0" sz="950" spc="459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novas</a:t>
            </a:r>
            <a:r>
              <a:rPr dirty="0" sz="950" spc="459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diretrizes</a:t>
            </a:r>
            <a:r>
              <a:rPr dirty="0" sz="950" spc="46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173B46"/>
                </a:solidFill>
                <a:latin typeface="Century Gothic"/>
                <a:cs typeface="Century Gothic"/>
              </a:rPr>
              <a:t>foram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adotadas</a:t>
            </a:r>
            <a:r>
              <a:rPr dirty="0" sz="950" spc="22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no</a:t>
            </a:r>
            <a:r>
              <a:rPr dirty="0" sz="950" spc="22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dia</a:t>
            </a:r>
            <a:r>
              <a:rPr dirty="0" sz="950" spc="229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a</a:t>
            </a:r>
            <a:r>
              <a:rPr dirty="0" sz="950" spc="22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dia</a:t>
            </a:r>
            <a:r>
              <a:rPr dirty="0" sz="950" spc="229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da</a:t>
            </a:r>
            <a:r>
              <a:rPr dirty="0" sz="950" spc="22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ouvidoria,</a:t>
            </a:r>
            <a:r>
              <a:rPr dirty="0" sz="950" spc="22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para</a:t>
            </a:r>
            <a:r>
              <a:rPr dirty="0" sz="950" spc="229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otimizar</a:t>
            </a:r>
            <a:r>
              <a:rPr dirty="0" sz="950" spc="23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a</a:t>
            </a:r>
            <a:r>
              <a:rPr dirty="0" sz="950" spc="229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participação</a:t>
            </a:r>
            <a:r>
              <a:rPr dirty="0" sz="950" spc="24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e</a:t>
            </a:r>
            <a:r>
              <a:rPr dirty="0" sz="950" spc="22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o</a:t>
            </a:r>
            <a:r>
              <a:rPr dirty="0" sz="950" spc="24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173B46"/>
                </a:solidFill>
                <a:latin typeface="Century Gothic"/>
                <a:cs typeface="Century Gothic"/>
              </a:rPr>
              <a:t>controle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social</a:t>
            </a:r>
            <a:r>
              <a:rPr dirty="0" sz="950" spc="5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como</a:t>
            </a:r>
            <a:r>
              <a:rPr dirty="0" sz="950" spc="3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insumos</a:t>
            </a:r>
            <a:r>
              <a:rPr dirty="0" sz="950" spc="4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ao</a:t>
            </a:r>
            <a:r>
              <a:rPr dirty="0" sz="950" spc="6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planejamento</a:t>
            </a:r>
            <a:r>
              <a:rPr dirty="0" sz="950" spc="6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estratégico</a:t>
            </a:r>
            <a:r>
              <a:rPr dirty="0" sz="950" spc="11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173B46"/>
                </a:solidFill>
                <a:latin typeface="Century Gothic"/>
                <a:cs typeface="Century Gothic"/>
              </a:rPr>
              <a:t>do</a:t>
            </a:r>
            <a:r>
              <a:rPr dirty="0" sz="950" spc="4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173B46"/>
                </a:solidFill>
                <a:latin typeface="Century Gothic"/>
                <a:cs typeface="Century Gothic"/>
              </a:rPr>
              <a:t>conselho.</a:t>
            </a:r>
            <a:endParaRPr sz="9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78975" cy="5401945"/>
          </a:xfrm>
          <a:custGeom>
            <a:avLst/>
            <a:gdLst/>
            <a:ahLst/>
            <a:cxnLst/>
            <a:rect l="l" t="t" r="r" b="b"/>
            <a:pathLst>
              <a:path w="9578975" h="5401945">
                <a:moveTo>
                  <a:pt x="9578599" y="5401742"/>
                </a:moveTo>
                <a:lnTo>
                  <a:pt x="0" y="5401742"/>
                </a:lnTo>
                <a:lnTo>
                  <a:pt x="0" y="0"/>
                </a:lnTo>
                <a:lnTo>
                  <a:pt x="9578599" y="0"/>
                </a:lnTo>
                <a:lnTo>
                  <a:pt x="9578599" y="5401742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6327094" y="1142936"/>
            <a:ext cx="2091055" cy="1941830"/>
            <a:chOff x="6327094" y="1142936"/>
            <a:chExt cx="2091055" cy="1941830"/>
          </a:xfrm>
        </p:grpSpPr>
        <p:sp>
          <p:nvSpPr>
            <p:cNvPr id="4" name="object 4" descr=""/>
            <p:cNvSpPr/>
            <p:nvPr/>
          </p:nvSpPr>
          <p:spPr>
            <a:xfrm>
              <a:off x="6357574" y="1173416"/>
              <a:ext cx="2030095" cy="1880870"/>
            </a:xfrm>
            <a:custGeom>
              <a:avLst/>
              <a:gdLst/>
              <a:ahLst/>
              <a:cxnLst/>
              <a:rect l="l" t="t" r="r" b="b"/>
              <a:pathLst>
                <a:path w="2030095" h="1880870">
                  <a:moveTo>
                    <a:pt x="1014983" y="1880616"/>
                  </a:moveTo>
                  <a:lnTo>
                    <a:pt x="964302" y="1879466"/>
                  </a:lnTo>
                  <a:lnTo>
                    <a:pt x="914267" y="1876052"/>
                  </a:lnTo>
                  <a:lnTo>
                    <a:pt x="864935" y="1870428"/>
                  </a:lnTo>
                  <a:lnTo>
                    <a:pt x="816366" y="1862648"/>
                  </a:lnTo>
                  <a:lnTo>
                    <a:pt x="768616" y="1852765"/>
                  </a:lnTo>
                  <a:lnTo>
                    <a:pt x="721743" y="1840834"/>
                  </a:lnTo>
                  <a:lnTo>
                    <a:pt x="675807" y="1826906"/>
                  </a:lnTo>
                  <a:lnTo>
                    <a:pt x="630865" y="1811037"/>
                  </a:lnTo>
                  <a:lnTo>
                    <a:pt x="586974" y="1793280"/>
                  </a:lnTo>
                  <a:lnTo>
                    <a:pt x="544194" y="1773689"/>
                  </a:lnTo>
                  <a:lnTo>
                    <a:pt x="502581" y="1752317"/>
                  </a:lnTo>
                  <a:lnTo>
                    <a:pt x="462194" y="1729219"/>
                  </a:lnTo>
                  <a:lnTo>
                    <a:pt x="423091" y="1704447"/>
                  </a:lnTo>
                  <a:lnTo>
                    <a:pt x="385330" y="1678055"/>
                  </a:lnTo>
                  <a:lnTo>
                    <a:pt x="348969" y="1650098"/>
                  </a:lnTo>
                  <a:lnTo>
                    <a:pt x="314066" y="1620628"/>
                  </a:lnTo>
                  <a:lnTo>
                    <a:pt x="280679" y="1589700"/>
                  </a:lnTo>
                  <a:lnTo>
                    <a:pt x="248866" y="1557367"/>
                  </a:lnTo>
                  <a:lnTo>
                    <a:pt x="218685" y="1523683"/>
                  </a:lnTo>
                  <a:lnTo>
                    <a:pt x="190194" y="1488702"/>
                  </a:lnTo>
                  <a:lnTo>
                    <a:pt x="163451" y="1452477"/>
                  </a:lnTo>
                  <a:lnTo>
                    <a:pt x="138514" y="1415062"/>
                  </a:lnTo>
                  <a:lnTo>
                    <a:pt x="115441" y="1376510"/>
                  </a:lnTo>
                  <a:lnTo>
                    <a:pt x="94291" y="1336876"/>
                  </a:lnTo>
                  <a:lnTo>
                    <a:pt x="75120" y="1296213"/>
                  </a:lnTo>
                  <a:lnTo>
                    <a:pt x="57987" y="1254575"/>
                  </a:lnTo>
                  <a:lnTo>
                    <a:pt x="42951" y="1212015"/>
                  </a:lnTo>
                  <a:lnTo>
                    <a:pt x="30069" y="1168587"/>
                  </a:lnTo>
                  <a:lnTo>
                    <a:pt x="19398" y="1124345"/>
                  </a:lnTo>
                  <a:lnTo>
                    <a:pt x="10998" y="1079342"/>
                  </a:lnTo>
                  <a:lnTo>
                    <a:pt x="4927" y="1033632"/>
                  </a:lnTo>
                  <a:lnTo>
                    <a:pt x="1241" y="987270"/>
                  </a:lnTo>
                  <a:lnTo>
                    <a:pt x="0" y="940308"/>
                  </a:lnTo>
                  <a:lnTo>
                    <a:pt x="1241" y="893476"/>
                  </a:lnTo>
                  <a:lnTo>
                    <a:pt x="4927" y="847227"/>
                  </a:lnTo>
                  <a:lnTo>
                    <a:pt x="10998" y="801617"/>
                  </a:lnTo>
                  <a:lnTo>
                    <a:pt x="19398" y="756698"/>
                  </a:lnTo>
                  <a:lnTo>
                    <a:pt x="30069" y="712527"/>
                  </a:lnTo>
                  <a:lnTo>
                    <a:pt x="42951" y="669157"/>
                  </a:lnTo>
                  <a:lnTo>
                    <a:pt x="57987" y="626642"/>
                  </a:lnTo>
                  <a:lnTo>
                    <a:pt x="75120" y="585038"/>
                  </a:lnTo>
                  <a:lnTo>
                    <a:pt x="94291" y="544398"/>
                  </a:lnTo>
                  <a:lnTo>
                    <a:pt x="115441" y="504778"/>
                  </a:lnTo>
                  <a:lnTo>
                    <a:pt x="138514" y="466231"/>
                  </a:lnTo>
                  <a:lnTo>
                    <a:pt x="163451" y="428811"/>
                  </a:lnTo>
                  <a:lnTo>
                    <a:pt x="190194" y="392575"/>
                  </a:lnTo>
                  <a:lnTo>
                    <a:pt x="218685" y="357575"/>
                  </a:lnTo>
                  <a:lnTo>
                    <a:pt x="248866" y="323866"/>
                  </a:lnTo>
                  <a:lnTo>
                    <a:pt x="280679" y="291503"/>
                  </a:lnTo>
                  <a:lnTo>
                    <a:pt x="314066" y="260541"/>
                  </a:lnTo>
                  <a:lnTo>
                    <a:pt x="348969" y="231033"/>
                  </a:lnTo>
                  <a:lnTo>
                    <a:pt x="385330" y="203034"/>
                  </a:lnTo>
                  <a:lnTo>
                    <a:pt x="423091" y="176598"/>
                  </a:lnTo>
                  <a:lnTo>
                    <a:pt x="462194" y="151781"/>
                  </a:lnTo>
                  <a:lnTo>
                    <a:pt x="502581" y="128636"/>
                  </a:lnTo>
                  <a:lnTo>
                    <a:pt x="544194" y="107218"/>
                  </a:lnTo>
                  <a:lnTo>
                    <a:pt x="586974" y="87582"/>
                  </a:lnTo>
                  <a:lnTo>
                    <a:pt x="630865" y="69781"/>
                  </a:lnTo>
                  <a:lnTo>
                    <a:pt x="675807" y="53871"/>
                  </a:lnTo>
                  <a:lnTo>
                    <a:pt x="721743" y="39905"/>
                  </a:lnTo>
                  <a:lnTo>
                    <a:pt x="768616" y="27939"/>
                  </a:lnTo>
                  <a:lnTo>
                    <a:pt x="816366" y="18026"/>
                  </a:lnTo>
                  <a:lnTo>
                    <a:pt x="864935" y="10221"/>
                  </a:lnTo>
                  <a:lnTo>
                    <a:pt x="914267" y="4579"/>
                  </a:lnTo>
                  <a:lnTo>
                    <a:pt x="964302" y="1153"/>
                  </a:lnTo>
                  <a:lnTo>
                    <a:pt x="1014983" y="0"/>
                  </a:lnTo>
                  <a:lnTo>
                    <a:pt x="1065665" y="1153"/>
                  </a:lnTo>
                  <a:lnTo>
                    <a:pt x="1115700" y="4579"/>
                  </a:lnTo>
                  <a:lnTo>
                    <a:pt x="1165032" y="10221"/>
                  </a:lnTo>
                  <a:lnTo>
                    <a:pt x="1213601" y="18026"/>
                  </a:lnTo>
                  <a:lnTo>
                    <a:pt x="1261351" y="27939"/>
                  </a:lnTo>
                  <a:lnTo>
                    <a:pt x="1308224" y="39905"/>
                  </a:lnTo>
                  <a:lnTo>
                    <a:pt x="1354160" y="53871"/>
                  </a:lnTo>
                  <a:lnTo>
                    <a:pt x="1399102" y="69781"/>
                  </a:lnTo>
                  <a:lnTo>
                    <a:pt x="1442993" y="87582"/>
                  </a:lnTo>
                  <a:lnTo>
                    <a:pt x="1485773" y="107218"/>
                  </a:lnTo>
                  <a:lnTo>
                    <a:pt x="1527386" y="128636"/>
                  </a:lnTo>
                  <a:lnTo>
                    <a:pt x="1567773" y="151781"/>
                  </a:lnTo>
                  <a:lnTo>
                    <a:pt x="1606876" y="176598"/>
                  </a:lnTo>
                  <a:lnTo>
                    <a:pt x="1644637" y="203034"/>
                  </a:lnTo>
                  <a:lnTo>
                    <a:pt x="1680998" y="231033"/>
                  </a:lnTo>
                  <a:lnTo>
                    <a:pt x="1715901" y="260541"/>
                  </a:lnTo>
                  <a:lnTo>
                    <a:pt x="1749288" y="291503"/>
                  </a:lnTo>
                  <a:lnTo>
                    <a:pt x="1781101" y="323866"/>
                  </a:lnTo>
                  <a:lnTo>
                    <a:pt x="1811282" y="357575"/>
                  </a:lnTo>
                  <a:lnTo>
                    <a:pt x="1839773" y="392575"/>
                  </a:lnTo>
                  <a:lnTo>
                    <a:pt x="1866516" y="428811"/>
                  </a:lnTo>
                  <a:lnTo>
                    <a:pt x="1891453" y="466231"/>
                  </a:lnTo>
                  <a:lnTo>
                    <a:pt x="1914526" y="504778"/>
                  </a:lnTo>
                  <a:lnTo>
                    <a:pt x="1935676" y="544398"/>
                  </a:lnTo>
                  <a:lnTo>
                    <a:pt x="1954847" y="585038"/>
                  </a:lnTo>
                  <a:lnTo>
                    <a:pt x="1971980" y="626642"/>
                  </a:lnTo>
                  <a:lnTo>
                    <a:pt x="1987016" y="669157"/>
                  </a:lnTo>
                  <a:lnTo>
                    <a:pt x="1999898" y="712527"/>
                  </a:lnTo>
                  <a:lnTo>
                    <a:pt x="2010569" y="756698"/>
                  </a:lnTo>
                  <a:lnTo>
                    <a:pt x="2018969" y="801617"/>
                  </a:lnTo>
                  <a:lnTo>
                    <a:pt x="2025040" y="847227"/>
                  </a:lnTo>
                  <a:lnTo>
                    <a:pt x="2028726" y="893476"/>
                  </a:lnTo>
                  <a:lnTo>
                    <a:pt x="2029967" y="940308"/>
                  </a:lnTo>
                  <a:lnTo>
                    <a:pt x="2028726" y="987270"/>
                  </a:lnTo>
                  <a:lnTo>
                    <a:pt x="2025040" y="1033632"/>
                  </a:lnTo>
                  <a:lnTo>
                    <a:pt x="2018969" y="1079342"/>
                  </a:lnTo>
                  <a:lnTo>
                    <a:pt x="2010569" y="1124345"/>
                  </a:lnTo>
                  <a:lnTo>
                    <a:pt x="1999898" y="1168587"/>
                  </a:lnTo>
                  <a:lnTo>
                    <a:pt x="1987016" y="1212015"/>
                  </a:lnTo>
                  <a:lnTo>
                    <a:pt x="1971980" y="1254575"/>
                  </a:lnTo>
                  <a:lnTo>
                    <a:pt x="1954847" y="1296213"/>
                  </a:lnTo>
                  <a:lnTo>
                    <a:pt x="1935676" y="1336876"/>
                  </a:lnTo>
                  <a:lnTo>
                    <a:pt x="1914526" y="1376510"/>
                  </a:lnTo>
                  <a:lnTo>
                    <a:pt x="1891453" y="1415062"/>
                  </a:lnTo>
                  <a:lnTo>
                    <a:pt x="1866516" y="1452477"/>
                  </a:lnTo>
                  <a:lnTo>
                    <a:pt x="1839773" y="1488702"/>
                  </a:lnTo>
                  <a:lnTo>
                    <a:pt x="1811282" y="1523683"/>
                  </a:lnTo>
                  <a:lnTo>
                    <a:pt x="1781101" y="1557367"/>
                  </a:lnTo>
                  <a:lnTo>
                    <a:pt x="1749288" y="1589700"/>
                  </a:lnTo>
                  <a:lnTo>
                    <a:pt x="1715901" y="1620628"/>
                  </a:lnTo>
                  <a:lnTo>
                    <a:pt x="1680998" y="1650098"/>
                  </a:lnTo>
                  <a:lnTo>
                    <a:pt x="1644637" y="1678055"/>
                  </a:lnTo>
                  <a:lnTo>
                    <a:pt x="1606876" y="1704447"/>
                  </a:lnTo>
                  <a:lnTo>
                    <a:pt x="1567773" y="1729219"/>
                  </a:lnTo>
                  <a:lnTo>
                    <a:pt x="1527386" y="1752317"/>
                  </a:lnTo>
                  <a:lnTo>
                    <a:pt x="1485773" y="1773689"/>
                  </a:lnTo>
                  <a:lnTo>
                    <a:pt x="1442993" y="1793280"/>
                  </a:lnTo>
                  <a:lnTo>
                    <a:pt x="1399102" y="1811037"/>
                  </a:lnTo>
                  <a:lnTo>
                    <a:pt x="1354160" y="1826906"/>
                  </a:lnTo>
                  <a:lnTo>
                    <a:pt x="1308224" y="1840834"/>
                  </a:lnTo>
                  <a:lnTo>
                    <a:pt x="1261351" y="1852765"/>
                  </a:lnTo>
                  <a:lnTo>
                    <a:pt x="1213601" y="1862648"/>
                  </a:lnTo>
                  <a:lnTo>
                    <a:pt x="1165032" y="1870428"/>
                  </a:lnTo>
                  <a:lnTo>
                    <a:pt x="1115700" y="1876052"/>
                  </a:lnTo>
                  <a:lnTo>
                    <a:pt x="1065665" y="1879466"/>
                  </a:lnTo>
                  <a:lnTo>
                    <a:pt x="1014983" y="188061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6327094" y="1142936"/>
              <a:ext cx="2091055" cy="1941830"/>
            </a:xfrm>
            <a:custGeom>
              <a:avLst/>
              <a:gdLst/>
              <a:ahLst/>
              <a:cxnLst/>
              <a:rect l="l" t="t" r="r" b="b"/>
              <a:pathLst>
                <a:path w="2091054" h="1941830">
                  <a:moveTo>
                    <a:pt x="0" y="970788"/>
                  </a:moveTo>
                  <a:lnTo>
                    <a:pt x="0" y="946404"/>
                  </a:lnTo>
                  <a:lnTo>
                    <a:pt x="1524" y="922020"/>
                  </a:lnTo>
                  <a:lnTo>
                    <a:pt x="3048" y="908304"/>
                  </a:lnTo>
                  <a:lnTo>
                    <a:pt x="64008" y="912876"/>
                  </a:lnTo>
                  <a:lnTo>
                    <a:pt x="62483" y="925068"/>
                  </a:lnTo>
                  <a:lnTo>
                    <a:pt x="64008" y="925068"/>
                  </a:lnTo>
                  <a:lnTo>
                    <a:pt x="62890" y="941831"/>
                  </a:lnTo>
                  <a:lnTo>
                    <a:pt x="42672" y="941831"/>
                  </a:lnTo>
                  <a:lnTo>
                    <a:pt x="41866" y="943874"/>
                  </a:lnTo>
                  <a:lnTo>
                    <a:pt x="0" y="970788"/>
                  </a:lnTo>
                  <a:close/>
                </a:path>
                <a:path w="2091054" h="1941830">
                  <a:moveTo>
                    <a:pt x="41866" y="943874"/>
                  </a:moveTo>
                  <a:lnTo>
                    <a:pt x="42672" y="941831"/>
                  </a:lnTo>
                  <a:lnTo>
                    <a:pt x="42672" y="943355"/>
                  </a:lnTo>
                  <a:lnTo>
                    <a:pt x="41866" y="943874"/>
                  </a:lnTo>
                  <a:close/>
                </a:path>
                <a:path w="2091054" h="1941830">
                  <a:moveTo>
                    <a:pt x="32810" y="1005039"/>
                  </a:moveTo>
                  <a:lnTo>
                    <a:pt x="19812" y="999744"/>
                  </a:lnTo>
                  <a:lnTo>
                    <a:pt x="41866" y="943874"/>
                  </a:lnTo>
                  <a:lnTo>
                    <a:pt x="42672" y="943355"/>
                  </a:lnTo>
                  <a:lnTo>
                    <a:pt x="42672" y="941831"/>
                  </a:lnTo>
                  <a:lnTo>
                    <a:pt x="62890" y="941831"/>
                  </a:lnTo>
                  <a:lnTo>
                    <a:pt x="62483" y="947928"/>
                  </a:lnTo>
                  <a:lnTo>
                    <a:pt x="61230" y="1004346"/>
                  </a:lnTo>
                  <a:lnTo>
                    <a:pt x="32810" y="1005039"/>
                  </a:lnTo>
                  <a:close/>
                </a:path>
                <a:path w="2091054" h="1941830">
                  <a:moveTo>
                    <a:pt x="62483" y="1016508"/>
                  </a:moveTo>
                  <a:lnTo>
                    <a:pt x="60960" y="1016508"/>
                  </a:lnTo>
                  <a:lnTo>
                    <a:pt x="61230" y="1004346"/>
                  </a:lnTo>
                  <a:lnTo>
                    <a:pt x="62483" y="1004316"/>
                  </a:lnTo>
                  <a:lnTo>
                    <a:pt x="62483" y="1016508"/>
                  </a:lnTo>
                  <a:close/>
                </a:path>
                <a:path w="2091054" h="1941830">
                  <a:moveTo>
                    <a:pt x="60960" y="1016508"/>
                  </a:moveTo>
                  <a:lnTo>
                    <a:pt x="32810" y="1005039"/>
                  </a:lnTo>
                  <a:lnTo>
                    <a:pt x="61230" y="1004346"/>
                  </a:lnTo>
                  <a:lnTo>
                    <a:pt x="60960" y="1016508"/>
                  </a:lnTo>
                  <a:close/>
                </a:path>
                <a:path w="2091054" h="1941830">
                  <a:moveTo>
                    <a:pt x="4572" y="1069847"/>
                  </a:moveTo>
                  <a:lnTo>
                    <a:pt x="1524" y="1021080"/>
                  </a:lnTo>
                  <a:lnTo>
                    <a:pt x="0" y="1005839"/>
                  </a:lnTo>
                  <a:lnTo>
                    <a:pt x="32810" y="1005039"/>
                  </a:lnTo>
                  <a:lnTo>
                    <a:pt x="60960" y="1016508"/>
                  </a:lnTo>
                  <a:lnTo>
                    <a:pt x="62483" y="1016508"/>
                  </a:lnTo>
                  <a:lnTo>
                    <a:pt x="62483" y="1018031"/>
                  </a:lnTo>
                  <a:lnTo>
                    <a:pt x="64008" y="1040892"/>
                  </a:lnTo>
                  <a:lnTo>
                    <a:pt x="67056" y="1063752"/>
                  </a:lnTo>
                  <a:lnTo>
                    <a:pt x="4572" y="1069847"/>
                  </a:lnTo>
                  <a:close/>
                </a:path>
                <a:path w="2091054" h="1941830">
                  <a:moveTo>
                    <a:pt x="70104" y="853439"/>
                  </a:moveTo>
                  <a:lnTo>
                    <a:pt x="9144" y="844296"/>
                  </a:lnTo>
                  <a:lnTo>
                    <a:pt x="12192" y="822960"/>
                  </a:lnTo>
                  <a:lnTo>
                    <a:pt x="16764" y="798576"/>
                  </a:lnTo>
                  <a:lnTo>
                    <a:pt x="19812" y="781812"/>
                  </a:lnTo>
                  <a:lnTo>
                    <a:pt x="80772" y="794004"/>
                  </a:lnTo>
                  <a:lnTo>
                    <a:pt x="77724" y="810768"/>
                  </a:lnTo>
                  <a:lnTo>
                    <a:pt x="73456" y="832104"/>
                  </a:lnTo>
                  <a:lnTo>
                    <a:pt x="73151" y="832104"/>
                  </a:lnTo>
                  <a:lnTo>
                    <a:pt x="70104" y="853439"/>
                  </a:lnTo>
                  <a:close/>
                </a:path>
                <a:path w="2091054" h="1941830">
                  <a:moveTo>
                    <a:pt x="73151" y="833628"/>
                  </a:moveTo>
                  <a:lnTo>
                    <a:pt x="73151" y="832104"/>
                  </a:lnTo>
                  <a:lnTo>
                    <a:pt x="73456" y="832104"/>
                  </a:lnTo>
                  <a:lnTo>
                    <a:pt x="73151" y="833628"/>
                  </a:lnTo>
                  <a:close/>
                </a:path>
                <a:path w="2091054" h="1941830">
                  <a:moveTo>
                    <a:pt x="94488" y="737616"/>
                  </a:moveTo>
                  <a:lnTo>
                    <a:pt x="35051" y="719328"/>
                  </a:lnTo>
                  <a:lnTo>
                    <a:pt x="39624" y="705612"/>
                  </a:lnTo>
                  <a:lnTo>
                    <a:pt x="47244" y="681228"/>
                  </a:lnTo>
                  <a:lnTo>
                    <a:pt x="56388" y="658368"/>
                  </a:lnTo>
                  <a:lnTo>
                    <a:pt x="114300" y="679704"/>
                  </a:lnTo>
                  <a:lnTo>
                    <a:pt x="105156" y="702563"/>
                  </a:lnTo>
                  <a:lnTo>
                    <a:pt x="106172" y="702563"/>
                  </a:lnTo>
                  <a:lnTo>
                    <a:pt x="99568" y="722376"/>
                  </a:lnTo>
                  <a:lnTo>
                    <a:pt x="99060" y="722376"/>
                  </a:lnTo>
                  <a:lnTo>
                    <a:pt x="94488" y="737616"/>
                  </a:lnTo>
                  <a:close/>
                </a:path>
                <a:path w="2091054" h="1941830">
                  <a:moveTo>
                    <a:pt x="106172" y="702563"/>
                  </a:moveTo>
                  <a:lnTo>
                    <a:pt x="105156" y="702563"/>
                  </a:lnTo>
                  <a:lnTo>
                    <a:pt x="106680" y="701039"/>
                  </a:lnTo>
                  <a:lnTo>
                    <a:pt x="106172" y="702563"/>
                  </a:lnTo>
                  <a:close/>
                </a:path>
                <a:path w="2091054" h="1941830">
                  <a:moveTo>
                    <a:pt x="99060" y="723900"/>
                  </a:moveTo>
                  <a:lnTo>
                    <a:pt x="99060" y="722376"/>
                  </a:lnTo>
                  <a:lnTo>
                    <a:pt x="99568" y="722376"/>
                  </a:lnTo>
                  <a:lnTo>
                    <a:pt x="99060" y="723900"/>
                  </a:lnTo>
                  <a:close/>
                </a:path>
                <a:path w="2091054" h="1941830">
                  <a:moveTo>
                    <a:pt x="135635" y="624839"/>
                  </a:moveTo>
                  <a:lnTo>
                    <a:pt x="79248" y="600455"/>
                  </a:lnTo>
                  <a:lnTo>
                    <a:pt x="82296" y="592836"/>
                  </a:lnTo>
                  <a:lnTo>
                    <a:pt x="103632" y="550163"/>
                  </a:lnTo>
                  <a:lnTo>
                    <a:pt x="108204" y="542544"/>
                  </a:lnTo>
                  <a:lnTo>
                    <a:pt x="161544" y="571500"/>
                  </a:lnTo>
                  <a:lnTo>
                    <a:pt x="159105" y="577596"/>
                  </a:lnTo>
                  <a:lnTo>
                    <a:pt x="158496" y="577596"/>
                  </a:lnTo>
                  <a:lnTo>
                    <a:pt x="139417" y="617220"/>
                  </a:lnTo>
                  <a:lnTo>
                    <a:pt x="138683" y="617220"/>
                  </a:lnTo>
                  <a:lnTo>
                    <a:pt x="135635" y="624839"/>
                  </a:lnTo>
                  <a:close/>
                </a:path>
                <a:path w="2091054" h="1941830">
                  <a:moveTo>
                    <a:pt x="158496" y="579120"/>
                  </a:moveTo>
                  <a:lnTo>
                    <a:pt x="158496" y="577596"/>
                  </a:lnTo>
                  <a:lnTo>
                    <a:pt x="159105" y="577596"/>
                  </a:lnTo>
                  <a:lnTo>
                    <a:pt x="158496" y="579120"/>
                  </a:lnTo>
                  <a:close/>
                </a:path>
                <a:path w="2091054" h="1941830">
                  <a:moveTo>
                    <a:pt x="138683" y="618744"/>
                  </a:moveTo>
                  <a:lnTo>
                    <a:pt x="138683" y="617220"/>
                  </a:lnTo>
                  <a:lnTo>
                    <a:pt x="139417" y="617220"/>
                  </a:lnTo>
                  <a:lnTo>
                    <a:pt x="138683" y="618744"/>
                  </a:lnTo>
                  <a:close/>
                </a:path>
                <a:path w="2091054" h="1941830">
                  <a:moveTo>
                    <a:pt x="192024" y="519683"/>
                  </a:moveTo>
                  <a:lnTo>
                    <a:pt x="140208" y="487679"/>
                  </a:lnTo>
                  <a:lnTo>
                    <a:pt x="152400" y="466344"/>
                  </a:lnTo>
                  <a:lnTo>
                    <a:pt x="173735" y="434340"/>
                  </a:lnTo>
                  <a:lnTo>
                    <a:pt x="225551" y="469392"/>
                  </a:lnTo>
                  <a:lnTo>
                    <a:pt x="202692" y="501396"/>
                  </a:lnTo>
                  <a:lnTo>
                    <a:pt x="203278" y="501396"/>
                  </a:lnTo>
                  <a:lnTo>
                    <a:pt x="192024" y="519683"/>
                  </a:lnTo>
                  <a:close/>
                </a:path>
                <a:path w="2091054" h="1941830">
                  <a:moveTo>
                    <a:pt x="203278" y="501396"/>
                  </a:moveTo>
                  <a:lnTo>
                    <a:pt x="202692" y="501396"/>
                  </a:lnTo>
                  <a:lnTo>
                    <a:pt x="204216" y="499872"/>
                  </a:lnTo>
                  <a:lnTo>
                    <a:pt x="203278" y="501396"/>
                  </a:lnTo>
                  <a:close/>
                </a:path>
                <a:path w="2091054" h="1941830">
                  <a:moveTo>
                    <a:pt x="342900" y="335279"/>
                  </a:moveTo>
                  <a:lnTo>
                    <a:pt x="300228" y="291083"/>
                  </a:lnTo>
                  <a:lnTo>
                    <a:pt x="307848" y="283464"/>
                  </a:lnTo>
                  <a:lnTo>
                    <a:pt x="342900" y="251460"/>
                  </a:lnTo>
                  <a:lnTo>
                    <a:pt x="348996" y="248412"/>
                  </a:lnTo>
                  <a:lnTo>
                    <a:pt x="387096" y="295656"/>
                  </a:lnTo>
                  <a:lnTo>
                    <a:pt x="382524" y="298704"/>
                  </a:lnTo>
                  <a:lnTo>
                    <a:pt x="384048" y="298704"/>
                  </a:lnTo>
                  <a:lnTo>
                    <a:pt x="348996" y="329183"/>
                  </a:lnTo>
                  <a:lnTo>
                    <a:pt x="342900" y="335279"/>
                  </a:lnTo>
                  <a:close/>
                </a:path>
                <a:path w="2091054" h="1941830">
                  <a:moveTo>
                    <a:pt x="260604" y="423672"/>
                  </a:moveTo>
                  <a:lnTo>
                    <a:pt x="213360" y="382524"/>
                  </a:lnTo>
                  <a:lnTo>
                    <a:pt x="239267" y="352044"/>
                  </a:lnTo>
                  <a:lnTo>
                    <a:pt x="256032" y="335279"/>
                  </a:lnTo>
                  <a:lnTo>
                    <a:pt x="300228" y="377952"/>
                  </a:lnTo>
                  <a:lnTo>
                    <a:pt x="284988" y="394716"/>
                  </a:lnTo>
                  <a:lnTo>
                    <a:pt x="285216" y="394716"/>
                  </a:lnTo>
                  <a:lnTo>
                    <a:pt x="260604" y="423672"/>
                  </a:lnTo>
                  <a:close/>
                </a:path>
                <a:path w="2091054" h="1941830">
                  <a:moveTo>
                    <a:pt x="285216" y="394716"/>
                  </a:moveTo>
                  <a:lnTo>
                    <a:pt x="284988" y="394716"/>
                  </a:lnTo>
                  <a:lnTo>
                    <a:pt x="286512" y="393192"/>
                  </a:lnTo>
                  <a:lnTo>
                    <a:pt x="285216" y="394716"/>
                  </a:lnTo>
                  <a:close/>
                </a:path>
                <a:path w="2091054" h="1941830">
                  <a:moveTo>
                    <a:pt x="434340" y="259079"/>
                  </a:moveTo>
                  <a:lnTo>
                    <a:pt x="397764" y="208787"/>
                  </a:lnTo>
                  <a:lnTo>
                    <a:pt x="420624" y="192024"/>
                  </a:lnTo>
                  <a:lnTo>
                    <a:pt x="449580" y="173736"/>
                  </a:lnTo>
                  <a:lnTo>
                    <a:pt x="484632" y="225552"/>
                  </a:lnTo>
                  <a:lnTo>
                    <a:pt x="458089" y="242316"/>
                  </a:lnTo>
                  <a:lnTo>
                    <a:pt x="457200" y="242316"/>
                  </a:lnTo>
                  <a:lnTo>
                    <a:pt x="434340" y="259079"/>
                  </a:lnTo>
                  <a:close/>
                </a:path>
                <a:path w="2091054" h="1941830">
                  <a:moveTo>
                    <a:pt x="455676" y="243840"/>
                  </a:moveTo>
                  <a:lnTo>
                    <a:pt x="457200" y="242316"/>
                  </a:lnTo>
                  <a:lnTo>
                    <a:pt x="458089" y="242316"/>
                  </a:lnTo>
                  <a:lnTo>
                    <a:pt x="455676" y="243840"/>
                  </a:lnTo>
                  <a:close/>
                </a:path>
                <a:path w="2091054" h="1941830">
                  <a:moveTo>
                    <a:pt x="534924" y="193548"/>
                  </a:moveTo>
                  <a:lnTo>
                    <a:pt x="505967" y="140208"/>
                  </a:lnTo>
                  <a:lnTo>
                    <a:pt x="548640" y="117348"/>
                  </a:lnTo>
                  <a:lnTo>
                    <a:pt x="560832" y="111252"/>
                  </a:lnTo>
                  <a:lnTo>
                    <a:pt x="588264" y="166116"/>
                  </a:lnTo>
                  <a:lnTo>
                    <a:pt x="574548" y="172212"/>
                  </a:lnTo>
                  <a:lnTo>
                    <a:pt x="576072" y="172212"/>
                  </a:lnTo>
                  <a:lnTo>
                    <a:pt x="534924" y="193548"/>
                  </a:lnTo>
                  <a:close/>
                </a:path>
                <a:path w="2091054" h="1941830">
                  <a:moveTo>
                    <a:pt x="643128" y="141732"/>
                  </a:moveTo>
                  <a:lnTo>
                    <a:pt x="618744" y="85344"/>
                  </a:lnTo>
                  <a:lnTo>
                    <a:pt x="640080" y="76200"/>
                  </a:lnTo>
                  <a:lnTo>
                    <a:pt x="678180" y="62483"/>
                  </a:lnTo>
                  <a:lnTo>
                    <a:pt x="699516" y="120395"/>
                  </a:lnTo>
                  <a:lnTo>
                    <a:pt x="661416" y="134112"/>
                  </a:lnTo>
                  <a:lnTo>
                    <a:pt x="662940" y="134112"/>
                  </a:lnTo>
                  <a:lnTo>
                    <a:pt x="643128" y="141732"/>
                  </a:lnTo>
                  <a:close/>
                </a:path>
                <a:path w="2091054" h="1941830">
                  <a:moveTo>
                    <a:pt x="755904" y="102108"/>
                  </a:moveTo>
                  <a:lnTo>
                    <a:pt x="739140" y="42672"/>
                  </a:lnTo>
                  <a:lnTo>
                    <a:pt x="784860" y="30479"/>
                  </a:lnTo>
                  <a:lnTo>
                    <a:pt x="800100" y="27432"/>
                  </a:lnTo>
                  <a:lnTo>
                    <a:pt x="813816" y="86868"/>
                  </a:lnTo>
                  <a:lnTo>
                    <a:pt x="803656" y="89916"/>
                  </a:lnTo>
                  <a:lnTo>
                    <a:pt x="800100" y="89916"/>
                  </a:lnTo>
                  <a:lnTo>
                    <a:pt x="755904" y="102108"/>
                  </a:lnTo>
                  <a:close/>
                </a:path>
                <a:path w="2091054" h="1941830">
                  <a:moveTo>
                    <a:pt x="798576" y="91440"/>
                  </a:moveTo>
                  <a:lnTo>
                    <a:pt x="800100" y="89916"/>
                  </a:lnTo>
                  <a:lnTo>
                    <a:pt x="803656" y="89916"/>
                  </a:lnTo>
                  <a:lnTo>
                    <a:pt x="798576" y="91440"/>
                  </a:lnTo>
                  <a:close/>
                </a:path>
                <a:path w="2091054" h="1941830">
                  <a:moveTo>
                    <a:pt x="871728" y="76200"/>
                  </a:moveTo>
                  <a:lnTo>
                    <a:pt x="862583" y="15240"/>
                  </a:lnTo>
                  <a:lnTo>
                    <a:pt x="886967" y="10668"/>
                  </a:lnTo>
                  <a:lnTo>
                    <a:pt x="925067" y="6095"/>
                  </a:lnTo>
                  <a:lnTo>
                    <a:pt x="932688" y="68579"/>
                  </a:lnTo>
                  <a:lnTo>
                    <a:pt x="920496" y="68579"/>
                  </a:lnTo>
                  <a:lnTo>
                    <a:pt x="903224" y="71628"/>
                  </a:lnTo>
                  <a:lnTo>
                    <a:pt x="896112" y="71628"/>
                  </a:lnTo>
                  <a:lnTo>
                    <a:pt x="871728" y="76200"/>
                  </a:lnTo>
                  <a:close/>
                </a:path>
                <a:path w="2091054" h="1941830">
                  <a:moveTo>
                    <a:pt x="894588" y="73152"/>
                  </a:moveTo>
                  <a:lnTo>
                    <a:pt x="896112" y="71628"/>
                  </a:lnTo>
                  <a:lnTo>
                    <a:pt x="903224" y="71628"/>
                  </a:lnTo>
                  <a:lnTo>
                    <a:pt x="894588" y="73152"/>
                  </a:lnTo>
                  <a:close/>
                </a:path>
                <a:path w="2091054" h="1941830">
                  <a:moveTo>
                    <a:pt x="1051560" y="62483"/>
                  </a:moveTo>
                  <a:lnTo>
                    <a:pt x="992124" y="62483"/>
                  </a:lnTo>
                  <a:lnTo>
                    <a:pt x="989076" y="1524"/>
                  </a:lnTo>
                  <a:lnTo>
                    <a:pt x="992124" y="1524"/>
                  </a:lnTo>
                  <a:lnTo>
                    <a:pt x="1018032" y="0"/>
                  </a:lnTo>
                  <a:lnTo>
                    <a:pt x="1053084" y="0"/>
                  </a:lnTo>
                  <a:lnTo>
                    <a:pt x="1051560" y="62483"/>
                  </a:lnTo>
                  <a:close/>
                </a:path>
                <a:path w="2091054" h="1941830">
                  <a:moveTo>
                    <a:pt x="1171956" y="68579"/>
                  </a:moveTo>
                  <a:lnTo>
                    <a:pt x="1146048" y="67056"/>
                  </a:lnTo>
                  <a:lnTo>
                    <a:pt x="1147572" y="67056"/>
                  </a:lnTo>
                  <a:lnTo>
                    <a:pt x="1121664" y="64008"/>
                  </a:lnTo>
                  <a:lnTo>
                    <a:pt x="1112519" y="64008"/>
                  </a:lnTo>
                  <a:lnTo>
                    <a:pt x="1115567" y="3048"/>
                  </a:lnTo>
                  <a:lnTo>
                    <a:pt x="1126235" y="3048"/>
                  </a:lnTo>
                  <a:lnTo>
                    <a:pt x="1152144" y="4572"/>
                  </a:lnTo>
                  <a:lnTo>
                    <a:pt x="1178051" y="7620"/>
                  </a:lnTo>
                  <a:lnTo>
                    <a:pt x="1179576" y="7620"/>
                  </a:lnTo>
                  <a:lnTo>
                    <a:pt x="1171956" y="68579"/>
                  </a:lnTo>
                  <a:close/>
                </a:path>
                <a:path w="2091054" h="1941830">
                  <a:moveTo>
                    <a:pt x="1290828" y="89916"/>
                  </a:moveTo>
                  <a:lnTo>
                    <a:pt x="1243584" y="80772"/>
                  </a:lnTo>
                  <a:lnTo>
                    <a:pt x="1245108" y="80772"/>
                  </a:lnTo>
                  <a:lnTo>
                    <a:pt x="1231392" y="77724"/>
                  </a:lnTo>
                  <a:lnTo>
                    <a:pt x="1242060" y="16764"/>
                  </a:lnTo>
                  <a:lnTo>
                    <a:pt x="1303019" y="30479"/>
                  </a:lnTo>
                  <a:lnTo>
                    <a:pt x="1290828" y="89916"/>
                  </a:lnTo>
                  <a:close/>
                </a:path>
                <a:path w="2091054" h="1941830">
                  <a:moveTo>
                    <a:pt x="1403604" y="124968"/>
                  </a:moveTo>
                  <a:lnTo>
                    <a:pt x="1383792" y="117348"/>
                  </a:lnTo>
                  <a:lnTo>
                    <a:pt x="1385316" y="117348"/>
                  </a:lnTo>
                  <a:lnTo>
                    <a:pt x="1347216" y="105156"/>
                  </a:lnTo>
                  <a:lnTo>
                    <a:pt x="1365504" y="47244"/>
                  </a:lnTo>
                  <a:lnTo>
                    <a:pt x="1403604" y="59436"/>
                  </a:lnTo>
                  <a:lnTo>
                    <a:pt x="1424940" y="67056"/>
                  </a:lnTo>
                  <a:lnTo>
                    <a:pt x="1403604" y="124968"/>
                  </a:lnTo>
                  <a:close/>
                </a:path>
                <a:path w="2091054" h="1941830">
                  <a:moveTo>
                    <a:pt x="1514856" y="172212"/>
                  </a:moveTo>
                  <a:lnTo>
                    <a:pt x="1472184" y="152400"/>
                  </a:lnTo>
                  <a:lnTo>
                    <a:pt x="1473708" y="152400"/>
                  </a:lnTo>
                  <a:lnTo>
                    <a:pt x="1459992" y="146304"/>
                  </a:lnTo>
                  <a:lnTo>
                    <a:pt x="1484376" y="89916"/>
                  </a:lnTo>
                  <a:lnTo>
                    <a:pt x="1542288" y="115824"/>
                  </a:lnTo>
                  <a:lnTo>
                    <a:pt x="1514856" y="172212"/>
                  </a:lnTo>
                  <a:close/>
                </a:path>
                <a:path w="2091054" h="1941830">
                  <a:moveTo>
                    <a:pt x="1618488" y="231648"/>
                  </a:moveTo>
                  <a:lnTo>
                    <a:pt x="1595628" y="217932"/>
                  </a:lnTo>
                  <a:lnTo>
                    <a:pt x="1597151" y="217932"/>
                  </a:lnTo>
                  <a:lnTo>
                    <a:pt x="1566672" y="199644"/>
                  </a:lnTo>
                  <a:lnTo>
                    <a:pt x="1598676" y="147828"/>
                  </a:lnTo>
                  <a:lnTo>
                    <a:pt x="1652016" y="179832"/>
                  </a:lnTo>
                  <a:lnTo>
                    <a:pt x="1618488" y="231648"/>
                  </a:lnTo>
                  <a:close/>
                </a:path>
                <a:path w="2091054" h="1941830">
                  <a:moveTo>
                    <a:pt x="1673351" y="271272"/>
                  </a:moveTo>
                  <a:lnTo>
                    <a:pt x="1667256" y="266700"/>
                  </a:lnTo>
                  <a:lnTo>
                    <a:pt x="1703832" y="216408"/>
                  </a:lnTo>
                  <a:lnTo>
                    <a:pt x="1709928" y="220979"/>
                  </a:lnTo>
                  <a:lnTo>
                    <a:pt x="1748028" y="251460"/>
                  </a:lnTo>
                  <a:lnTo>
                    <a:pt x="1754124" y="257556"/>
                  </a:lnTo>
                  <a:lnTo>
                    <a:pt x="1743151" y="269748"/>
                  </a:lnTo>
                  <a:lnTo>
                    <a:pt x="1671828" y="269748"/>
                  </a:lnTo>
                  <a:lnTo>
                    <a:pt x="1673351" y="271272"/>
                  </a:lnTo>
                  <a:close/>
                </a:path>
                <a:path w="2091054" h="1941830">
                  <a:moveTo>
                    <a:pt x="1712976" y="303276"/>
                  </a:moveTo>
                  <a:lnTo>
                    <a:pt x="1706880" y="298704"/>
                  </a:lnTo>
                  <a:lnTo>
                    <a:pt x="1708404" y="298704"/>
                  </a:lnTo>
                  <a:lnTo>
                    <a:pt x="1671828" y="269748"/>
                  </a:lnTo>
                  <a:lnTo>
                    <a:pt x="1743151" y="269748"/>
                  </a:lnTo>
                  <a:lnTo>
                    <a:pt x="1712976" y="303276"/>
                  </a:lnTo>
                  <a:close/>
                </a:path>
                <a:path w="2091054" h="1941830">
                  <a:moveTo>
                    <a:pt x="1774826" y="360607"/>
                  </a:moveTo>
                  <a:lnTo>
                    <a:pt x="1757172" y="344424"/>
                  </a:lnTo>
                  <a:lnTo>
                    <a:pt x="1799844" y="300228"/>
                  </a:lnTo>
                  <a:lnTo>
                    <a:pt x="1818132" y="316991"/>
                  </a:lnTo>
                  <a:lnTo>
                    <a:pt x="1844040" y="345948"/>
                  </a:lnTo>
                  <a:lnTo>
                    <a:pt x="1829308" y="359664"/>
                  </a:lnTo>
                  <a:lnTo>
                    <a:pt x="1773935" y="359664"/>
                  </a:lnTo>
                  <a:lnTo>
                    <a:pt x="1774826" y="360607"/>
                  </a:lnTo>
                  <a:close/>
                </a:path>
                <a:path w="2091054" h="1941830">
                  <a:moveTo>
                    <a:pt x="1775460" y="361187"/>
                  </a:moveTo>
                  <a:lnTo>
                    <a:pt x="1774826" y="360607"/>
                  </a:lnTo>
                  <a:lnTo>
                    <a:pt x="1773935" y="359664"/>
                  </a:lnTo>
                  <a:lnTo>
                    <a:pt x="1775460" y="361187"/>
                  </a:lnTo>
                  <a:close/>
                </a:path>
                <a:path w="2091054" h="1941830">
                  <a:moveTo>
                    <a:pt x="1827671" y="361187"/>
                  </a:moveTo>
                  <a:lnTo>
                    <a:pt x="1775460" y="361187"/>
                  </a:lnTo>
                  <a:lnTo>
                    <a:pt x="1773935" y="359664"/>
                  </a:lnTo>
                  <a:lnTo>
                    <a:pt x="1829308" y="359664"/>
                  </a:lnTo>
                  <a:lnTo>
                    <a:pt x="1827671" y="361187"/>
                  </a:lnTo>
                  <a:close/>
                </a:path>
                <a:path w="2091054" h="1941830">
                  <a:moveTo>
                    <a:pt x="1799844" y="387096"/>
                  </a:moveTo>
                  <a:lnTo>
                    <a:pt x="1774826" y="360607"/>
                  </a:lnTo>
                  <a:lnTo>
                    <a:pt x="1775460" y="361187"/>
                  </a:lnTo>
                  <a:lnTo>
                    <a:pt x="1827671" y="361187"/>
                  </a:lnTo>
                  <a:lnTo>
                    <a:pt x="1799844" y="387096"/>
                  </a:lnTo>
                  <a:close/>
                </a:path>
                <a:path w="2091054" h="1941830">
                  <a:moveTo>
                    <a:pt x="1895524" y="464820"/>
                  </a:moveTo>
                  <a:lnTo>
                    <a:pt x="1862328" y="464820"/>
                  </a:lnTo>
                  <a:lnTo>
                    <a:pt x="1837944" y="432816"/>
                  </a:lnTo>
                  <a:lnTo>
                    <a:pt x="1886712" y="394716"/>
                  </a:lnTo>
                  <a:lnTo>
                    <a:pt x="1911096" y="426720"/>
                  </a:lnTo>
                  <a:lnTo>
                    <a:pt x="1924812" y="445008"/>
                  </a:lnTo>
                  <a:lnTo>
                    <a:pt x="1895524" y="464820"/>
                  </a:lnTo>
                  <a:close/>
                </a:path>
                <a:path w="2091054" h="1941830">
                  <a:moveTo>
                    <a:pt x="1872996" y="480060"/>
                  </a:moveTo>
                  <a:lnTo>
                    <a:pt x="1860804" y="463296"/>
                  </a:lnTo>
                  <a:lnTo>
                    <a:pt x="1862328" y="464820"/>
                  </a:lnTo>
                  <a:lnTo>
                    <a:pt x="1895524" y="464820"/>
                  </a:lnTo>
                  <a:lnTo>
                    <a:pt x="1872996" y="480060"/>
                  </a:lnTo>
                  <a:close/>
                </a:path>
                <a:path w="2091054" h="1941830">
                  <a:moveTo>
                    <a:pt x="1911096" y="539496"/>
                  </a:moveTo>
                  <a:lnTo>
                    <a:pt x="1906524" y="530352"/>
                  </a:lnTo>
                  <a:lnTo>
                    <a:pt x="1958340" y="498348"/>
                  </a:lnTo>
                  <a:lnTo>
                    <a:pt x="1964435" y="507492"/>
                  </a:lnTo>
                  <a:lnTo>
                    <a:pt x="1980764" y="537971"/>
                  </a:lnTo>
                  <a:lnTo>
                    <a:pt x="1911096" y="537971"/>
                  </a:lnTo>
                  <a:lnTo>
                    <a:pt x="1911096" y="539496"/>
                  </a:lnTo>
                  <a:close/>
                </a:path>
                <a:path w="2091054" h="1941830">
                  <a:moveTo>
                    <a:pt x="1932432" y="579120"/>
                  </a:moveTo>
                  <a:lnTo>
                    <a:pt x="1911096" y="537971"/>
                  </a:lnTo>
                  <a:lnTo>
                    <a:pt x="1980764" y="537971"/>
                  </a:lnTo>
                  <a:lnTo>
                    <a:pt x="1987296" y="550163"/>
                  </a:lnTo>
                  <a:lnTo>
                    <a:pt x="1990344" y="554736"/>
                  </a:lnTo>
                  <a:lnTo>
                    <a:pt x="1943354" y="577596"/>
                  </a:lnTo>
                  <a:lnTo>
                    <a:pt x="1932432" y="577596"/>
                  </a:lnTo>
                  <a:lnTo>
                    <a:pt x="1932432" y="579120"/>
                  </a:lnTo>
                  <a:close/>
                </a:path>
                <a:path w="2091054" h="1941830">
                  <a:moveTo>
                    <a:pt x="1933956" y="582168"/>
                  </a:moveTo>
                  <a:lnTo>
                    <a:pt x="1932432" y="577596"/>
                  </a:lnTo>
                  <a:lnTo>
                    <a:pt x="1943354" y="577596"/>
                  </a:lnTo>
                  <a:lnTo>
                    <a:pt x="1933956" y="582168"/>
                  </a:lnTo>
                  <a:close/>
                </a:path>
                <a:path w="2091054" h="1941830">
                  <a:moveTo>
                    <a:pt x="2035865" y="659892"/>
                  </a:moveTo>
                  <a:lnTo>
                    <a:pt x="1970532" y="659892"/>
                  </a:lnTo>
                  <a:lnTo>
                    <a:pt x="1959864" y="637031"/>
                  </a:lnTo>
                  <a:lnTo>
                    <a:pt x="2016251" y="612647"/>
                  </a:lnTo>
                  <a:lnTo>
                    <a:pt x="2026919" y="637031"/>
                  </a:lnTo>
                  <a:lnTo>
                    <a:pt x="2035865" y="659892"/>
                  </a:lnTo>
                  <a:close/>
                </a:path>
                <a:path w="2091054" h="1941830">
                  <a:moveTo>
                    <a:pt x="1981200" y="691896"/>
                  </a:moveTo>
                  <a:lnTo>
                    <a:pt x="1969008" y="658368"/>
                  </a:lnTo>
                  <a:lnTo>
                    <a:pt x="1970532" y="659892"/>
                  </a:lnTo>
                  <a:lnTo>
                    <a:pt x="2035865" y="659892"/>
                  </a:lnTo>
                  <a:lnTo>
                    <a:pt x="2040635" y="672084"/>
                  </a:lnTo>
                  <a:lnTo>
                    <a:pt x="1981200" y="691896"/>
                  </a:lnTo>
                  <a:close/>
                </a:path>
                <a:path w="2091054" h="1941830">
                  <a:moveTo>
                    <a:pt x="2008632" y="789431"/>
                  </a:moveTo>
                  <a:lnTo>
                    <a:pt x="2004060" y="766571"/>
                  </a:lnTo>
                  <a:lnTo>
                    <a:pt x="1999488" y="748284"/>
                  </a:lnTo>
                  <a:lnTo>
                    <a:pt x="2058924" y="733044"/>
                  </a:lnTo>
                  <a:lnTo>
                    <a:pt x="2072640" y="787908"/>
                  </a:lnTo>
                  <a:lnTo>
                    <a:pt x="2008632" y="787908"/>
                  </a:lnTo>
                  <a:lnTo>
                    <a:pt x="2008632" y="789431"/>
                  </a:lnTo>
                  <a:close/>
                </a:path>
                <a:path w="2091054" h="1941830">
                  <a:moveTo>
                    <a:pt x="2013204" y="807720"/>
                  </a:moveTo>
                  <a:lnTo>
                    <a:pt x="2008632" y="787908"/>
                  </a:lnTo>
                  <a:lnTo>
                    <a:pt x="2072640" y="787908"/>
                  </a:lnTo>
                  <a:lnTo>
                    <a:pt x="2074164" y="794004"/>
                  </a:lnTo>
                  <a:lnTo>
                    <a:pt x="2013204" y="807720"/>
                  </a:lnTo>
                  <a:close/>
                </a:path>
                <a:path w="2091054" h="1941830">
                  <a:moveTo>
                    <a:pt x="2023872" y="879347"/>
                  </a:moveTo>
                  <a:lnTo>
                    <a:pt x="2022348" y="865631"/>
                  </a:lnTo>
                  <a:lnTo>
                    <a:pt x="2083308" y="858012"/>
                  </a:lnTo>
                  <a:lnTo>
                    <a:pt x="2084832" y="871728"/>
                  </a:lnTo>
                  <a:lnTo>
                    <a:pt x="2085594" y="877824"/>
                  </a:lnTo>
                  <a:lnTo>
                    <a:pt x="2023872" y="877824"/>
                  </a:lnTo>
                  <a:lnTo>
                    <a:pt x="2023872" y="879347"/>
                  </a:lnTo>
                  <a:close/>
                </a:path>
                <a:path w="2091054" h="1941830">
                  <a:moveTo>
                    <a:pt x="2026919" y="902208"/>
                  </a:moveTo>
                  <a:lnTo>
                    <a:pt x="2023872" y="877824"/>
                  </a:lnTo>
                  <a:lnTo>
                    <a:pt x="2085594" y="877824"/>
                  </a:lnTo>
                  <a:lnTo>
                    <a:pt x="2087880" y="896112"/>
                  </a:lnTo>
                  <a:lnTo>
                    <a:pt x="2088165" y="900684"/>
                  </a:lnTo>
                  <a:lnTo>
                    <a:pt x="2026919" y="900684"/>
                  </a:lnTo>
                  <a:lnTo>
                    <a:pt x="2026919" y="902208"/>
                  </a:lnTo>
                  <a:close/>
                </a:path>
                <a:path w="2091054" h="1941830">
                  <a:moveTo>
                    <a:pt x="2028444" y="925068"/>
                  </a:moveTo>
                  <a:lnTo>
                    <a:pt x="2028444" y="923544"/>
                  </a:lnTo>
                  <a:lnTo>
                    <a:pt x="2026919" y="900684"/>
                  </a:lnTo>
                  <a:lnTo>
                    <a:pt x="2088165" y="900684"/>
                  </a:lnTo>
                  <a:lnTo>
                    <a:pt x="2089404" y="920496"/>
                  </a:lnTo>
                  <a:lnTo>
                    <a:pt x="2089404" y="922020"/>
                  </a:lnTo>
                  <a:lnTo>
                    <a:pt x="2028444" y="925068"/>
                  </a:lnTo>
                  <a:close/>
                </a:path>
                <a:path w="2091054" h="1941830">
                  <a:moveTo>
                    <a:pt x="2028444" y="925068"/>
                  </a:moveTo>
                  <a:lnTo>
                    <a:pt x="2028348" y="923544"/>
                  </a:lnTo>
                  <a:lnTo>
                    <a:pt x="2028444" y="925068"/>
                  </a:lnTo>
                  <a:close/>
                </a:path>
                <a:path w="2091054" h="1941830">
                  <a:moveTo>
                    <a:pt x="2087880" y="1050036"/>
                  </a:moveTo>
                  <a:lnTo>
                    <a:pt x="2026919" y="1043939"/>
                  </a:lnTo>
                  <a:lnTo>
                    <a:pt x="2026919" y="1040892"/>
                  </a:lnTo>
                  <a:lnTo>
                    <a:pt x="2028444" y="1018031"/>
                  </a:lnTo>
                  <a:lnTo>
                    <a:pt x="2028444" y="984504"/>
                  </a:lnTo>
                  <a:lnTo>
                    <a:pt x="2090928" y="984504"/>
                  </a:lnTo>
                  <a:lnTo>
                    <a:pt x="2090928" y="996696"/>
                  </a:lnTo>
                  <a:lnTo>
                    <a:pt x="2087975" y="1043939"/>
                  </a:lnTo>
                  <a:lnTo>
                    <a:pt x="2087880" y="1050036"/>
                  </a:lnTo>
                  <a:close/>
                </a:path>
                <a:path w="2091054" h="1941830">
                  <a:moveTo>
                    <a:pt x="2076297" y="1132331"/>
                  </a:moveTo>
                  <a:lnTo>
                    <a:pt x="2014728" y="1132331"/>
                  </a:lnTo>
                  <a:lnTo>
                    <a:pt x="2017776" y="1109471"/>
                  </a:lnTo>
                  <a:lnTo>
                    <a:pt x="2019300" y="1103376"/>
                  </a:lnTo>
                  <a:lnTo>
                    <a:pt x="2080260" y="1112520"/>
                  </a:lnTo>
                  <a:lnTo>
                    <a:pt x="2076297" y="1132331"/>
                  </a:lnTo>
                  <a:close/>
                </a:path>
                <a:path w="2091054" h="1941830">
                  <a:moveTo>
                    <a:pt x="2071878" y="1155192"/>
                  </a:moveTo>
                  <a:lnTo>
                    <a:pt x="2010156" y="1155192"/>
                  </a:lnTo>
                  <a:lnTo>
                    <a:pt x="2014728" y="1130808"/>
                  </a:lnTo>
                  <a:lnTo>
                    <a:pt x="2014728" y="1132331"/>
                  </a:lnTo>
                  <a:lnTo>
                    <a:pt x="2076297" y="1132331"/>
                  </a:lnTo>
                  <a:lnTo>
                    <a:pt x="2074164" y="1143000"/>
                  </a:lnTo>
                  <a:lnTo>
                    <a:pt x="2071878" y="1155192"/>
                  </a:lnTo>
                  <a:close/>
                </a:path>
                <a:path w="2091054" h="1941830">
                  <a:moveTo>
                    <a:pt x="2068068" y="1175004"/>
                  </a:moveTo>
                  <a:lnTo>
                    <a:pt x="2007108" y="1161288"/>
                  </a:lnTo>
                  <a:lnTo>
                    <a:pt x="2010156" y="1153668"/>
                  </a:lnTo>
                  <a:lnTo>
                    <a:pt x="2010156" y="1155192"/>
                  </a:lnTo>
                  <a:lnTo>
                    <a:pt x="2071878" y="1155192"/>
                  </a:lnTo>
                  <a:lnTo>
                    <a:pt x="2069592" y="1167384"/>
                  </a:lnTo>
                  <a:lnTo>
                    <a:pt x="2068068" y="1175004"/>
                  </a:lnTo>
                  <a:close/>
                </a:path>
                <a:path w="2091054" h="1941830">
                  <a:moveTo>
                    <a:pt x="2049780" y="1242060"/>
                  </a:moveTo>
                  <a:lnTo>
                    <a:pt x="1985772" y="1242060"/>
                  </a:lnTo>
                  <a:lnTo>
                    <a:pt x="1991868" y="1219200"/>
                  </a:lnTo>
                  <a:lnTo>
                    <a:pt x="1991868" y="1220724"/>
                  </a:lnTo>
                  <a:lnTo>
                    <a:pt x="1996821" y="1220724"/>
                  </a:lnTo>
                  <a:lnTo>
                    <a:pt x="2051304" y="1237488"/>
                  </a:lnTo>
                  <a:lnTo>
                    <a:pt x="2049780" y="1242060"/>
                  </a:lnTo>
                  <a:close/>
                </a:path>
                <a:path w="2091054" h="1941830">
                  <a:moveTo>
                    <a:pt x="1996821" y="1220724"/>
                  </a:moveTo>
                  <a:lnTo>
                    <a:pt x="1991868" y="1220724"/>
                  </a:lnTo>
                  <a:lnTo>
                    <a:pt x="1991868" y="1219200"/>
                  </a:lnTo>
                  <a:lnTo>
                    <a:pt x="1996821" y="1220724"/>
                  </a:lnTo>
                  <a:close/>
                </a:path>
                <a:path w="2091054" h="1941830">
                  <a:moveTo>
                    <a:pt x="2029968" y="1296924"/>
                  </a:moveTo>
                  <a:lnTo>
                    <a:pt x="1972056" y="1275588"/>
                  </a:lnTo>
                  <a:lnTo>
                    <a:pt x="1985772" y="1240536"/>
                  </a:lnTo>
                  <a:lnTo>
                    <a:pt x="1985772" y="1242060"/>
                  </a:lnTo>
                  <a:lnTo>
                    <a:pt x="2049780" y="1242060"/>
                  </a:lnTo>
                  <a:lnTo>
                    <a:pt x="2043684" y="1260347"/>
                  </a:lnTo>
                  <a:lnTo>
                    <a:pt x="2029968" y="1296924"/>
                  </a:lnTo>
                  <a:close/>
                </a:path>
                <a:path w="2091054" h="1941830">
                  <a:moveTo>
                    <a:pt x="1932432" y="1365504"/>
                  </a:moveTo>
                  <a:lnTo>
                    <a:pt x="1949196" y="1330452"/>
                  </a:lnTo>
                  <a:lnTo>
                    <a:pt x="2005584" y="1356360"/>
                  </a:lnTo>
                  <a:lnTo>
                    <a:pt x="2001774" y="1363980"/>
                  </a:lnTo>
                  <a:lnTo>
                    <a:pt x="1933956" y="1363980"/>
                  </a:lnTo>
                  <a:lnTo>
                    <a:pt x="1932432" y="1365504"/>
                  </a:lnTo>
                  <a:close/>
                </a:path>
                <a:path w="2091054" h="1941830">
                  <a:moveTo>
                    <a:pt x="1976628" y="1412747"/>
                  </a:moveTo>
                  <a:lnTo>
                    <a:pt x="1923288" y="1383792"/>
                  </a:lnTo>
                  <a:lnTo>
                    <a:pt x="1933956" y="1363980"/>
                  </a:lnTo>
                  <a:lnTo>
                    <a:pt x="2001774" y="1363980"/>
                  </a:lnTo>
                  <a:lnTo>
                    <a:pt x="1987296" y="1392936"/>
                  </a:lnTo>
                  <a:lnTo>
                    <a:pt x="1976628" y="1412747"/>
                  </a:lnTo>
                  <a:close/>
                </a:path>
                <a:path w="2091054" h="1941830">
                  <a:moveTo>
                    <a:pt x="1886712" y="1443228"/>
                  </a:moveTo>
                  <a:lnTo>
                    <a:pt x="1891284" y="1435608"/>
                  </a:lnTo>
                  <a:lnTo>
                    <a:pt x="1901443" y="1441704"/>
                  </a:lnTo>
                  <a:lnTo>
                    <a:pt x="1888235" y="1441704"/>
                  </a:lnTo>
                  <a:lnTo>
                    <a:pt x="1886712" y="1443228"/>
                  </a:lnTo>
                  <a:close/>
                </a:path>
                <a:path w="2091054" h="1941830">
                  <a:moveTo>
                    <a:pt x="1860804" y="1479804"/>
                  </a:moveTo>
                  <a:lnTo>
                    <a:pt x="1888235" y="1441704"/>
                  </a:lnTo>
                  <a:lnTo>
                    <a:pt x="1901443" y="1441704"/>
                  </a:lnTo>
                  <a:lnTo>
                    <a:pt x="1944624" y="1467612"/>
                  </a:lnTo>
                  <a:lnTo>
                    <a:pt x="1938528" y="1475231"/>
                  </a:lnTo>
                  <a:lnTo>
                    <a:pt x="1936535" y="1478280"/>
                  </a:lnTo>
                  <a:lnTo>
                    <a:pt x="1862328" y="1478280"/>
                  </a:lnTo>
                  <a:lnTo>
                    <a:pt x="1860804" y="1479804"/>
                  </a:lnTo>
                  <a:close/>
                </a:path>
                <a:path w="2091054" h="1941830">
                  <a:moveTo>
                    <a:pt x="1908048" y="1520952"/>
                  </a:moveTo>
                  <a:lnTo>
                    <a:pt x="1859280" y="1482852"/>
                  </a:lnTo>
                  <a:lnTo>
                    <a:pt x="1862328" y="1478280"/>
                  </a:lnTo>
                  <a:lnTo>
                    <a:pt x="1936535" y="1478280"/>
                  </a:lnTo>
                  <a:lnTo>
                    <a:pt x="1912619" y="1514855"/>
                  </a:lnTo>
                  <a:lnTo>
                    <a:pt x="1908048" y="1520952"/>
                  </a:lnTo>
                  <a:close/>
                </a:path>
                <a:path w="2091054" h="1941830">
                  <a:moveTo>
                    <a:pt x="1804416" y="1549908"/>
                  </a:moveTo>
                  <a:lnTo>
                    <a:pt x="1821180" y="1530096"/>
                  </a:lnTo>
                  <a:lnTo>
                    <a:pt x="1842985" y="1548384"/>
                  </a:lnTo>
                  <a:lnTo>
                    <a:pt x="1805940" y="1548384"/>
                  </a:lnTo>
                  <a:lnTo>
                    <a:pt x="1804416" y="1549908"/>
                  </a:lnTo>
                  <a:close/>
                </a:path>
                <a:path w="2091054" h="1941830">
                  <a:moveTo>
                    <a:pt x="1825751" y="1616963"/>
                  </a:moveTo>
                  <a:lnTo>
                    <a:pt x="1781556" y="1575816"/>
                  </a:lnTo>
                  <a:lnTo>
                    <a:pt x="1805940" y="1548384"/>
                  </a:lnTo>
                  <a:lnTo>
                    <a:pt x="1842985" y="1548384"/>
                  </a:lnTo>
                  <a:lnTo>
                    <a:pt x="1868424" y="1569720"/>
                  </a:lnTo>
                  <a:lnTo>
                    <a:pt x="1851660" y="1589531"/>
                  </a:lnTo>
                  <a:lnTo>
                    <a:pt x="1825751" y="1616963"/>
                  </a:lnTo>
                  <a:close/>
                </a:path>
                <a:path w="2091054" h="1941830">
                  <a:moveTo>
                    <a:pt x="1763572" y="1644396"/>
                  </a:moveTo>
                  <a:lnTo>
                    <a:pt x="1706880" y="1644396"/>
                  </a:lnTo>
                  <a:lnTo>
                    <a:pt x="1738884" y="1616963"/>
                  </a:lnTo>
                  <a:lnTo>
                    <a:pt x="1763572" y="1644396"/>
                  </a:lnTo>
                  <a:close/>
                </a:path>
                <a:path w="2091054" h="1941830">
                  <a:moveTo>
                    <a:pt x="1731264" y="1703831"/>
                  </a:moveTo>
                  <a:lnTo>
                    <a:pt x="1693164" y="1655063"/>
                  </a:lnTo>
                  <a:lnTo>
                    <a:pt x="1708404" y="1642872"/>
                  </a:lnTo>
                  <a:lnTo>
                    <a:pt x="1706880" y="1644396"/>
                  </a:lnTo>
                  <a:lnTo>
                    <a:pt x="1763572" y="1644396"/>
                  </a:lnTo>
                  <a:lnTo>
                    <a:pt x="1780032" y="1662684"/>
                  </a:lnTo>
                  <a:lnTo>
                    <a:pt x="1748028" y="1691639"/>
                  </a:lnTo>
                  <a:lnTo>
                    <a:pt x="1731264" y="1703831"/>
                  </a:lnTo>
                  <a:close/>
                </a:path>
                <a:path w="2091054" h="1941830">
                  <a:moveTo>
                    <a:pt x="1627632" y="1778508"/>
                  </a:moveTo>
                  <a:lnTo>
                    <a:pt x="1595628" y="1725168"/>
                  </a:lnTo>
                  <a:lnTo>
                    <a:pt x="1635251" y="1699260"/>
                  </a:lnTo>
                  <a:lnTo>
                    <a:pt x="1633728" y="1699260"/>
                  </a:lnTo>
                  <a:lnTo>
                    <a:pt x="1645919" y="1691639"/>
                  </a:lnTo>
                  <a:lnTo>
                    <a:pt x="1680972" y="1741931"/>
                  </a:lnTo>
                  <a:lnTo>
                    <a:pt x="1670304" y="1749552"/>
                  </a:lnTo>
                  <a:lnTo>
                    <a:pt x="1629156" y="1776984"/>
                  </a:lnTo>
                  <a:lnTo>
                    <a:pt x="1627632" y="1778508"/>
                  </a:lnTo>
                  <a:close/>
                </a:path>
                <a:path w="2091054" h="1941830">
                  <a:moveTo>
                    <a:pt x="1516380" y="1837944"/>
                  </a:moveTo>
                  <a:lnTo>
                    <a:pt x="1490472" y="1781555"/>
                  </a:lnTo>
                  <a:lnTo>
                    <a:pt x="1516380" y="1770888"/>
                  </a:lnTo>
                  <a:lnTo>
                    <a:pt x="1514856" y="1770888"/>
                  </a:lnTo>
                  <a:lnTo>
                    <a:pt x="1543812" y="1755647"/>
                  </a:lnTo>
                  <a:lnTo>
                    <a:pt x="1572767" y="1808988"/>
                  </a:lnTo>
                  <a:lnTo>
                    <a:pt x="1542288" y="1825752"/>
                  </a:lnTo>
                  <a:lnTo>
                    <a:pt x="1516380" y="1837944"/>
                  </a:lnTo>
                  <a:close/>
                </a:path>
                <a:path w="2091054" h="1941830">
                  <a:moveTo>
                    <a:pt x="1399032" y="1885188"/>
                  </a:moveTo>
                  <a:lnTo>
                    <a:pt x="1379219" y="1827276"/>
                  </a:lnTo>
                  <a:lnTo>
                    <a:pt x="1385316" y="1825752"/>
                  </a:lnTo>
                  <a:lnTo>
                    <a:pt x="1383792" y="1825752"/>
                  </a:lnTo>
                  <a:lnTo>
                    <a:pt x="1429512" y="1808988"/>
                  </a:lnTo>
                  <a:lnTo>
                    <a:pt x="1427988" y="1808988"/>
                  </a:lnTo>
                  <a:lnTo>
                    <a:pt x="1435608" y="1805939"/>
                  </a:lnTo>
                  <a:lnTo>
                    <a:pt x="1458467" y="1863852"/>
                  </a:lnTo>
                  <a:lnTo>
                    <a:pt x="1452372" y="1866900"/>
                  </a:lnTo>
                  <a:lnTo>
                    <a:pt x="1403604" y="1883663"/>
                  </a:lnTo>
                  <a:lnTo>
                    <a:pt x="1399032" y="1885188"/>
                  </a:lnTo>
                  <a:close/>
                </a:path>
                <a:path w="2091054" h="1941830">
                  <a:moveTo>
                    <a:pt x="1277112" y="1918716"/>
                  </a:moveTo>
                  <a:lnTo>
                    <a:pt x="1263396" y="1857755"/>
                  </a:lnTo>
                  <a:lnTo>
                    <a:pt x="1292351" y="1851660"/>
                  </a:lnTo>
                  <a:lnTo>
                    <a:pt x="1290828" y="1851660"/>
                  </a:lnTo>
                  <a:lnTo>
                    <a:pt x="1322832" y="1844039"/>
                  </a:lnTo>
                  <a:lnTo>
                    <a:pt x="1338072" y="1903476"/>
                  </a:lnTo>
                  <a:lnTo>
                    <a:pt x="1306067" y="1911096"/>
                  </a:lnTo>
                  <a:lnTo>
                    <a:pt x="1277112" y="1918716"/>
                  </a:lnTo>
                  <a:close/>
                </a:path>
                <a:path w="2091054" h="1941830">
                  <a:moveTo>
                    <a:pt x="1152144" y="1937004"/>
                  </a:moveTo>
                  <a:lnTo>
                    <a:pt x="1150619" y="1937004"/>
                  </a:lnTo>
                  <a:lnTo>
                    <a:pt x="1146048" y="1876044"/>
                  </a:lnTo>
                  <a:lnTo>
                    <a:pt x="1171956" y="1872996"/>
                  </a:lnTo>
                  <a:lnTo>
                    <a:pt x="1170432" y="1872996"/>
                  </a:lnTo>
                  <a:lnTo>
                    <a:pt x="1196340" y="1869947"/>
                  </a:lnTo>
                  <a:lnTo>
                    <a:pt x="1194816" y="1869947"/>
                  </a:lnTo>
                  <a:lnTo>
                    <a:pt x="1203960" y="1868424"/>
                  </a:lnTo>
                  <a:lnTo>
                    <a:pt x="1214628" y="1929384"/>
                  </a:lnTo>
                  <a:lnTo>
                    <a:pt x="1203960" y="1930908"/>
                  </a:lnTo>
                  <a:lnTo>
                    <a:pt x="1152144" y="1937004"/>
                  </a:lnTo>
                  <a:close/>
                </a:path>
                <a:path w="2091054" h="1941830">
                  <a:moveTo>
                    <a:pt x="1088135" y="1941576"/>
                  </a:moveTo>
                  <a:lnTo>
                    <a:pt x="1024128" y="1941576"/>
                  </a:lnTo>
                  <a:lnTo>
                    <a:pt x="1024128" y="1880616"/>
                  </a:lnTo>
                  <a:lnTo>
                    <a:pt x="1069848" y="1880616"/>
                  </a:lnTo>
                  <a:lnTo>
                    <a:pt x="1085088" y="1879092"/>
                  </a:lnTo>
                  <a:lnTo>
                    <a:pt x="1088135" y="1941576"/>
                  </a:lnTo>
                  <a:close/>
                </a:path>
                <a:path w="2091054" h="1941830">
                  <a:moveTo>
                    <a:pt x="960119" y="1938528"/>
                  </a:moveTo>
                  <a:lnTo>
                    <a:pt x="938783" y="1937004"/>
                  </a:lnTo>
                  <a:lnTo>
                    <a:pt x="912876" y="1935480"/>
                  </a:lnTo>
                  <a:lnTo>
                    <a:pt x="897635" y="1932431"/>
                  </a:lnTo>
                  <a:lnTo>
                    <a:pt x="905256" y="1871472"/>
                  </a:lnTo>
                  <a:lnTo>
                    <a:pt x="920496" y="1872996"/>
                  </a:lnTo>
                  <a:lnTo>
                    <a:pt x="918972" y="1872996"/>
                  </a:lnTo>
                  <a:lnTo>
                    <a:pt x="944880" y="1876044"/>
                  </a:lnTo>
                  <a:lnTo>
                    <a:pt x="966216" y="1877568"/>
                  </a:lnTo>
                  <a:lnTo>
                    <a:pt x="960119" y="1938528"/>
                  </a:lnTo>
                  <a:close/>
                </a:path>
                <a:path w="2091054" h="1941830">
                  <a:moveTo>
                    <a:pt x="833628" y="1923288"/>
                  </a:moveTo>
                  <a:lnTo>
                    <a:pt x="784860" y="1912620"/>
                  </a:lnTo>
                  <a:lnTo>
                    <a:pt x="772667" y="1909572"/>
                  </a:lnTo>
                  <a:lnTo>
                    <a:pt x="787908" y="1848612"/>
                  </a:lnTo>
                  <a:lnTo>
                    <a:pt x="800100" y="1851660"/>
                  </a:lnTo>
                  <a:lnTo>
                    <a:pt x="798576" y="1851660"/>
                  </a:lnTo>
                  <a:lnTo>
                    <a:pt x="847344" y="1862328"/>
                  </a:lnTo>
                  <a:lnTo>
                    <a:pt x="833628" y="1923288"/>
                  </a:lnTo>
                  <a:close/>
                </a:path>
                <a:path w="2091054" h="1941830">
                  <a:moveTo>
                    <a:pt x="711708" y="1891284"/>
                  </a:moveTo>
                  <a:lnTo>
                    <a:pt x="687324" y="1883663"/>
                  </a:lnTo>
                  <a:lnTo>
                    <a:pt x="652272" y="1871472"/>
                  </a:lnTo>
                  <a:lnTo>
                    <a:pt x="673608" y="1813560"/>
                  </a:lnTo>
                  <a:lnTo>
                    <a:pt x="707135" y="1825752"/>
                  </a:lnTo>
                  <a:lnTo>
                    <a:pt x="705612" y="1825752"/>
                  </a:lnTo>
                  <a:lnTo>
                    <a:pt x="729996" y="1833372"/>
                  </a:lnTo>
                  <a:lnTo>
                    <a:pt x="711708" y="1891284"/>
                  </a:lnTo>
                  <a:close/>
                </a:path>
                <a:path w="2091054" h="1941830">
                  <a:moveTo>
                    <a:pt x="592835" y="1847088"/>
                  </a:moveTo>
                  <a:lnTo>
                    <a:pt x="548640" y="1825752"/>
                  </a:lnTo>
                  <a:lnTo>
                    <a:pt x="536448" y="1819655"/>
                  </a:lnTo>
                  <a:lnTo>
                    <a:pt x="565404" y="1764792"/>
                  </a:lnTo>
                  <a:lnTo>
                    <a:pt x="576072" y="1770888"/>
                  </a:lnTo>
                  <a:lnTo>
                    <a:pt x="574548" y="1770888"/>
                  </a:lnTo>
                  <a:lnTo>
                    <a:pt x="618744" y="1790700"/>
                  </a:lnTo>
                  <a:lnTo>
                    <a:pt x="592835" y="1847088"/>
                  </a:lnTo>
                  <a:close/>
                </a:path>
                <a:path w="2091054" h="1941830">
                  <a:moveTo>
                    <a:pt x="480060" y="1787652"/>
                  </a:moveTo>
                  <a:lnTo>
                    <a:pt x="461772" y="1776984"/>
                  </a:lnTo>
                  <a:lnTo>
                    <a:pt x="426719" y="1754124"/>
                  </a:lnTo>
                  <a:lnTo>
                    <a:pt x="461772" y="1702308"/>
                  </a:lnTo>
                  <a:lnTo>
                    <a:pt x="495300" y="1725168"/>
                  </a:lnTo>
                  <a:lnTo>
                    <a:pt x="493776" y="1725168"/>
                  </a:lnTo>
                  <a:lnTo>
                    <a:pt x="512064" y="1735836"/>
                  </a:lnTo>
                  <a:lnTo>
                    <a:pt x="480060" y="1787652"/>
                  </a:lnTo>
                  <a:close/>
                </a:path>
                <a:path w="2091054" h="1941830">
                  <a:moveTo>
                    <a:pt x="374904" y="1716024"/>
                  </a:moveTo>
                  <a:lnTo>
                    <a:pt x="342900" y="1691639"/>
                  </a:lnTo>
                  <a:lnTo>
                    <a:pt x="326135" y="1676400"/>
                  </a:lnTo>
                  <a:lnTo>
                    <a:pt x="367283" y="1629155"/>
                  </a:lnTo>
                  <a:lnTo>
                    <a:pt x="384048" y="1644396"/>
                  </a:lnTo>
                  <a:lnTo>
                    <a:pt x="384406" y="1644396"/>
                  </a:lnTo>
                  <a:lnTo>
                    <a:pt x="414528" y="1668780"/>
                  </a:lnTo>
                  <a:lnTo>
                    <a:pt x="374904" y="1716024"/>
                  </a:lnTo>
                  <a:close/>
                </a:path>
                <a:path w="2091054" h="1941830">
                  <a:moveTo>
                    <a:pt x="384406" y="1644396"/>
                  </a:moveTo>
                  <a:lnTo>
                    <a:pt x="384048" y="1644396"/>
                  </a:lnTo>
                  <a:lnTo>
                    <a:pt x="382524" y="1642872"/>
                  </a:lnTo>
                  <a:lnTo>
                    <a:pt x="384406" y="1644396"/>
                  </a:lnTo>
                  <a:close/>
                </a:path>
                <a:path w="2091054" h="1941830">
                  <a:moveTo>
                    <a:pt x="280416" y="1632204"/>
                  </a:moveTo>
                  <a:lnTo>
                    <a:pt x="272796" y="1624584"/>
                  </a:lnTo>
                  <a:lnTo>
                    <a:pt x="239267" y="1589531"/>
                  </a:lnTo>
                  <a:lnTo>
                    <a:pt x="236219" y="1584960"/>
                  </a:lnTo>
                  <a:lnTo>
                    <a:pt x="283464" y="1545336"/>
                  </a:lnTo>
                  <a:lnTo>
                    <a:pt x="285496" y="1548384"/>
                  </a:lnTo>
                  <a:lnTo>
                    <a:pt x="284988" y="1548384"/>
                  </a:lnTo>
                  <a:lnTo>
                    <a:pt x="316992" y="1581912"/>
                  </a:lnTo>
                  <a:lnTo>
                    <a:pt x="315467" y="1581912"/>
                  </a:lnTo>
                  <a:lnTo>
                    <a:pt x="323088" y="1588008"/>
                  </a:lnTo>
                  <a:lnTo>
                    <a:pt x="280416" y="1632204"/>
                  </a:lnTo>
                  <a:close/>
                </a:path>
                <a:path w="2091054" h="1941830">
                  <a:moveTo>
                    <a:pt x="286512" y="1549908"/>
                  </a:moveTo>
                  <a:lnTo>
                    <a:pt x="284988" y="1548384"/>
                  </a:lnTo>
                  <a:lnTo>
                    <a:pt x="285496" y="1548384"/>
                  </a:lnTo>
                  <a:lnTo>
                    <a:pt x="286512" y="1549908"/>
                  </a:lnTo>
                  <a:close/>
                </a:path>
                <a:path w="2091054" h="1941830">
                  <a:moveTo>
                    <a:pt x="196596" y="1536192"/>
                  </a:moveTo>
                  <a:lnTo>
                    <a:pt x="179832" y="1514855"/>
                  </a:lnTo>
                  <a:lnTo>
                    <a:pt x="158496" y="1485900"/>
                  </a:lnTo>
                  <a:lnTo>
                    <a:pt x="208788" y="1450847"/>
                  </a:lnTo>
                  <a:lnTo>
                    <a:pt x="229001" y="1478280"/>
                  </a:lnTo>
                  <a:lnTo>
                    <a:pt x="228600" y="1478280"/>
                  </a:lnTo>
                  <a:lnTo>
                    <a:pt x="245364" y="1499616"/>
                  </a:lnTo>
                  <a:lnTo>
                    <a:pt x="196596" y="1536192"/>
                  </a:lnTo>
                  <a:close/>
                </a:path>
                <a:path w="2091054" h="1941830">
                  <a:moveTo>
                    <a:pt x="230124" y="1479804"/>
                  </a:moveTo>
                  <a:lnTo>
                    <a:pt x="228600" y="1478280"/>
                  </a:lnTo>
                  <a:lnTo>
                    <a:pt x="229001" y="1478280"/>
                  </a:lnTo>
                  <a:lnTo>
                    <a:pt x="230124" y="1479804"/>
                  </a:lnTo>
                  <a:close/>
                </a:path>
                <a:path w="2091054" h="1941830">
                  <a:moveTo>
                    <a:pt x="124967" y="1431036"/>
                  </a:moveTo>
                  <a:lnTo>
                    <a:pt x="103632" y="1392936"/>
                  </a:lnTo>
                  <a:lnTo>
                    <a:pt x="94488" y="1374647"/>
                  </a:lnTo>
                  <a:lnTo>
                    <a:pt x="150876" y="1347216"/>
                  </a:lnTo>
                  <a:lnTo>
                    <a:pt x="158496" y="1365504"/>
                  </a:lnTo>
                  <a:lnTo>
                    <a:pt x="159321" y="1365504"/>
                  </a:lnTo>
                  <a:lnTo>
                    <a:pt x="178308" y="1400555"/>
                  </a:lnTo>
                  <a:lnTo>
                    <a:pt x="124967" y="1431036"/>
                  </a:lnTo>
                  <a:close/>
                </a:path>
                <a:path w="2091054" h="1941830">
                  <a:moveTo>
                    <a:pt x="159321" y="1365504"/>
                  </a:moveTo>
                  <a:lnTo>
                    <a:pt x="158496" y="1365504"/>
                  </a:lnTo>
                  <a:lnTo>
                    <a:pt x="158496" y="1363980"/>
                  </a:lnTo>
                  <a:lnTo>
                    <a:pt x="159321" y="1365504"/>
                  </a:lnTo>
                  <a:close/>
                </a:path>
                <a:path w="2091054" h="1941830">
                  <a:moveTo>
                    <a:pt x="68580" y="1316736"/>
                  </a:moveTo>
                  <a:lnTo>
                    <a:pt x="64008" y="1306068"/>
                  </a:lnTo>
                  <a:lnTo>
                    <a:pt x="47244" y="1260347"/>
                  </a:lnTo>
                  <a:lnTo>
                    <a:pt x="45719" y="1257300"/>
                  </a:lnTo>
                  <a:lnTo>
                    <a:pt x="105156" y="1237488"/>
                  </a:lnTo>
                  <a:lnTo>
                    <a:pt x="105156" y="1242060"/>
                  </a:lnTo>
                  <a:lnTo>
                    <a:pt x="105734" y="1242060"/>
                  </a:lnTo>
                  <a:lnTo>
                    <a:pt x="121341" y="1283208"/>
                  </a:lnTo>
                  <a:lnTo>
                    <a:pt x="120396" y="1283208"/>
                  </a:lnTo>
                  <a:lnTo>
                    <a:pt x="124967" y="1292352"/>
                  </a:lnTo>
                  <a:lnTo>
                    <a:pt x="68580" y="1316736"/>
                  </a:lnTo>
                  <a:close/>
                </a:path>
                <a:path w="2091054" h="1941830">
                  <a:moveTo>
                    <a:pt x="105734" y="1242060"/>
                  </a:moveTo>
                  <a:lnTo>
                    <a:pt x="105156" y="1242060"/>
                  </a:lnTo>
                  <a:lnTo>
                    <a:pt x="105156" y="1240536"/>
                  </a:lnTo>
                  <a:lnTo>
                    <a:pt x="105734" y="1242060"/>
                  </a:lnTo>
                  <a:close/>
                </a:path>
                <a:path w="2091054" h="1941830">
                  <a:moveTo>
                    <a:pt x="121919" y="1284731"/>
                  </a:moveTo>
                  <a:lnTo>
                    <a:pt x="120396" y="1283208"/>
                  </a:lnTo>
                  <a:lnTo>
                    <a:pt x="121341" y="1283208"/>
                  </a:lnTo>
                  <a:lnTo>
                    <a:pt x="121919" y="1284731"/>
                  </a:lnTo>
                  <a:close/>
                </a:path>
                <a:path w="2091054" h="1941830">
                  <a:moveTo>
                    <a:pt x="27432" y="1196339"/>
                  </a:moveTo>
                  <a:lnTo>
                    <a:pt x="27432" y="1191768"/>
                  </a:lnTo>
                  <a:lnTo>
                    <a:pt x="21335" y="1167384"/>
                  </a:lnTo>
                  <a:lnTo>
                    <a:pt x="16764" y="1143000"/>
                  </a:lnTo>
                  <a:lnTo>
                    <a:pt x="15240" y="1133855"/>
                  </a:lnTo>
                  <a:lnTo>
                    <a:pt x="74676" y="1121663"/>
                  </a:lnTo>
                  <a:lnTo>
                    <a:pt x="77288" y="1130808"/>
                  </a:lnTo>
                  <a:lnTo>
                    <a:pt x="76200" y="1130808"/>
                  </a:lnTo>
                  <a:lnTo>
                    <a:pt x="81915" y="1153668"/>
                  </a:lnTo>
                  <a:lnTo>
                    <a:pt x="80772" y="1153668"/>
                  </a:lnTo>
                  <a:lnTo>
                    <a:pt x="86867" y="1176528"/>
                  </a:lnTo>
                  <a:lnTo>
                    <a:pt x="88392" y="1181100"/>
                  </a:lnTo>
                  <a:lnTo>
                    <a:pt x="27432" y="1196339"/>
                  </a:lnTo>
                  <a:close/>
                </a:path>
                <a:path w="2091054" h="1941830">
                  <a:moveTo>
                    <a:pt x="77724" y="1132331"/>
                  </a:moveTo>
                  <a:lnTo>
                    <a:pt x="76200" y="1130808"/>
                  </a:lnTo>
                  <a:lnTo>
                    <a:pt x="77288" y="1130808"/>
                  </a:lnTo>
                  <a:lnTo>
                    <a:pt x="77724" y="1132331"/>
                  </a:lnTo>
                  <a:close/>
                </a:path>
                <a:path w="2091054" h="1941830">
                  <a:moveTo>
                    <a:pt x="82296" y="1155192"/>
                  </a:moveTo>
                  <a:lnTo>
                    <a:pt x="80772" y="1153668"/>
                  </a:lnTo>
                  <a:lnTo>
                    <a:pt x="81915" y="1153668"/>
                  </a:lnTo>
                  <a:lnTo>
                    <a:pt x="82296" y="1155192"/>
                  </a:lnTo>
                  <a:close/>
                </a:path>
              </a:pathLst>
            </a:custGeom>
            <a:solidFill>
              <a:srgbClr val="183B46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6" name="object 6" descr=""/>
          <p:cNvGrpSpPr/>
          <p:nvPr/>
        </p:nvGrpSpPr>
        <p:grpSpPr>
          <a:xfrm>
            <a:off x="1063198" y="1142936"/>
            <a:ext cx="2089785" cy="1941830"/>
            <a:chOff x="1063198" y="1142936"/>
            <a:chExt cx="2089785" cy="1941830"/>
          </a:xfrm>
        </p:grpSpPr>
        <p:sp>
          <p:nvSpPr>
            <p:cNvPr id="7" name="object 7" descr=""/>
            <p:cNvSpPr/>
            <p:nvPr/>
          </p:nvSpPr>
          <p:spPr>
            <a:xfrm>
              <a:off x="1093678" y="1173416"/>
              <a:ext cx="2028825" cy="1880870"/>
            </a:xfrm>
            <a:custGeom>
              <a:avLst/>
              <a:gdLst/>
              <a:ahLst/>
              <a:cxnLst/>
              <a:rect l="l" t="t" r="r" b="b"/>
              <a:pathLst>
                <a:path w="2028825" h="1880870">
                  <a:moveTo>
                    <a:pt x="1013460" y="1880616"/>
                  </a:moveTo>
                  <a:lnTo>
                    <a:pt x="962913" y="1879466"/>
                  </a:lnTo>
                  <a:lnTo>
                    <a:pt x="913004" y="1876052"/>
                  </a:lnTo>
                  <a:lnTo>
                    <a:pt x="863790" y="1870428"/>
                  </a:lnTo>
                  <a:lnTo>
                    <a:pt x="815331" y="1862648"/>
                  </a:lnTo>
                  <a:lnTo>
                    <a:pt x="767685" y="1852765"/>
                  </a:lnTo>
                  <a:lnTo>
                    <a:pt x="720909" y="1840834"/>
                  </a:lnTo>
                  <a:lnTo>
                    <a:pt x="675062" y="1826906"/>
                  </a:lnTo>
                  <a:lnTo>
                    <a:pt x="630202" y="1811037"/>
                  </a:lnTo>
                  <a:lnTo>
                    <a:pt x="586388" y="1793280"/>
                  </a:lnTo>
                  <a:lnTo>
                    <a:pt x="543678" y="1773689"/>
                  </a:lnTo>
                  <a:lnTo>
                    <a:pt x="502129" y="1752317"/>
                  </a:lnTo>
                  <a:lnTo>
                    <a:pt x="461801" y="1729219"/>
                  </a:lnTo>
                  <a:lnTo>
                    <a:pt x="422752" y="1704447"/>
                  </a:lnTo>
                  <a:lnTo>
                    <a:pt x="385039" y="1678055"/>
                  </a:lnTo>
                  <a:lnTo>
                    <a:pt x="348722" y="1650098"/>
                  </a:lnTo>
                  <a:lnTo>
                    <a:pt x="313858" y="1620628"/>
                  </a:lnTo>
                  <a:lnTo>
                    <a:pt x="280505" y="1589700"/>
                  </a:lnTo>
                  <a:lnTo>
                    <a:pt x="248723" y="1557367"/>
                  </a:lnTo>
                  <a:lnTo>
                    <a:pt x="218569" y="1523683"/>
                  </a:lnTo>
                  <a:lnTo>
                    <a:pt x="190101" y="1488702"/>
                  </a:lnTo>
                  <a:lnTo>
                    <a:pt x="163378" y="1452477"/>
                  </a:lnTo>
                  <a:lnTo>
                    <a:pt x="138458" y="1415062"/>
                  </a:lnTo>
                  <a:lnTo>
                    <a:pt x="115399" y="1376510"/>
                  </a:lnTo>
                  <a:lnTo>
                    <a:pt x="94260" y="1336876"/>
                  </a:lnTo>
                  <a:lnTo>
                    <a:pt x="75098" y="1296213"/>
                  </a:lnTo>
                  <a:lnTo>
                    <a:pt x="57973" y="1254575"/>
                  </a:lnTo>
                  <a:lnTo>
                    <a:pt x="42942" y="1212015"/>
                  </a:lnTo>
                  <a:lnTo>
                    <a:pt x="30063" y="1168587"/>
                  </a:lnTo>
                  <a:lnTo>
                    <a:pt x="19396" y="1124345"/>
                  </a:lnTo>
                  <a:lnTo>
                    <a:pt x="10997" y="1079342"/>
                  </a:lnTo>
                  <a:lnTo>
                    <a:pt x="4926" y="1033632"/>
                  </a:lnTo>
                  <a:lnTo>
                    <a:pt x="1241" y="987270"/>
                  </a:lnTo>
                  <a:lnTo>
                    <a:pt x="0" y="940308"/>
                  </a:lnTo>
                  <a:lnTo>
                    <a:pt x="1241" y="893476"/>
                  </a:lnTo>
                  <a:lnTo>
                    <a:pt x="4926" y="847227"/>
                  </a:lnTo>
                  <a:lnTo>
                    <a:pt x="10997" y="801617"/>
                  </a:lnTo>
                  <a:lnTo>
                    <a:pt x="19396" y="756698"/>
                  </a:lnTo>
                  <a:lnTo>
                    <a:pt x="30063" y="712527"/>
                  </a:lnTo>
                  <a:lnTo>
                    <a:pt x="42942" y="669157"/>
                  </a:lnTo>
                  <a:lnTo>
                    <a:pt x="57973" y="626642"/>
                  </a:lnTo>
                  <a:lnTo>
                    <a:pt x="75098" y="585038"/>
                  </a:lnTo>
                  <a:lnTo>
                    <a:pt x="94260" y="544398"/>
                  </a:lnTo>
                  <a:lnTo>
                    <a:pt x="115399" y="504778"/>
                  </a:lnTo>
                  <a:lnTo>
                    <a:pt x="138458" y="466231"/>
                  </a:lnTo>
                  <a:lnTo>
                    <a:pt x="163378" y="428811"/>
                  </a:lnTo>
                  <a:lnTo>
                    <a:pt x="190101" y="392575"/>
                  </a:lnTo>
                  <a:lnTo>
                    <a:pt x="218569" y="357575"/>
                  </a:lnTo>
                  <a:lnTo>
                    <a:pt x="248723" y="323866"/>
                  </a:lnTo>
                  <a:lnTo>
                    <a:pt x="280505" y="291503"/>
                  </a:lnTo>
                  <a:lnTo>
                    <a:pt x="313858" y="260541"/>
                  </a:lnTo>
                  <a:lnTo>
                    <a:pt x="348722" y="231033"/>
                  </a:lnTo>
                  <a:lnTo>
                    <a:pt x="385039" y="203034"/>
                  </a:lnTo>
                  <a:lnTo>
                    <a:pt x="422752" y="176598"/>
                  </a:lnTo>
                  <a:lnTo>
                    <a:pt x="461801" y="151781"/>
                  </a:lnTo>
                  <a:lnTo>
                    <a:pt x="502129" y="128636"/>
                  </a:lnTo>
                  <a:lnTo>
                    <a:pt x="543678" y="107218"/>
                  </a:lnTo>
                  <a:lnTo>
                    <a:pt x="586388" y="87582"/>
                  </a:lnTo>
                  <a:lnTo>
                    <a:pt x="630202" y="69781"/>
                  </a:lnTo>
                  <a:lnTo>
                    <a:pt x="675062" y="53871"/>
                  </a:lnTo>
                  <a:lnTo>
                    <a:pt x="720909" y="39905"/>
                  </a:lnTo>
                  <a:lnTo>
                    <a:pt x="767685" y="27939"/>
                  </a:lnTo>
                  <a:lnTo>
                    <a:pt x="815331" y="18026"/>
                  </a:lnTo>
                  <a:lnTo>
                    <a:pt x="863790" y="10221"/>
                  </a:lnTo>
                  <a:lnTo>
                    <a:pt x="913004" y="4579"/>
                  </a:lnTo>
                  <a:lnTo>
                    <a:pt x="962913" y="1153"/>
                  </a:lnTo>
                  <a:lnTo>
                    <a:pt x="1013460" y="0"/>
                  </a:lnTo>
                  <a:lnTo>
                    <a:pt x="1064141" y="1153"/>
                  </a:lnTo>
                  <a:lnTo>
                    <a:pt x="1114176" y="4579"/>
                  </a:lnTo>
                  <a:lnTo>
                    <a:pt x="1163508" y="10221"/>
                  </a:lnTo>
                  <a:lnTo>
                    <a:pt x="1212077" y="18026"/>
                  </a:lnTo>
                  <a:lnTo>
                    <a:pt x="1259827" y="27939"/>
                  </a:lnTo>
                  <a:lnTo>
                    <a:pt x="1306700" y="39905"/>
                  </a:lnTo>
                  <a:lnTo>
                    <a:pt x="1352636" y="53871"/>
                  </a:lnTo>
                  <a:lnTo>
                    <a:pt x="1397578" y="69781"/>
                  </a:lnTo>
                  <a:lnTo>
                    <a:pt x="1441469" y="87582"/>
                  </a:lnTo>
                  <a:lnTo>
                    <a:pt x="1484249" y="107218"/>
                  </a:lnTo>
                  <a:lnTo>
                    <a:pt x="1525862" y="128636"/>
                  </a:lnTo>
                  <a:lnTo>
                    <a:pt x="1566249" y="151781"/>
                  </a:lnTo>
                  <a:lnTo>
                    <a:pt x="1605352" y="176598"/>
                  </a:lnTo>
                  <a:lnTo>
                    <a:pt x="1643113" y="203034"/>
                  </a:lnTo>
                  <a:lnTo>
                    <a:pt x="1679474" y="231033"/>
                  </a:lnTo>
                  <a:lnTo>
                    <a:pt x="1714377" y="260541"/>
                  </a:lnTo>
                  <a:lnTo>
                    <a:pt x="1747764" y="291503"/>
                  </a:lnTo>
                  <a:lnTo>
                    <a:pt x="1779577" y="323866"/>
                  </a:lnTo>
                  <a:lnTo>
                    <a:pt x="1809758" y="357575"/>
                  </a:lnTo>
                  <a:lnTo>
                    <a:pt x="1838249" y="392575"/>
                  </a:lnTo>
                  <a:lnTo>
                    <a:pt x="1864992" y="428811"/>
                  </a:lnTo>
                  <a:lnTo>
                    <a:pt x="1889929" y="466231"/>
                  </a:lnTo>
                  <a:lnTo>
                    <a:pt x="1913002" y="504778"/>
                  </a:lnTo>
                  <a:lnTo>
                    <a:pt x="1934152" y="544398"/>
                  </a:lnTo>
                  <a:lnTo>
                    <a:pt x="1953323" y="585038"/>
                  </a:lnTo>
                  <a:lnTo>
                    <a:pt x="1970456" y="626642"/>
                  </a:lnTo>
                  <a:lnTo>
                    <a:pt x="1985492" y="669157"/>
                  </a:lnTo>
                  <a:lnTo>
                    <a:pt x="1998374" y="712527"/>
                  </a:lnTo>
                  <a:lnTo>
                    <a:pt x="2009045" y="756698"/>
                  </a:lnTo>
                  <a:lnTo>
                    <a:pt x="2017445" y="801617"/>
                  </a:lnTo>
                  <a:lnTo>
                    <a:pt x="2023516" y="847227"/>
                  </a:lnTo>
                  <a:lnTo>
                    <a:pt x="2027202" y="893476"/>
                  </a:lnTo>
                  <a:lnTo>
                    <a:pt x="2028444" y="940308"/>
                  </a:lnTo>
                  <a:lnTo>
                    <a:pt x="2027202" y="987270"/>
                  </a:lnTo>
                  <a:lnTo>
                    <a:pt x="2023516" y="1033632"/>
                  </a:lnTo>
                  <a:lnTo>
                    <a:pt x="2017445" y="1079342"/>
                  </a:lnTo>
                  <a:lnTo>
                    <a:pt x="2009045" y="1124345"/>
                  </a:lnTo>
                  <a:lnTo>
                    <a:pt x="1998374" y="1168587"/>
                  </a:lnTo>
                  <a:lnTo>
                    <a:pt x="1985492" y="1212015"/>
                  </a:lnTo>
                  <a:lnTo>
                    <a:pt x="1970456" y="1254575"/>
                  </a:lnTo>
                  <a:lnTo>
                    <a:pt x="1953323" y="1296213"/>
                  </a:lnTo>
                  <a:lnTo>
                    <a:pt x="1934152" y="1336876"/>
                  </a:lnTo>
                  <a:lnTo>
                    <a:pt x="1913002" y="1376510"/>
                  </a:lnTo>
                  <a:lnTo>
                    <a:pt x="1889929" y="1415062"/>
                  </a:lnTo>
                  <a:lnTo>
                    <a:pt x="1864992" y="1452477"/>
                  </a:lnTo>
                  <a:lnTo>
                    <a:pt x="1838249" y="1488702"/>
                  </a:lnTo>
                  <a:lnTo>
                    <a:pt x="1809758" y="1523683"/>
                  </a:lnTo>
                  <a:lnTo>
                    <a:pt x="1779577" y="1557367"/>
                  </a:lnTo>
                  <a:lnTo>
                    <a:pt x="1747764" y="1589700"/>
                  </a:lnTo>
                  <a:lnTo>
                    <a:pt x="1714377" y="1620628"/>
                  </a:lnTo>
                  <a:lnTo>
                    <a:pt x="1679474" y="1650098"/>
                  </a:lnTo>
                  <a:lnTo>
                    <a:pt x="1643113" y="1678055"/>
                  </a:lnTo>
                  <a:lnTo>
                    <a:pt x="1605352" y="1704447"/>
                  </a:lnTo>
                  <a:lnTo>
                    <a:pt x="1566249" y="1729219"/>
                  </a:lnTo>
                  <a:lnTo>
                    <a:pt x="1525862" y="1752317"/>
                  </a:lnTo>
                  <a:lnTo>
                    <a:pt x="1484249" y="1773689"/>
                  </a:lnTo>
                  <a:lnTo>
                    <a:pt x="1441469" y="1793280"/>
                  </a:lnTo>
                  <a:lnTo>
                    <a:pt x="1397578" y="1811037"/>
                  </a:lnTo>
                  <a:lnTo>
                    <a:pt x="1352636" y="1826906"/>
                  </a:lnTo>
                  <a:lnTo>
                    <a:pt x="1306700" y="1840834"/>
                  </a:lnTo>
                  <a:lnTo>
                    <a:pt x="1259827" y="1852765"/>
                  </a:lnTo>
                  <a:lnTo>
                    <a:pt x="1212077" y="1862648"/>
                  </a:lnTo>
                  <a:lnTo>
                    <a:pt x="1163508" y="1870428"/>
                  </a:lnTo>
                  <a:lnTo>
                    <a:pt x="1114176" y="1876052"/>
                  </a:lnTo>
                  <a:lnTo>
                    <a:pt x="1064141" y="1879466"/>
                  </a:lnTo>
                  <a:lnTo>
                    <a:pt x="1013460" y="188061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063198" y="1142936"/>
              <a:ext cx="2089785" cy="1941830"/>
            </a:xfrm>
            <a:custGeom>
              <a:avLst/>
              <a:gdLst/>
              <a:ahLst/>
              <a:cxnLst/>
              <a:rect l="l" t="t" r="r" b="b"/>
              <a:pathLst>
                <a:path w="2089785" h="1941830">
                  <a:moveTo>
                    <a:pt x="0" y="970788"/>
                  </a:moveTo>
                  <a:lnTo>
                    <a:pt x="76" y="945186"/>
                  </a:lnTo>
                  <a:lnTo>
                    <a:pt x="1524" y="922020"/>
                  </a:lnTo>
                  <a:lnTo>
                    <a:pt x="1524" y="908304"/>
                  </a:lnTo>
                  <a:lnTo>
                    <a:pt x="64008" y="912876"/>
                  </a:lnTo>
                  <a:lnTo>
                    <a:pt x="62483" y="925068"/>
                  </a:lnTo>
                  <a:lnTo>
                    <a:pt x="61366" y="941831"/>
                  </a:lnTo>
                  <a:lnTo>
                    <a:pt x="41148" y="941831"/>
                  </a:lnTo>
                  <a:lnTo>
                    <a:pt x="39823" y="945186"/>
                  </a:lnTo>
                  <a:lnTo>
                    <a:pt x="0" y="970788"/>
                  </a:lnTo>
                  <a:close/>
                </a:path>
                <a:path w="2089785" h="1941830">
                  <a:moveTo>
                    <a:pt x="39823" y="945186"/>
                  </a:moveTo>
                  <a:lnTo>
                    <a:pt x="41148" y="941831"/>
                  </a:lnTo>
                  <a:lnTo>
                    <a:pt x="42671" y="943355"/>
                  </a:lnTo>
                  <a:lnTo>
                    <a:pt x="39823" y="945186"/>
                  </a:lnTo>
                  <a:close/>
                </a:path>
                <a:path w="2089785" h="1941830">
                  <a:moveTo>
                    <a:pt x="26547" y="1002988"/>
                  </a:moveTo>
                  <a:lnTo>
                    <a:pt x="18287" y="999744"/>
                  </a:lnTo>
                  <a:lnTo>
                    <a:pt x="39823" y="945186"/>
                  </a:lnTo>
                  <a:lnTo>
                    <a:pt x="42671" y="943355"/>
                  </a:lnTo>
                  <a:lnTo>
                    <a:pt x="41148" y="941831"/>
                  </a:lnTo>
                  <a:lnTo>
                    <a:pt x="61366" y="941831"/>
                  </a:lnTo>
                  <a:lnTo>
                    <a:pt x="61061" y="946404"/>
                  </a:lnTo>
                  <a:lnTo>
                    <a:pt x="60959" y="1001268"/>
                  </a:lnTo>
                  <a:lnTo>
                    <a:pt x="26547" y="1002988"/>
                  </a:lnTo>
                  <a:close/>
                </a:path>
                <a:path w="2089785" h="1941830">
                  <a:moveTo>
                    <a:pt x="60959" y="1016508"/>
                  </a:moveTo>
                  <a:lnTo>
                    <a:pt x="26547" y="1002988"/>
                  </a:lnTo>
                  <a:lnTo>
                    <a:pt x="60959" y="1001268"/>
                  </a:lnTo>
                  <a:lnTo>
                    <a:pt x="60959" y="1016508"/>
                  </a:lnTo>
                  <a:close/>
                </a:path>
                <a:path w="2089785" h="1941830">
                  <a:moveTo>
                    <a:pt x="62345" y="1016508"/>
                  </a:moveTo>
                  <a:lnTo>
                    <a:pt x="60959" y="1016508"/>
                  </a:lnTo>
                  <a:lnTo>
                    <a:pt x="60959" y="1001268"/>
                  </a:lnTo>
                  <a:lnTo>
                    <a:pt x="62345" y="1016508"/>
                  </a:lnTo>
                  <a:close/>
                </a:path>
                <a:path w="2089785" h="1941830">
                  <a:moveTo>
                    <a:pt x="4571" y="1066800"/>
                  </a:moveTo>
                  <a:lnTo>
                    <a:pt x="3048" y="1045463"/>
                  </a:lnTo>
                  <a:lnTo>
                    <a:pt x="0" y="1021080"/>
                  </a:lnTo>
                  <a:lnTo>
                    <a:pt x="0" y="1004316"/>
                  </a:lnTo>
                  <a:lnTo>
                    <a:pt x="26547" y="1002988"/>
                  </a:lnTo>
                  <a:lnTo>
                    <a:pt x="60959" y="1016508"/>
                  </a:lnTo>
                  <a:lnTo>
                    <a:pt x="62345" y="1016508"/>
                  </a:lnTo>
                  <a:lnTo>
                    <a:pt x="62483" y="1018031"/>
                  </a:lnTo>
                  <a:lnTo>
                    <a:pt x="64008" y="1040892"/>
                  </a:lnTo>
                  <a:lnTo>
                    <a:pt x="65532" y="1062228"/>
                  </a:lnTo>
                  <a:lnTo>
                    <a:pt x="4571" y="1066800"/>
                  </a:lnTo>
                  <a:close/>
                </a:path>
                <a:path w="2089785" h="1941830">
                  <a:moveTo>
                    <a:pt x="70104" y="853439"/>
                  </a:moveTo>
                  <a:lnTo>
                    <a:pt x="9144" y="844296"/>
                  </a:lnTo>
                  <a:lnTo>
                    <a:pt x="12191" y="822960"/>
                  </a:lnTo>
                  <a:lnTo>
                    <a:pt x="16763" y="798576"/>
                  </a:lnTo>
                  <a:lnTo>
                    <a:pt x="19812" y="781812"/>
                  </a:lnTo>
                  <a:lnTo>
                    <a:pt x="80771" y="794004"/>
                  </a:lnTo>
                  <a:lnTo>
                    <a:pt x="76200" y="810768"/>
                  </a:lnTo>
                  <a:lnTo>
                    <a:pt x="73355" y="832104"/>
                  </a:lnTo>
                  <a:lnTo>
                    <a:pt x="73152" y="832104"/>
                  </a:lnTo>
                  <a:lnTo>
                    <a:pt x="70104" y="853439"/>
                  </a:lnTo>
                  <a:close/>
                </a:path>
                <a:path w="2089785" h="1941830">
                  <a:moveTo>
                    <a:pt x="73152" y="833628"/>
                  </a:moveTo>
                  <a:lnTo>
                    <a:pt x="73152" y="832104"/>
                  </a:lnTo>
                  <a:lnTo>
                    <a:pt x="73355" y="832104"/>
                  </a:lnTo>
                  <a:lnTo>
                    <a:pt x="73152" y="833628"/>
                  </a:lnTo>
                  <a:close/>
                </a:path>
                <a:path w="2089785" h="1941830">
                  <a:moveTo>
                    <a:pt x="94487" y="737616"/>
                  </a:moveTo>
                  <a:lnTo>
                    <a:pt x="35052" y="719328"/>
                  </a:lnTo>
                  <a:lnTo>
                    <a:pt x="39624" y="705612"/>
                  </a:lnTo>
                  <a:lnTo>
                    <a:pt x="47244" y="681228"/>
                  </a:lnTo>
                  <a:lnTo>
                    <a:pt x="54863" y="658368"/>
                  </a:lnTo>
                  <a:lnTo>
                    <a:pt x="112775" y="679704"/>
                  </a:lnTo>
                  <a:lnTo>
                    <a:pt x="105664" y="701039"/>
                  </a:lnTo>
                  <a:lnTo>
                    <a:pt x="105156" y="701039"/>
                  </a:lnTo>
                  <a:lnTo>
                    <a:pt x="99466" y="722376"/>
                  </a:lnTo>
                  <a:lnTo>
                    <a:pt x="99059" y="722376"/>
                  </a:lnTo>
                  <a:lnTo>
                    <a:pt x="94487" y="737616"/>
                  </a:lnTo>
                  <a:close/>
                </a:path>
                <a:path w="2089785" h="1941830">
                  <a:moveTo>
                    <a:pt x="105156" y="702563"/>
                  </a:moveTo>
                  <a:lnTo>
                    <a:pt x="105156" y="701039"/>
                  </a:lnTo>
                  <a:lnTo>
                    <a:pt x="105664" y="701039"/>
                  </a:lnTo>
                  <a:lnTo>
                    <a:pt x="105156" y="702563"/>
                  </a:lnTo>
                  <a:close/>
                </a:path>
                <a:path w="2089785" h="1941830">
                  <a:moveTo>
                    <a:pt x="99059" y="723900"/>
                  </a:moveTo>
                  <a:lnTo>
                    <a:pt x="99059" y="722376"/>
                  </a:lnTo>
                  <a:lnTo>
                    <a:pt x="99466" y="722376"/>
                  </a:lnTo>
                  <a:lnTo>
                    <a:pt x="99059" y="723900"/>
                  </a:lnTo>
                  <a:close/>
                </a:path>
                <a:path w="2089785" h="1941830">
                  <a:moveTo>
                    <a:pt x="135636" y="624839"/>
                  </a:moveTo>
                  <a:lnTo>
                    <a:pt x="79248" y="600455"/>
                  </a:lnTo>
                  <a:lnTo>
                    <a:pt x="82295" y="592836"/>
                  </a:lnTo>
                  <a:lnTo>
                    <a:pt x="103632" y="550163"/>
                  </a:lnTo>
                  <a:lnTo>
                    <a:pt x="106679" y="542544"/>
                  </a:lnTo>
                  <a:lnTo>
                    <a:pt x="161544" y="571500"/>
                  </a:lnTo>
                  <a:lnTo>
                    <a:pt x="156971" y="579120"/>
                  </a:lnTo>
                  <a:lnTo>
                    <a:pt x="157762" y="579120"/>
                  </a:lnTo>
                  <a:lnTo>
                    <a:pt x="139417" y="617220"/>
                  </a:lnTo>
                  <a:lnTo>
                    <a:pt x="138683" y="617220"/>
                  </a:lnTo>
                  <a:lnTo>
                    <a:pt x="135636" y="624839"/>
                  </a:lnTo>
                  <a:close/>
                </a:path>
                <a:path w="2089785" h="1941830">
                  <a:moveTo>
                    <a:pt x="157762" y="579120"/>
                  </a:moveTo>
                  <a:lnTo>
                    <a:pt x="156971" y="579120"/>
                  </a:lnTo>
                  <a:lnTo>
                    <a:pt x="158495" y="577596"/>
                  </a:lnTo>
                  <a:lnTo>
                    <a:pt x="157762" y="579120"/>
                  </a:lnTo>
                  <a:close/>
                </a:path>
                <a:path w="2089785" h="1941830">
                  <a:moveTo>
                    <a:pt x="138683" y="618744"/>
                  </a:moveTo>
                  <a:lnTo>
                    <a:pt x="138683" y="617220"/>
                  </a:lnTo>
                  <a:lnTo>
                    <a:pt x="139417" y="617220"/>
                  </a:lnTo>
                  <a:lnTo>
                    <a:pt x="138683" y="618744"/>
                  </a:lnTo>
                  <a:close/>
                </a:path>
                <a:path w="2089785" h="1941830">
                  <a:moveTo>
                    <a:pt x="192024" y="519683"/>
                  </a:moveTo>
                  <a:lnTo>
                    <a:pt x="138683" y="487679"/>
                  </a:lnTo>
                  <a:lnTo>
                    <a:pt x="150875" y="466344"/>
                  </a:lnTo>
                  <a:lnTo>
                    <a:pt x="173736" y="434340"/>
                  </a:lnTo>
                  <a:lnTo>
                    <a:pt x="224028" y="469392"/>
                  </a:lnTo>
                  <a:lnTo>
                    <a:pt x="202691" y="501396"/>
                  </a:lnTo>
                  <a:lnTo>
                    <a:pt x="203278" y="501396"/>
                  </a:lnTo>
                  <a:lnTo>
                    <a:pt x="192024" y="519683"/>
                  </a:lnTo>
                  <a:close/>
                </a:path>
                <a:path w="2089785" h="1941830">
                  <a:moveTo>
                    <a:pt x="203278" y="501396"/>
                  </a:moveTo>
                  <a:lnTo>
                    <a:pt x="202691" y="501396"/>
                  </a:lnTo>
                  <a:lnTo>
                    <a:pt x="204216" y="499872"/>
                  </a:lnTo>
                  <a:lnTo>
                    <a:pt x="203278" y="501396"/>
                  </a:lnTo>
                  <a:close/>
                </a:path>
                <a:path w="2089785" h="1941830">
                  <a:moveTo>
                    <a:pt x="342900" y="335279"/>
                  </a:moveTo>
                  <a:lnTo>
                    <a:pt x="298704" y="291083"/>
                  </a:lnTo>
                  <a:lnTo>
                    <a:pt x="306324" y="283464"/>
                  </a:lnTo>
                  <a:lnTo>
                    <a:pt x="342900" y="251460"/>
                  </a:lnTo>
                  <a:lnTo>
                    <a:pt x="347471" y="248412"/>
                  </a:lnTo>
                  <a:lnTo>
                    <a:pt x="385571" y="295656"/>
                  </a:lnTo>
                  <a:lnTo>
                    <a:pt x="382524" y="298704"/>
                  </a:lnTo>
                  <a:lnTo>
                    <a:pt x="347471" y="329183"/>
                  </a:lnTo>
                  <a:lnTo>
                    <a:pt x="348996" y="329183"/>
                  </a:lnTo>
                  <a:lnTo>
                    <a:pt x="342900" y="335279"/>
                  </a:lnTo>
                  <a:close/>
                </a:path>
                <a:path w="2089785" h="1941830">
                  <a:moveTo>
                    <a:pt x="260604" y="423672"/>
                  </a:moveTo>
                  <a:lnTo>
                    <a:pt x="213359" y="382524"/>
                  </a:lnTo>
                  <a:lnTo>
                    <a:pt x="239267" y="352044"/>
                  </a:lnTo>
                  <a:lnTo>
                    <a:pt x="254508" y="335279"/>
                  </a:lnTo>
                  <a:lnTo>
                    <a:pt x="300228" y="377952"/>
                  </a:lnTo>
                  <a:lnTo>
                    <a:pt x="286373" y="393192"/>
                  </a:lnTo>
                  <a:lnTo>
                    <a:pt x="284987" y="393192"/>
                  </a:lnTo>
                  <a:lnTo>
                    <a:pt x="260604" y="423672"/>
                  </a:lnTo>
                  <a:close/>
                </a:path>
                <a:path w="2089785" h="1941830">
                  <a:moveTo>
                    <a:pt x="284987" y="394716"/>
                  </a:moveTo>
                  <a:lnTo>
                    <a:pt x="284987" y="393192"/>
                  </a:lnTo>
                  <a:lnTo>
                    <a:pt x="286373" y="393192"/>
                  </a:lnTo>
                  <a:lnTo>
                    <a:pt x="284987" y="394716"/>
                  </a:lnTo>
                  <a:close/>
                </a:path>
                <a:path w="2089785" h="1941830">
                  <a:moveTo>
                    <a:pt x="434340" y="259079"/>
                  </a:moveTo>
                  <a:lnTo>
                    <a:pt x="397763" y="208787"/>
                  </a:lnTo>
                  <a:lnTo>
                    <a:pt x="420624" y="192024"/>
                  </a:lnTo>
                  <a:lnTo>
                    <a:pt x="449579" y="173736"/>
                  </a:lnTo>
                  <a:lnTo>
                    <a:pt x="483108" y="224028"/>
                  </a:lnTo>
                  <a:lnTo>
                    <a:pt x="456379" y="242316"/>
                  </a:lnTo>
                  <a:lnTo>
                    <a:pt x="455675" y="242316"/>
                  </a:lnTo>
                  <a:lnTo>
                    <a:pt x="434340" y="259079"/>
                  </a:lnTo>
                  <a:close/>
                </a:path>
                <a:path w="2089785" h="1941830">
                  <a:moveTo>
                    <a:pt x="454152" y="243840"/>
                  </a:moveTo>
                  <a:lnTo>
                    <a:pt x="455675" y="242316"/>
                  </a:lnTo>
                  <a:lnTo>
                    <a:pt x="456379" y="242316"/>
                  </a:lnTo>
                  <a:lnTo>
                    <a:pt x="454152" y="243840"/>
                  </a:lnTo>
                  <a:close/>
                </a:path>
                <a:path w="2089785" h="1941830">
                  <a:moveTo>
                    <a:pt x="533400" y="193548"/>
                  </a:moveTo>
                  <a:lnTo>
                    <a:pt x="504444" y="140208"/>
                  </a:lnTo>
                  <a:lnTo>
                    <a:pt x="547116" y="117348"/>
                  </a:lnTo>
                  <a:lnTo>
                    <a:pt x="560832" y="111252"/>
                  </a:lnTo>
                  <a:lnTo>
                    <a:pt x="586740" y="166116"/>
                  </a:lnTo>
                  <a:lnTo>
                    <a:pt x="574548" y="172212"/>
                  </a:lnTo>
                  <a:lnTo>
                    <a:pt x="576071" y="172212"/>
                  </a:lnTo>
                  <a:lnTo>
                    <a:pt x="533400" y="193548"/>
                  </a:lnTo>
                  <a:close/>
                </a:path>
                <a:path w="2089785" h="1941830">
                  <a:moveTo>
                    <a:pt x="641604" y="141732"/>
                  </a:moveTo>
                  <a:lnTo>
                    <a:pt x="618744" y="85344"/>
                  </a:lnTo>
                  <a:lnTo>
                    <a:pt x="638556" y="76200"/>
                  </a:lnTo>
                  <a:lnTo>
                    <a:pt x="676656" y="62483"/>
                  </a:lnTo>
                  <a:lnTo>
                    <a:pt x="697992" y="120395"/>
                  </a:lnTo>
                  <a:lnTo>
                    <a:pt x="659892" y="134112"/>
                  </a:lnTo>
                  <a:lnTo>
                    <a:pt x="661416" y="134112"/>
                  </a:lnTo>
                  <a:lnTo>
                    <a:pt x="641604" y="141732"/>
                  </a:lnTo>
                  <a:close/>
                </a:path>
                <a:path w="2089785" h="1941830">
                  <a:moveTo>
                    <a:pt x="754379" y="102108"/>
                  </a:moveTo>
                  <a:lnTo>
                    <a:pt x="739140" y="42672"/>
                  </a:lnTo>
                  <a:lnTo>
                    <a:pt x="783336" y="30479"/>
                  </a:lnTo>
                  <a:lnTo>
                    <a:pt x="800100" y="27432"/>
                  </a:lnTo>
                  <a:lnTo>
                    <a:pt x="812292" y="86868"/>
                  </a:lnTo>
                  <a:lnTo>
                    <a:pt x="802132" y="89916"/>
                  </a:lnTo>
                  <a:lnTo>
                    <a:pt x="798575" y="89916"/>
                  </a:lnTo>
                  <a:lnTo>
                    <a:pt x="754379" y="102108"/>
                  </a:lnTo>
                  <a:close/>
                </a:path>
                <a:path w="2089785" h="1941830">
                  <a:moveTo>
                    <a:pt x="797052" y="91440"/>
                  </a:moveTo>
                  <a:lnTo>
                    <a:pt x="798575" y="89916"/>
                  </a:lnTo>
                  <a:lnTo>
                    <a:pt x="802132" y="89916"/>
                  </a:lnTo>
                  <a:lnTo>
                    <a:pt x="797052" y="91440"/>
                  </a:lnTo>
                  <a:close/>
                </a:path>
                <a:path w="2089785" h="1941830">
                  <a:moveTo>
                    <a:pt x="871727" y="76200"/>
                  </a:moveTo>
                  <a:lnTo>
                    <a:pt x="862583" y="15240"/>
                  </a:lnTo>
                  <a:lnTo>
                    <a:pt x="885443" y="10668"/>
                  </a:lnTo>
                  <a:lnTo>
                    <a:pt x="925067" y="6095"/>
                  </a:lnTo>
                  <a:lnTo>
                    <a:pt x="931164" y="68579"/>
                  </a:lnTo>
                  <a:lnTo>
                    <a:pt x="918972" y="68579"/>
                  </a:lnTo>
                  <a:lnTo>
                    <a:pt x="902716" y="71628"/>
                  </a:lnTo>
                  <a:lnTo>
                    <a:pt x="894588" y="71628"/>
                  </a:lnTo>
                  <a:lnTo>
                    <a:pt x="871727" y="76200"/>
                  </a:lnTo>
                  <a:close/>
                </a:path>
                <a:path w="2089785" h="1941830">
                  <a:moveTo>
                    <a:pt x="894588" y="73152"/>
                  </a:moveTo>
                  <a:lnTo>
                    <a:pt x="894588" y="71628"/>
                  </a:lnTo>
                  <a:lnTo>
                    <a:pt x="902716" y="71628"/>
                  </a:lnTo>
                  <a:lnTo>
                    <a:pt x="894588" y="73152"/>
                  </a:lnTo>
                  <a:close/>
                </a:path>
                <a:path w="2089785" h="1941830">
                  <a:moveTo>
                    <a:pt x="1051559" y="62483"/>
                  </a:moveTo>
                  <a:lnTo>
                    <a:pt x="992124" y="62483"/>
                  </a:lnTo>
                  <a:lnTo>
                    <a:pt x="987551" y="1524"/>
                  </a:lnTo>
                  <a:lnTo>
                    <a:pt x="990600" y="1524"/>
                  </a:lnTo>
                  <a:lnTo>
                    <a:pt x="1018032" y="0"/>
                  </a:lnTo>
                  <a:lnTo>
                    <a:pt x="1051559" y="0"/>
                  </a:lnTo>
                  <a:lnTo>
                    <a:pt x="1051559" y="62483"/>
                  </a:lnTo>
                  <a:close/>
                </a:path>
                <a:path w="2089785" h="1941830">
                  <a:moveTo>
                    <a:pt x="1170432" y="70104"/>
                  </a:moveTo>
                  <a:lnTo>
                    <a:pt x="1168908" y="68579"/>
                  </a:lnTo>
                  <a:lnTo>
                    <a:pt x="1170432" y="68579"/>
                  </a:lnTo>
                  <a:lnTo>
                    <a:pt x="1144524" y="67056"/>
                  </a:lnTo>
                  <a:lnTo>
                    <a:pt x="1146048" y="67056"/>
                  </a:lnTo>
                  <a:lnTo>
                    <a:pt x="1120140" y="64008"/>
                  </a:lnTo>
                  <a:lnTo>
                    <a:pt x="1110996" y="64008"/>
                  </a:lnTo>
                  <a:lnTo>
                    <a:pt x="1115567" y="3048"/>
                  </a:lnTo>
                  <a:lnTo>
                    <a:pt x="1124711" y="3048"/>
                  </a:lnTo>
                  <a:lnTo>
                    <a:pt x="1150619" y="4572"/>
                  </a:lnTo>
                  <a:lnTo>
                    <a:pt x="1176527" y="7620"/>
                  </a:lnTo>
                  <a:lnTo>
                    <a:pt x="1178051" y="7620"/>
                  </a:lnTo>
                  <a:lnTo>
                    <a:pt x="1170432" y="70104"/>
                  </a:lnTo>
                  <a:close/>
                </a:path>
                <a:path w="2089785" h="1941830">
                  <a:moveTo>
                    <a:pt x="1289304" y="89916"/>
                  </a:moveTo>
                  <a:lnTo>
                    <a:pt x="1242059" y="80772"/>
                  </a:lnTo>
                  <a:lnTo>
                    <a:pt x="1243584" y="80772"/>
                  </a:lnTo>
                  <a:lnTo>
                    <a:pt x="1229867" y="77724"/>
                  </a:lnTo>
                  <a:lnTo>
                    <a:pt x="1240535" y="16764"/>
                  </a:lnTo>
                  <a:lnTo>
                    <a:pt x="1303019" y="30479"/>
                  </a:lnTo>
                  <a:lnTo>
                    <a:pt x="1289304" y="89916"/>
                  </a:lnTo>
                  <a:close/>
                </a:path>
                <a:path w="2089785" h="1941830">
                  <a:moveTo>
                    <a:pt x="1403604" y="124968"/>
                  </a:moveTo>
                  <a:lnTo>
                    <a:pt x="1382267" y="117348"/>
                  </a:lnTo>
                  <a:lnTo>
                    <a:pt x="1383792" y="117348"/>
                  </a:lnTo>
                  <a:lnTo>
                    <a:pt x="1345692" y="105156"/>
                  </a:lnTo>
                  <a:lnTo>
                    <a:pt x="1365504" y="47244"/>
                  </a:lnTo>
                  <a:lnTo>
                    <a:pt x="1403604" y="59436"/>
                  </a:lnTo>
                  <a:lnTo>
                    <a:pt x="1424940" y="67056"/>
                  </a:lnTo>
                  <a:lnTo>
                    <a:pt x="1403604" y="124968"/>
                  </a:lnTo>
                  <a:close/>
                </a:path>
                <a:path w="2089785" h="1941830">
                  <a:moveTo>
                    <a:pt x="1514856" y="172212"/>
                  </a:moveTo>
                  <a:lnTo>
                    <a:pt x="1470659" y="152400"/>
                  </a:lnTo>
                  <a:lnTo>
                    <a:pt x="1472184" y="152400"/>
                  </a:lnTo>
                  <a:lnTo>
                    <a:pt x="1459992" y="147828"/>
                  </a:lnTo>
                  <a:lnTo>
                    <a:pt x="1482851" y="89916"/>
                  </a:lnTo>
                  <a:lnTo>
                    <a:pt x="1496567" y="96012"/>
                  </a:lnTo>
                  <a:lnTo>
                    <a:pt x="1540764" y="117348"/>
                  </a:lnTo>
                  <a:lnTo>
                    <a:pt x="1514856" y="172212"/>
                  </a:lnTo>
                  <a:close/>
                </a:path>
                <a:path w="2089785" h="1941830">
                  <a:moveTo>
                    <a:pt x="1616964" y="233172"/>
                  </a:moveTo>
                  <a:lnTo>
                    <a:pt x="1594104" y="217932"/>
                  </a:lnTo>
                  <a:lnTo>
                    <a:pt x="1595627" y="217932"/>
                  </a:lnTo>
                  <a:lnTo>
                    <a:pt x="1566672" y="201168"/>
                  </a:lnTo>
                  <a:lnTo>
                    <a:pt x="1597151" y="147828"/>
                  </a:lnTo>
                  <a:lnTo>
                    <a:pt x="1627632" y="166116"/>
                  </a:lnTo>
                  <a:lnTo>
                    <a:pt x="1650492" y="181356"/>
                  </a:lnTo>
                  <a:lnTo>
                    <a:pt x="1616964" y="233172"/>
                  </a:lnTo>
                  <a:close/>
                </a:path>
                <a:path w="2089785" h="1941830">
                  <a:moveTo>
                    <a:pt x="1671827" y="271272"/>
                  </a:moveTo>
                  <a:lnTo>
                    <a:pt x="1665732" y="266700"/>
                  </a:lnTo>
                  <a:lnTo>
                    <a:pt x="1702308" y="217932"/>
                  </a:lnTo>
                  <a:lnTo>
                    <a:pt x="1708404" y="220979"/>
                  </a:lnTo>
                  <a:lnTo>
                    <a:pt x="1746504" y="251460"/>
                  </a:lnTo>
                  <a:lnTo>
                    <a:pt x="1752600" y="257556"/>
                  </a:lnTo>
                  <a:lnTo>
                    <a:pt x="1741981" y="269748"/>
                  </a:lnTo>
                  <a:lnTo>
                    <a:pt x="1670304" y="269748"/>
                  </a:lnTo>
                  <a:lnTo>
                    <a:pt x="1671827" y="271272"/>
                  </a:lnTo>
                  <a:close/>
                </a:path>
                <a:path w="2089785" h="1941830">
                  <a:moveTo>
                    <a:pt x="1711451" y="304800"/>
                  </a:moveTo>
                  <a:lnTo>
                    <a:pt x="1705356" y="298704"/>
                  </a:lnTo>
                  <a:lnTo>
                    <a:pt x="1706880" y="298704"/>
                  </a:lnTo>
                  <a:lnTo>
                    <a:pt x="1670304" y="269748"/>
                  </a:lnTo>
                  <a:lnTo>
                    <a:pt x="1741981" y="269748"/>
                  </a:lnTo>
                  <a:lnTo>
                    <a:pt x="1711451" y="304800"/>
                  </a:lnTo>
                  <a:close/>
                </a:path>
                <a:path w="2089785" h="1941830">
                  <a:moveTo>
                    <a:pt x="1827711" y="361187"/>
                  </a:moveTo>
                  <a:lnTo>
                    <a:pt x="1773935" y="361187"/>
                  </a:lnTo>
                  <a:lnTo>
                    <a:pt x="1757172" y="344424"/>
                  </a:lnTo>
                  <a:lnTo>
                    <a:pt x="1799843" y="300228"/>
                  </a:lnTo>
                  <a:lnTo>
                    <a:pt x="1816608" y="316991"/>
                  </a:lnTo>
                  <a:lnTo>
                    <a:pt x="1844040" y="345948"/>
                  </a:lnTo>
                  <a:lnTo>
                    <a:pt x="1827711" y="361187"/>
                  </a:lnTo>
                  <a:close/>
                </a:path>
                <a:path w="2089785" h="1941830">
                  <a:moveTo>
                    <a:pt x="1798319" y="388620"/>
                  </a:moveTo>
                  <a:lnTo>
                    <a:pt x="1772411" y="359664"/>
                  </a:lnTo>
                  <a:lnTo>
                    <a:pt x="1773935" y="361187"/>
                  </a:lnTo>
                  <a:lnTo>
                    <a:pt x="1827711" y="361187"/>
                  </a:lnTo>
                  <a:lnTo>
                    <a:pt x="1798319" y="388620"/>
                  </a:lnTo>
                  <a:close/>
                </a:path>
                <a:path w="2089785" h="1941830">
                  <a:moveTo>
                    <a:pt x="1896253" y="464820"/>
                  </a:moveTo>
                  <a:lnTo>
                    <a:pt x="1860804" y="464820"/>
                  </a:lnTo>
                  <a:lnTo>
                    <a:pt x="1836419" y="432816"/>
                  </a:lnTo>
                  <a:lnTo>
                    <a:pt x="1885188" y="394716"/>
                  </a:lnTo>
                  <a:lnTo>
                    <a:pt x="1909572" y="426720"/>
                  </a:lnTo>
                  <a:lnTo>
                    <a:pt x="1923288" y="446532"/>
                  </a:lnTo>
                  <a:lnTo>
                    <a:pt x="1896253" y="464820"/>
                  </a:lnTo>
                  <a:close/>
                </a:path>
                <a:path w="2089785" h="1941830">
                  <a:moveTo>
                    <a:pt x="1871472" y="481583"/>
                  </a:moveTo>
                  <a:lnTo>
                    <a:pt x="1859280" y="463296"/>
                  </a:lnTo>
                  <a:lnTo>
                    <a:pt x="1860804" y="464820"/>
                  </a:lnTo>
                  <a:lnTo>
                    <a:pt x="1896253" y="464820"/>
                  </a:lnTo>
                  <a:lnTo>
                    <a:pt x="1871472" y="481583"/>
                  </a:lnTo>
                  <a:close/>
                </a:path>
                <a:path w="2089785" h="1941830">
                  <a:moveTo>
                    <a:pt x="1980057" y="539496"/>
                  </a:moveTo>
                  <a:lnTo>
                    <a:pt x="1909572" y="539496"/>
                  </a:lnTo>
                  <a:lnTo>
                    <a:pt x="1905000" y="531876"/>
                  </a:lnTo>
                  <a:lnTo>
                    <a:pt x="1956816" y="499872"/>
                  </a:lnTo>
                  <a:lnTo>
                    <a:pt x="1962911" y="507492"/>
                  </a:lnTo>
                  <a:lnTo>
                    <a:pt x="1980057" y="539496"/>
                  </a:lnTo>
                  <a:close/>
                </a:path>
                <a:path w="2089785" h="1941830">
                  <a:moveTo>
                    <a:pt x="1930908" y="579120"/>
                  </a:moveTo>
                  <a:lnTo>
                    <a:pt x="1908048" y="537971"/>
                  </a:lnTo>
                  <a:lnTo>
                    <a:pt x="1909572" y="539496"/>
                  </a:lnTo>
                  <a:lnTo>
                    <a:pt x="1980057" y="539496"/>
                  </a:lnTo>
                  <a:lnTo>
                    <a:pt x="1985772" y="550163"/>
                  </a:lnTo>
                  <a:lnTo>
                    <a:pt x="1988819" y="556260"/>
                  </a:lnTo>
                  <a:lnTo>
                    <a:pt x="1946148" y="577596"/>
                  </a:lnTo>
                  <a:lnTo>
                    <a:pt x="1930908" y="577596"/>
                  </a:lnTo>
                  <a:lnTo>
                    <a:pt x="1930908" y="579120"/>
                  </a:lnTo>
                  <a:close/>
                </a:path>
                <a:path w="2089785" h="1941830">
                  <a:moveTo>
                    <a:pt x="1933956" y="583692"/>
                  </a:moveTo>
                  <a:lnTo>
                    <a:pt x="1930908" y="577596"/>
                  </a:lnTo>
                  <a:lnTo>
                    <a:pt x="1946148" y="577596"/>
                  </a:lnTo>
                  <a:lnTo>
                    <a:pt x="1933956" y="583692"/>
                  </a:lnTo>
                  <a:close/>
                </a:path>
                <a:path w="2089785" h="1941830">
                  <a:moveTo>
                    <a:pt x="1967484" y="659892"/>
                  </a:moveTo>
                  <a:lnTo>
                    <a:pt x="1958340" y="637031"/>
                  </a:lnTo>
                  <a:lnTo>
                    <a:pt x="2014727" y="612647"/>
                  </a:lnTo>
                  <a:lnTo>
                    <a:pt x="2025396" y="637031"/>
                  </a:lnTo>
                  <a:lnTo>
                    <a:pt x="2033744" y="658368"/>
                  </a:lnTo>
                  <a:lnTo>
                    <a:pt x="1967484" y="658368"/>
                  </a:lnTo>
                  <a:lnTo>
                    <a:pt x="1967484" y="659892"/>
                  </a:lnTo>
                  <a:close/>
                </a:path>
                <a:path w="2089785" h="1941830">
                  <a:moveTo>
                    <a:pt x="1979676" y="693420"/>
                  </a:moveTo>
                  <a:lnTo>
                    <a:pt x="1967484" y="658368"/>
                  </a:lnTo>
                  <a:lnTo>
                    <a:pt x="2033744" y="658368"/>
                  </a:lnTo>
                  <a:lnTo>
                    <a:pt x="2039111" y="672084"/>
                  </a:lnTo>
                  <a:lnTo>
                    <a:pt x="1979676" y="693420"/>
                  </a:lnTo>
                  <a:close/>
                </a:path>
                <a:path w="2089785" h="1941830">
                  <a:moveTo>
                    <a:pt x="2007108" y="789431"/>
                  </a:moveTo>
                  <a:lnTo>
                    <a:pt x="2002535" y="766571"/>
                  </a:lnTo>
                  <a:lnTo>
                    <a:pt x="1997964" y="749808"/>
                  </a:lnTo>
                  <a:lnTo>
                    <a:pt x="2057400" y="734568"/>
                  </a:lnTo>
                  <a:lnTo>
                    <a:pt x="2061972" y="751331"/>
                  </a:lnTo>
                  <a:lnTo>
                    <a:pt x="2068068" y="775716"/>
                  </a:lnTo>
                  <a:lnTo>
                    <a:pt x="2069943" y="787908"/>
                  </a:lnTo>
                  <a:lnTo>
                    <a:pt x="2007108" y="787908"/>
                  </a:lnTo>
                  <a:lnTo>
                    <a:pt x="2007108" y="789431"/>
                  </a:lnTo>
                  <a:close/>
                </a:path>
                <a:path w="2089785" h="1941830">
                  <a:moveTo>
                    <a:pt x="2011680" y="807720"/>
                  </a:moveTo>
                  <a:lnTo>
                    <a:pt x="2007108" y="787908"/>
                  </a:lnTo>
                  <a:lnTo>
                    <a:pt x="2069943" y="787908"/>
                  </a:lnTo>
                  <a:lnTo>
                    <a:pt x="2071116" y="795528"/>
                  </a:lnTo>
                  <a:lnTo>
                    <a:pt x="2011680" y="807720"/>
                  </a:lnTo>
                  <a:close/>
                </a:path>
                <a:path w="2089785" h="1941830">
                  <a:moveTo>
                    <a:pt x="2022348" y="879347"/>
                  </a:moveTo>
                  <a:lnTo>
                    <a:pt x="2020824" y="867155"/>
                  </a:lnTo>
                  <a:lnTo>
                    <a:pt x="2081784" y="859536"/>
                  </a:lnTo>
                  <a:lnTo>
                    <a:pt x="2084070" y="877824"/>
                  </a:lnTo>
                  <a:lnTo>
                    <a:pt x="2022348" y="877824"/>
                  </a:lnTo>
                  <a:lnTo>
                    <a:pt x="2022348" y="879347"/>
                  </a:lnTo>
                  <a:close/>
                </a:path>
                <a:path w="2089785" h="1941830">
                  <a:moveTo>
                    <a:pt x="2025396" y="925068"/>
                  </a:moveTo>
                  <a:lnTo>
                    <a:pt x="2025396" y="923544"/>
                  </a:lnTo>
                  <a:lnTo>
                    <a:pt x="2023872" y="900684"/>
                  </a:lnTo>
                  <a:lnTo>
                    <a:pt x="2022348" y="877824"/>
                  </a:lnTo>
                  <a:lnTo>
                    <a:pt x="2084070" y="877824"/>
                  </a:lnTo>
                  <a:lnTo>
                    <a:pt x="2086356" y="896112"/>
                  </a:lnTo>
                  <a:lnTo>
                    <a:pt x="2087880" y="920496"/>
                  </a:lnTo>
                  <a:lnTo>
                    <a:pt x="2087880" y="923544"/>
                  </a:lnTo>
                  <a:lnTo>
                    <a:pt x="2025396" y="925068"/>
                  </a:lnTo>
                  <a:close/>
                </a:path>
                <a:path w="2089785" h="1941830">
                  <a:moveTo>
                    <a:pt x="2023872" y="902208"/>
                  </a:moveTo>
                  <a:lnTo>
                    <a:pt x="2023776" y="900684"/>
                  </a:lnTo>
                  <a:lnTo>
                    <a:pt x="2023872" y="902208"/>
                  </a:lnTo>
                  <a:close/>
                </a:path>
                <a:path w="2089785" h="1941830">
                  <a:moveTo>
                    <a:pt x="2025396" y="925068"/>
                  </a:moveTo>
                  <a:lnTo>
                    <a:pt x="2025300" y="923544"/>
                  </a:lnTo>
                  <a:lnTo>
                    <a:pt x="2025396" y="925068"/>
                  </a:lnTo>
                  <a:close/>
                </a:path>
                <a:path w="2089785" h="1941830">
                  <a:moveTo>
                    <a:pt x="2089404" y="995171"/>
                  </a:moveTo>
                  <a:lnTo>
                    <a:pt x="2026919" y="995171"/>
                  </a:lnTo>
                  <a:lnTo>
                    <a:pt x="2026919" y="986028"/>
                  </a:lnTo>
                  <a:lnTo>
                    <a:pt x="2089404" y="986028"/>
                  </a:lnTo>
                  <a:lnTo>
                    <a:pt x="2089404" y="995171"/>
                  </a:lnTo>
                  <a:close/>
                </a:path>
                <a:path w="2089785" h="1941830">
                  <a:moveTo>
                    <a:pt x="2086356" y="1050036"/>
                  </a:moveTo>
                  <a:lnTo>
                    <a:pt x="2023872" y="1045463"/>
                  </a:lnTo>
                  <a:lnTo>
                    <a:pt x="2023872" y="1040892"/>
                  </a:lnTo>
                  <a:lnTo>
                    <a:pt x="2026919" y="1018031"/>
                  </a:lnTo>
                  <a:lnTo>
                    <a:pt x="2025396" y="1018031"/>
                  </a:lnTo>
                  <a:lnTo>
                    <a:pt x="2026919" y="993647"/>
                  </a:lnTo>
                  <a:lnTo>
                    <a:pt x="2026919" y="995171"/>
                  </a:lnTo>
                  <a:lnTo>
                    <a:pt x="2089404" y="995171"/>
                  </a:lnTo>
                  <a:lnTo>
                    <a:pt x="2089404" y="996696"/>
                  </a:lnTo>
                  <a:lnTo>
                    <a:pt x="2086356" y="1045463"/>
                  </a:lnTo>
                  <a:lnTo>
                    <a:pt x="2086356" y="1050036"/>
                  </a:lnTo>
                  <a:close/>
                </a:path>
                <a:path w="2089785" h="1941830">
                  <a:moveTo>
                    <a:pt x="2074773" y="1132331"/>
                  </a:moveTo>
                  <a:lnTo>
                    <a:pt x="2011680" y="1132331"/>
                  </a:lnTo>
                  <a:lnTo>
                    <a:pt x="2016251" y="1109471"/>
                  </a:lnTo>
                  <a:lnTo>
                    <a:pt x="2016251" y="1104900"/>
                  </a:lnTo>
                  <a:lnTo>
                    <a:pt x="2077211" y="1114044"/>
                  </a:lnTo>
                  <a:lnTo>
                    <a:pt x="2077211" y="1120139"/>
                  </a:lnTo>
                  <a:lnTo>
                    <a:pt x="2074773" y="1132331"/>
                  </a:lnTo>
                  <a:close/>
                </a:path>
                <a:path w="2089785" h="1941830">
                  <a:moveTo>
                    <a:pt x="2070354" y="1155192"/>
                  </a:moveTo>
                  <a:lnTo>
                    <a:pt x="2007108" y="1155192"/>
                  </a:lnTo>
                  <a:lnTo>
                    <a:pt x="2011680" y="1130808"/>
                  </a:lnTo>
                  <a:lnTo>
                    <a:pt x="2011680" y="1132331"/>
                  </a:lnTo>
                  <a:lnTo>
                    <a:pt x="2074773" y="1132331"/>
                  </a:lnTo>
                  <a:lnTo>
                    <a:pt x="2072640" y="1143000"/>
                  </a:lnTo>
                  <a:lnTo>
                    <a:pt x="2070354" y="1155192"/>
                  </a:lnTo>
                  <a:close/>
                </a:path>
                <a:path w="2089785" h="1941830">
                  <a:moveTo>
                    <a:pt x="2065019" y="1176528"/>
                  </a:moveTo>
                  <a:lnTo>
                    <a:pt x="2005584" y="1162812"/>
                  </a:lnTo>
                  <a:lnTo>
                    <a:pt x="2007108" y="1153668"/>
                  </a:lnTo>
                  <a:lnTo>
                    <a:pt x="2007108" y="1155192"/>
                  </a:lnTo>
                  <a:lnTo>
                    <a:pt x="2070354" y="1155192"/>
                  </a:lnTo>
                  <a:lnTo>
                    <a:pt x="2068068" y="1167384"/>
                  </a:lnTo>
                  <a:lnTo>
                    <a:pt x="2065019" y="1176528"/>
                  </a:lnTo>
                  <a:close/>
                </a:path>
                <a:path w="2089785" h="1941830">
                  <a:moveTo>
                    <a:pt x="1982724" y="1242060"/>
                  </a:moveTo>
                  <a:lnTo>
                    <a:pt x="1990343" y="1219200"/>
                  </a:lnTo>
                  <a:lnTo>
                    <a:pt x="2049780" y="1239012"/>
                  </a:lnTo>
                  <a:lnTo>
                    <a:pt x="2049235" y="1240536"/>
                  </a:lnTo>
                  <a:lnTo>
                    <a:pt x="1984248" y="1240536"/>
                  </a:lnTo>
                  <a:lnTo>
                    <a:pt x="1982724" y="1242060"/>
                  </a:lnTo>
                  <a:close/>
                </a:path>
                <a:path w="2089785" h="1941830">
                  <a:moveTo>
                    <a:pt x="2028443" y="1298447"/>
                  </a:moveTo>
                  <a:lnTo>
                    <a:pt x="1970532" y="1277112"/>
                  </a:lnTo>
                  <a:lnTo>
                    <a:pt x="1984248" y="1240536"/>
                  </a:lnTo>
                  <a:lnTo>
                    <a:pt x="2049235" y="1240536"/>
                  </a:lnTo>
                  <a:lnTo>
                    <a:pt x="2042160" y="1260347"/>
                  </a:lnTo>
                  <a:lnTo>
                    <a:pt x="2028443" y="1298447"/>
                  </a:lnTo>
                  <a:close/>
                </a:path>
                <a:path w="2089785" h="1941830">
                  <a:moveTo>
                    <a:pt x="1998891" y="1365504"/>
                  </a:moveTo>
                  <a:lnTo>
                    <a:pt x="1930908" y="1365504"/>
                  </a:lnTo>
                  <a:lnTo>
                    <a:pt x="1947672" y="1330452"/>
                  </a:lnTo>
                  <a:lnTo>
                    <a:pt x="2002535" y="1357884"/>
                  </a:lnTo>
                  <a:lnTo>
                    <a:pt x="1998891" y="1365504"/>
                  </a:lnTo>
                  <a:close/>
                </a:path>
                <a:path w="2089785" h="1941830">
                  <a:moveTo>
                    <a:pt x="1973580" y="1414271"/>
                  </a:moveTo>
                  <a:lnTo>
                    <a:pt x="1920240" y="1383792"/>
                  </a:lnTo>
                  <a:lnTo>
                    <a:pt x="1930908" y="1363980"/>
                  </a:lnTo>
                  <a:lnTo>
                    <a:pt x="1930908" y="1365504"/>
                  </a:lnTo>
                  <a:lnTo>
                    <a:pt x="1998891" y="1365504"/>
                  </a:lnTo>
                  <a:lnTo>
                    <a:pt x="1985772" y="1392936"/>
                  </a:lnTo>
                  <a:lnTo>
                    <a:pt x="1973580" y="1414271"/>
                  </a:lnTo>
                  <a:close/>
                </a:path>
                <a:path w="2089785" h="1941830">
                  <a:moveTo>
                    <a:pt x="1885188" y="1443228"/>
                  </a:moveTo>
                  <a:lnTo>
                    <a:pt x="1889759" y="1435608"/>
                  </a:lnTo>
                  <a:lnTo>
                    <a:pt x="1899180" y="1441704"/>
                  </a:lnTo>
                  <a:lnTo>
                    <a:pt x="1886711" y="1441704"/>
                  </a:lnTo>
                  <a:lnTo>
                    <a:pt x="1885188" y="1443228"/>
                  </a:lnTo>
                  <a:close/>
                </a:path>
                <a:path w="2089785" h="1941830">
                  <a:moveTo>
                    <a:pt x="1859280" y="1479804"/>
                  </a:moveTo>
                  <a:lnTo>
                    <a:pt x="1886711" y="1441704"/>
                  </a:lnTo>
                  <a:lnTo>
                    <a:pt x="1899180" y="1441704"/>
                  </a:lnTo>
                  <a:lnTo>
                    <a:pt x="1941576" y="1469136"/>
                  </a:lnTo>
                  <a:lnTo>
                    <a:pt x="1937004" y="1475231"/>
                  </a:lnTo>
                  <a:lnTo>
                    <a:pt x="1934894" y="1478280"/>
                  </a:lnTo>
                  <a:lnTo>
                    <a:pt x="1860804" y="1478280"/>
                  </a:lnTo>
                  <a:lnTo>
                    <a:pt x="1859280" y="1479804"/>
                  </a:lnTo>
                  <a:close/>
                </a:path>
                <a:path w="2089785" h="1941830">
                  <a:moveTo>
                    <a:pt x="1905000" y="1522476"/>
                  </a:moveTo>
                  <a:lnTo>
                    <a:pt x="1856232" y="1484376"/>
                  </a:lnTo>
                  <a:lnTo>
                    <a:pt x="1860804" y="1478280"/>
                  </a:lnTo>
                  <a:lnTo>
                    <a:pt x="1934894" y="1478280"/>
                  </a:lnTo>
                  <a:lnTo>
                    <a:pt x="1909572" y="1514855"/>
                  </a:lnTo>
                  <a:lnTo>
                    <a:pt x="1905000" y="1522476"/>
                  </a:lnTo>
                  <a:close/>
                </a:path>
                <a:path w="2089785" h="1941830">
                  <a:moveTo>
                    <a:pt x="1802892" y="1549908"/>
                  </a:moveTo>
                  <a:lnTo>
                    <a:pt x="1818132" y="1531620"/>
                  </a:lnTo>
                  <a:lnTo>
                    <a:pt x="1838120" y="1548384"/>
                  </a:lnTo>
                  <a:lnTo>
                    <a:pt x="1804416" y="1548384"/>
                  </a:lnTo>
                  <a:lnTo>
                    <a:pt x="1802892" y="1549908"/>
                  </a:lnTo>
                  <a:close/>
                </a:path>
                <a:path w="2089785" h="1941830">
                  <a:moveTo>
                    <a:pt x="1822704" y="1618488"/>
                  </a:moveTo>
                  <a:lnTo>
                    <a:pt x="1778508" y="1575816"/>
                  </a:lnTo>
                  <a:lnTo>
                    <a:pt x="1804416" y="1548384"/>
                  </a:lnTo>
                  <a:lnTo>
                    <a:pt x="1838120" y="1548384"/>
                  </a:lnTo>
                  <a:lnTo>
                    <a:pt x="1865376" y="1571244"/>
                  </a:lnTo>
                  <a:lnTo>
                    <a:pt x="1850135" y="1589531"/>
                  </a:lnTo>
                  <a:lnTo>
                    <a:pt x="1822704" y="1618488"/>
                  </a:lnTo>
                  <a:close/>
                </a:path>
                <a:path w="2089785" h="1941830">
                  <a:moveTo>
                    <a:pt x="1760524" y="1644396"/>
                  </a:moveTo>
                  <a:lnTo>
                    <a:pt x="1705356" y="1644396"/>
                  </a:lnTo>
                  <a:lnTo>
                    <a:pt x="1735835" y="1616963"/>
                  </a:lnTo>
                  <a:lnTo>
                    <a:pt x="1760524" y="1644396"/>
                  </a:lnTo>
                  <a:close/>
                </a:path>
                <a:path w="2089785" h="1941830">
                  <a:moveTo>
                    <a:pt x="1729740" y="1703831"/>
                  </a:moveTo>
                  <a:lnTo>
                    <a:pt x="1690116" y="1656588"/>
                  </a:lnTo>
                  <a:lnTo>
                    <a:pt x="1706880" y="1642872"/>
                  </a:lnTo>
                  <a:lnTo>
                    <a:pt x="1705356" y="1644396"/>
                  </a:lnTo>
                  <a:lnTo>
                    <a:pt x="1760524" y="1644396"/>
                  </a:lnTo>
                  <a:lnTo>
                    <a:pt x="1776984" y="1662684"/>
                  </a:lnTo>
                  <a:lnTo>
                    <a:pt x="1746504" y="1691639"/>
                  </a:lnTo>
                  <a:lnTo>
                    <a:pt x="1729740" y="1703831"/>
                  </a:lnTo>
                  <a:close/>
                </a:path>
                <a:path w="2089785" h="1941830">
                  <a:moveTo>
                    <a:pt x="1624584" y="1778508"/>
                  </a:moveTo>
                  <a:lnTo>
                    <a:pt x="1594104" y="1725168"/>
                  </a:lnTo>
                  <a:lnTo>
                    <a:pt x="1633727" y="1699260"/>
                  </a:lnTo>
                  <a:lnTo>
                    <a:pt x="1632204" y="1699260"/>
                  </a:lnTo>
                  <a:lnTo>
                    <a:pt x="1642872" y="1693163"/>
                  </a:lnTo>
                  <a:lnTo>
                    <a:pt x="1679448" y="1741931"/>
                  </a:lnTo>
                  <a:lnTo>
                    <a:pt x="1668780" y="1749552"/>
                  </a:lnTo>
                  <a:lnTo>
                    <a:pt x="1627632" y="1776984"/>
                  </a:lnTo>
                  <a:lnTo>
                    <a:pt x="1624584" y="1778508"/>
                  </a:lnTo>
                  <a:close/>
                </a:path>
                <a:path w="2089785" h="1941830">
                  <a:moveTo>
                    <a:pt x="1514856" y="1837944"/>
                  </a:moveTo>
                  <a:lnTo>
                    <a:pt x="1487424" y="1783080"/>
                  </a:lnTo>
                  <a:lnTo>
                    <a:pt x="1514856" y="1770888"/>
                  </a:lnTo>
                  <a:lnTo>
                    <a:pt x="1513332" y="1770888"/>
                  </a:lnTo>
                  <a:lnTo>
                    <a:pt x="1540764" y="1755647"/>
                  </a:lnTo>
                  <a:lnTo>
                    <a:pt x="1571243" y="1810512"/>
                  </a:lnTo>
                  <a:lnTo>
                    <a:pt x="1542288" y="1825752"/>
                  </a:lnTo>
                  <a:lnTo>
                    <a:pt x="1514856" y="1837944"/>
                  </a:lnTo>
                  <a:close/>
                </a:path>
                <a:path w="2089785" h="1941830">
                  <a:moveTo>
                    <a:pt x="1395984" y="1886712"/>
                  </a:moveTo>
                  <a:lnTo>
                    <a:pt x="1377696" y="1827276"/>
                  </a:lnTo>
                  <a:lnTo>
                    <a:pt x="1383792" y="1825752"/>
                  </a:lnTo>
                  <a:lnTo>
                    <a:pt x="1382267" y="1825752"/>
                  </a:lnTo>
                  <a:lnTo>
                    <a:pt x="1427988" y="1808988"/>
                  </a:lnTo>
                  <a:lnTo>
                    <a:pt x="1426464" y="1808988"/>
                  </a:lnTo>
                  <a:lnTo>
                    <a:pt x="1432559" y="1807463"/>
                  </a:lnTo>
                  <a:lnTo>
                    <a:pt x="1456943" y="1863852"/>
                  </a:lnTo>
                  <a:lnTo>
                    <a:pt x="1450848" y="1866900"/>
                  </a:lnTo>
                  <a:lnTo>
                    <a:pt x="1403604" y="1883663"/>
                  </a:lnTo>
                  <a:lnTo>
                    <a:pt x="1395984" y="1886712"/>
                  </a:lnTo>
                  <a:close/>
                </a:path>
                <a:path w="2089785" h="1941830">
                  <a:moveTo>
                    <a:pt x="1274064" y="1918716"/>
                  </a:moveTo>
                  <a:lnTo>
                    <a:pt x="1260348" y="1857755"/>
                  </a:lnTo>
                  <a:lnTo>
                    <a:pt x="1290827" y="1851660"/>
                  </a:lnTo>
                  <a:lnTo>
                    <a:pt x="1289304" y="1851660"/>
                  </a:lnTo>
                  <a:lnTo>
                    <a:pt x="1319784" y="1844039"/>
                  </a:lnTo>
                  <a:lnTo>
                    <a:pt x="1335024" y="1903476"/>
                  </a:lnTo>
                  <a:lnTo>
                    <a:pt x="1274064" y="1918716"/>
                  </a:lnTo>
                  <a:close/>
                </a:path>
                <a:path w="2089785" h="1941830">
                  <a:moveTo>
                    <a:pt x="1150619" y="1937004"/>
                  </a:moveTo>
                  <a:lnTo>
                    <a:pt x="1147572" y="1937004"/>
                  </a:lnTo>
                  <a:lnTo>
                    <a:pt x="1143000" y="1876044"/>
                  </a:lnTo>
                  <a:lnTo>
                    <a:pt x="1144524" y="1876044"/>
                  </a:lnTo>
                  <a:lnTo>
                    <a:pt x="1170432" y="1872996"/>
                  </a:lnTo>
                  <a:lnTo>
                    <a:pt x="1168908" y="1872996"/>
                  </a:lnTo>
                  <a:lnTo>
                    <a:pt x="1194816" y="1869947"/>
                  </a:lnTo>
                  <a:lnTo>
                    <a:pt x="1202435" y="1868424"/>
                  </a:lnTo>
                  <a:lnTo>
                    <a:pt x="1211580" y="1929384"/>
                  </a:lnTo>
                  <a:lnTo>
                    <a:pt x="1202435" y="1930908"/>
                  </a:lnTo>
                  <a:lnTo>
                    <a:pt x="1150619" y="1937004"/>
                  </a:lnTo>
                  <a:close/>
                </a:path>
                <a:path w="2089785" h="1941830">
                  <a:moveTo>
                    <a:pt x="1085088" y="1941576"/>
                  </a:moveTo>
                  <a:lnTo>
                    <a:pt x="1022604" y="1941576"/>
                  </a:lnTo>
                  <a:lnTo>
                    <a:pt x="1022604" y="1880616"/>
                  </a:lnTo>
                  <a:lnTo>
                    <a:pt x="1069848" y="1880616"/>
                  </a:lnTo>
                  <a:lnTo>
                    <a:pt x="1082040" y="1879092"/>
                  </a:lnTo>
                  <a:lnTo>
                    <a:pt x="1085088" y="1941576"/>
                  </a:lnTo>
                  <a:close/>
                </a:path>
                <a:path w="2089785" h="1941830">
                  <a:moveTo>
                    <a:pt x="957072" y="1938528"/>
                  </a:moveTo>
                  <a:lnTo>
                    <a:pt x="937259" y="1937004"/>
                  </a:lnTo>
                  <a:lnTo>
                    <a:pt x="911351" y="1935480"/>
                  </a:lnTo>
                  <a:lnTo>
                    <a:pt x="894588" y="1932431"/>
                  </a:lnTo>
                  <a:lnTo>
                    <a:pt x="902208" y="1871472"/>
                  </a:lnTo>
                  <a:lnTo>
                    <a:pt x="918972" y="1872996"/>
                  </a:lnTo>
                  <a:lnTo>
                    <a:pt x="943356" y="1876044"/>
                  </a:lnTo>
                  <a:lnTo>
                    <a:pt x="963167" y="1877568"/>
                  </a:lnTo>
                  <a:lnTo>
                    <a:pt x="957072" y="1938528"/>
                  </a:lnTo>
                  <a:close/>
                </a:path>
                <a:path w="2089785" h="1941830">
                  <a:moveTo>
                    <a:pt x="832104" y="1921764"/>
                  </a:moveTo>
                  <a:lnTo>
                    <a:pt x="783336" y="1912620"/>
                  </a:lnTo>
                  <a:lnTo>
                    <a:pt x="769620" y="1908047"/>
                  </a:lnTo>
                  <a:lnTo>
                    <a:pt x="784859" y="1848612"/>
                  </a:lnTo>
                  <a:lnTo>
                    <a:pt x="798575" y="1851660"/>
                  </a:lnTo>
                  <a:lnTo>
                    <a:pt x="797052" y="1851660"/>
                  </a:lnTo>
                  <a:lnTo>
                    <a:pt x="844296" y="1862328"/>
                  </a:lnTo>
                  <a:lnTo>
                    <a:pt x="832104" y="1921764"/>
                  </a:lnTo>
                  <a:close/>
                </a:path>
                <a:path w="2089785" h="1941830">
                  <a:moveTo>
                    <a:pt x="708659" y="1891284"/>
                  </a:moveTo>
                  <a:lnTo>
                    <a:pt x="685800" y="1883663"/>
                  </a:lnTo>
                  <a:lnTo>
                    <a:pt x="649224" y="1869947"/>
                  </a:lnTo>
                  <a:lnTo>
                    <a:pt x="670559" y="1812036"/>
                  </a:lnTo>
                  <a:lnTo>
                    <a:pt x="707136" y="1825752"/>
                  </a:lnTo>
                  <a:lnTo>
                    <a:pt x="705612" y="1825752"/>
                  </a:lnTo>
                  <a:lnTo>
                    <a:pt x="726948" y="1831847"/>
                  </a:lnTo>
                  <a:lnTo>
                    <a:pt x="708659" y="1891284"/>
                  </a:lnTo>
                  <a:close/>
                </a:path>
                <a:path w="2089785" h="1941830">
                  <a:moveTo>
                    <a:pt x="589787" y="1845563"/>
                  </a:moveTo>
                  <a:lnTo>
                    <a:pt x="547116" y="1825752"/>
                  </a:lnTo>
                  <a:lnTo>
                    <a:pt x="533400" y="1818131"/>
                  </a:lnTo>
                  <a:lnTo>
                    <a:pt x="562356" y="1763268"/>
                  </a:lnTo>
                  <a:lnTo>
                    <a:pt x="576071" y="1770888"/>
                  </a:lnTo>
                  <a:lnTo>
                    <a:pt x="574548" y="1770888"/>
                  </a:lnTo>
                  <a:lnTo>
                    <a:pt x="615696" y="1790700"/>
                  </a:lnTo>
                  <a:lnTo>
                    <a:pt x="589787" y="1845563"/>
                  </a:lnTo>
                  <a:close/>
                </a:path>
                <a:path w="2089785" h="1941830">
                  <a:moveTo>
                    <a:pt x="478536" y="1787652"/>
                  </a:moveTo>
                  <a:lnTo>
                    <a:pt x="461771" y="1776984"/>
                  </a:lnTo>
                  <a:lnTo>
                    <a:pt x="425196" y="1752600"/>
                  </a:lnTo>
                  <a:lnTo>
                    <a:pt x="458724" y="1702308"/>
                  </a:lnTo>
                  <a:lnTo>
                    <a:pt x="493775" y="1725168"/>
                  </a:lnTo>
                  <a:lnTo>
                    <a:pt x="509016" y="1734312"/>
                  </a:lnTo>
                  <a:lnTo>
                    <a:pt x="478536" y="1787652"/>
                  </a:lnTo>
                  <a:close/>
                </a:path>
                <a:path w="2089785" h="1941830">
                  <a:moveTo>
                    <a:pt x="373379" y="1714500"/>
                  </a:moveTo>
                  <a:lnTo>
                    <a:pt x="342900" y="1691639"/>
                  </a:lnTo>
                  <a:lnTo>
                    <a:pt x="324612" y="1674876"/>
                  </a:lnTo>
                  <a:lnTo>
                    <a:pt x="365759" y="1627631"/>
                  </a:lnTo>
                  <a:lnTo>
                    <a:pt x="382524" y="1644396"/>
                  </a:lnTo>
                  <a:lnTo>
                    <a:pt x="384333" y="1644396"/>
                  </a:lnTo>
                  <a:lnTo>
                    <a:pt x="411479" y="1667255"/>
                  </a:lnTo>
                  <a:lnTo>
                    <a:pt x="373379" y="1714500"/>
                  </a:lnTo>
                  <a:close/>
                </a:path>
                <a:path w="2089785" h="1941830">
                  <a:moveTo>
                    <a:pt x="384333" y="1644396"/>
                  </a:moveTo>
                  <a:lnTo>
                    <a:pt x="382524" y="1644396"/>
                  </a:lnTo>
                  <a:lnTo>
                    <a:pt x="382524" y="1642872"/>
                  </a:lnTo>
                  <a:lnTo>
                    <a:pt x="384333" y="1644396"/>
                  </a:lnTo>
                  <a:close/>
                </a:path>
                <a:path w="2089785" h="1941830">
                  <a:moveTo>
                    <a:pt x="278891" y="1630680"/>
                  </a:moveTo>
                  <a:lnTo>
                    <a:pt x="271271" y="1624584"/>
                  </a:lnTo>
                  <a:lnTo>
                    <a:pt x="239267" y="1589531"/>
                  </a:lnTo>
                  <a:lnTo>
                    <a:pt x="234695" y="1583436"/>
                  </a:lnTo>
                  <a:lnTo>
                    <a:pt x="280416" y="1543812"/>
                  </a:lnTo>
                  <a:lnTo>
                    <a:pt x="284987" y="1549908"/>
                  </a:lnTo>
                  <a:lnTo>
                    <a:pt x="286442" y="1549908"/>
                  </a:lnTo>
                  <a:lnTo>
                    <a:pt x="316991" y="1581912"/>
                  </a:lnTo>
                  <a:lnTo>
                    <a:pt x="315467" y="1581912"/>
                  </a:lnTo>
                  <a:lnTo>
                    <a:pt x="321563" y="1586484"/>
                  </a:lnTo>
                  <a:lnTo>
                    <a:pt x="278891" y="1630680"/>
                  </a:lnTo>
                  <a:close/>
                </a:path>
                <a:path w="2089785" h="1941830">
                  <a:moveTo>
                    <a:pt x="286442" y="1549908"/>
                  </a:moveTo>
                  <a:lnTo>
                    <a:pt x="284987" y="1549908"/>
                  </a:lnTo>
                  <a:lnTo>
                    <a:pt x="284987" y="1548384"/>
                  </a:lnTo>
                  <a:lnTo>
                    <a:pt x="286442" y="1549908"/>
                  </a:lnTo>
                  <a:close/>
                </a:path>
                <a:path w="2089785" h="1941830">
                  <a:moveTo>
                    <a:pt x="193548" y="1534668"/>
                  </a:moveTo>
                  <a:lnTo>
                    <a:pt x="178308" y="1514855"/>
                  </a:lnTo>
                  <a:lnTo>
                    <a:pt x="156971" y="1484376"/>
                  </a:lnTo>
                  <a:lnTo>
                    <a:pt x="207263" y="1449324"/>
                  </a:lnTo>
                  <a:lnTo>
                    <a:pt x="228600" y="1479804"/>
                  </a:lnTo>
                  <a:lnTo>
                    <a:pt x="229655" y="1479804"/>
                  </a:lnTo>
                  <a:lnTo>
                    <a:pt x="242316" y="1498092"/>
                  </a:lnTo>
                  <a:lnTo>
                    <a:pt x="193548" y="1534668"/>
                  </a:lnTo>
                  <a:close/>
                </a:path>
                <a:path w="2089785" h="1941830">
                  <a:moveTo>
                    <a:pt x="229655" y="1479804"/>
                  </a:moveTo>
                  <a:lnTo>
                    <a:pt x="228600" y="1479804"/>
                  </a:lnTo>
                  <a:lnTo>
                    <a:pt x="228600" y="1478280"/>
                  </a:lnTo>
                  <a:lnTo>
                    <a:pt x="229655" y="1479804"/>
                  </a:lnTo>
                  <a:close/>
                </a:path>
                <a:path w="2089785" h="1941830">
                  <a:moveTo>
                    <a:pt x="121920" y="1429512"/>
                  </a:moveTo>
                  <a:lnTo>
                    <a:pt x="103632" y="1392936"/>
                  </a:lnTo>
                  <a:lnTo>
                    <a:pt x="92963" y="1373124"/>
                  </a:lnTo>
                  <a:lnTo>
                    <a:pt x="147828" y="1345692"/>
                  </a:lnTo>
                  <a:lnTo>
                    <a:pt x="157675" y="1363980"/>
                  </a:lnTo>
                  <a:lnTo>
                    <a:pt x="156971" y="1363980"/>
                  </a:lnTo>
                  <a:lnTo>
                    <a:pt x="176783" y="1399031"/>
                  </a:lnTo>
                  <a:lnTo>
                    <a:pt x="121920" y="1429512"/>
                  </a:lnTo>
                  <a:close/>
                </a:path>
                <a:path w="2089785" h="1941830">
                  <a:moveTo>
                    <a:pt x="158495" y="1365504"/>
                  </a:moveTo>
                  <a:lnTo>
                    <a:pt x="156971" y="1363980"/>
                  </a:lnTo>
                  <a:lnTo>
                    <a:pt x="157675" y="1363980"/>
                  </a:lnTo>
                  <a:lnTo>
                    <a:pt x="158495" y="1365504"/>
                  </a:lnTo>
                  <a:close/>
                </a:path>
                <a:path w="2089785" h="1941830">
                  <a:moveTo>
                    <a:pt x="67056" y="1315212"/>
                  </a:moveTo>
                  <a:lnTo>
                    <a:pt x="62483" y="1306068"/>
                  </a:lnTo>
                  <a:lnTo>
                    <a:pt x="47244" y="1260347"/>
                  </a:lnTo>
                  <a:lnTo>
                    <a:pt x="44195" y="1254252"/>
                  </a:lnTo>
                  <a:lnTo>
                    <a:pt x="103632" y="1235963"/>
                  </a:lnTo>
                  <a:lnTo>
                    <a:pt x="105156" y="1242060"/>
                  </a:lnTo>
                  <a:lnTo>
                    <a:pt x="105681" y="1242060"/>
                  </a:lnTo>
                  <a:lnTo>
                    <a:pt x="120395" y="1284731"/>
                  </a:lnTo>
                  <a:lnTo>
                    <a:pt x="121005" y="1284731"/>
                  </a:lnTo>
                  <a:lnTo>
                    <a:pt x="123444" y="1290828"/>
                  </a:lnTo>
                  <a:lnTo>
                    <a:pt x="67056" y="1315212"/>
                  </a:lnTo>
                  <a:close/>
                </a:path>
                <a:path w="2089785" h="1941830">
                  <a:moveTo>
                    <a:pt x="105681" y="1242060"/>
                  </a:moveTo>
                  <a:lnTo>
                    <a:pt x="105156" y="1242060"/>
                  </a:lnTo>
                  <a:lnTo>
                    <a:pt x="105156" y="1240536"/>
                  </a:lnTo>
                  <a:lnTo>
                    <a:pt x="105681" y="1242060"/>
                  </a:lnTo>
                  <a:close/>
                </a:path>
                <a:path w="2089785" h="1941830">
                  <a:moveTo>
                    <a:pt x="121005" y="1284731"/>
                  </a:moveTo>
                  <a:lnTo>
                    <a:pt x="120395" y="1284731"/>
                  </a:lnTo>
                  <a:lnTo>
                    <a:pt x="120395" y="1283208"/>
                  </a:lnTo>
                  <a:lnTo>
                    <a:pt x="121005" y="1284731"/>
                  </a:lnTo>
                  <a:close/>
                </a:path>
                <a:path w="2089785" h="1941830">
                  <a:moveTo>
                    <a:pt x="27432" y="1193292"/>
                  </a:moveTo>
                  <a:lnTo>
                    <a:pt x="25908" y="1191768"/>
                  </a:lnTo>
                  <a:lnTo>
                    <a:pt x="21336" y="1167384"/>
                  </a:lnTo>
                  <a:lnTo>
                    <a:pt x="15240" y="1143000"/>
                  </a:lnTo>
                  <a:lnTo>
                    <a:pt x="13716" y="1130808"/>
                  </a:lnTo>
                  <a:lnTo>
                    <a:pt x="74675" y="1120139"/>
                  </a:lnTo>
                  <a:lnTo>
                    <a:pt x="76200" y="1132331"/>
                  </a:lnTo>
                  <a:lnTo>
                    <a:pt x="76485" y="1132331"/>
                  </a:lnTo>
                  <a:lnTo>
                    <a:pt x="80771" y="1155192"/>
                  </a:lnTo>
                  <a:lnTo>
                    <a:pt x="81178" y="1155192"/>
                  </a:lnTo>
                  <a:lnTo>
                    <a:pt x="86461" y="1175004"/>
                  </a:lnTo>
                  <a:lnTo>
                    <a:pt x="85344" y="1175004"/>
                  </a:lnTo>
                  <a:lnTo>
                    <a:pt x="86867" y="1178052"/>
                  </a:lnTo>
                  <a:lnTo>
                    <a:pt x="27432" y="1193292"/>
                  </a:lnTo>
                  <a:close/>
                </a:path>
                <a:path w="2089785" h="1941830">
                  <a:moveTo>
                    <a:pt x="76485" y="1132331"/>
                  </a:moveTo>
                  <a:lnTo>
                    <a:pt x="76200" y="1132331"/>
                  </a:lnTo>
                  <a:lnTo>
                    <a:pt x="76200" y="1130808"/>
                  </a:lnTo>
                  <a:lnTo>
                    <a:pt x="76485" y="1132331"/>
                  </a:lnTo>
                  <a:close/>
                </a:path>
                <a:path w="2089785" h="1941830">
                  <a:moveTo>
                    <a:pt x="81178" y="1155192"/>
                  </a:moveTo>
                  <a:lnTo>
                    <a:pt x="80771" y="1155192"/>
                  </a:lnTo>
                  <a:lnTo>
                    <a:pt x="80771" y="1153668"/>
                  </a:lnTo>
                  <a:lnTo>
                    <a:pt x="81178" y="1155192"/>
                  </a:lnTo>
                  <a:close/>
                </a:path>
                <a:path w="2089785" h="1941830">
                  <a:moveTo>
                    <a:pt x="86867" y="1176528"/>
                  </a:moveTo>
                  <a:lnTo>
                    <a:pt x="85344" y="1175004"/>
                  </a:lnTo>
                  <a:lnTo>
                    <a:pt x="86461" y="1175004"/>
                  </a:lnTo>
                  <a:lnTo>
                    <a:pt x="86867" y="1176528"/>
                  </a:lnTo>
                  <a:close/>
                </a:path>
              </a:pathLst>
            </a:custGeom>
            <a:solidFill>
              <a:srgbClr val="183B46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 txBox="1"/>
          <p:nvPr/>
        </p:nvSpPr>
        <p:spPr>
          <a:xfrm>
            <a:off x="1730189" y="1629664"/>
            <a:ext cx="758825" cy="2730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600" spc="-10">
                <a:solidFill>
                  <a:srgbClr val="183B46"/>
                </a:solidFill>
                <a:latin typeface="Century Gothic"/>
                <a:cs typeface="Century Gothic"/>
              </a:rPr>
              <a:t>mínimo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923689" y="1799246"/>
            <a:ext cx="371475" cy="7664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850" spc="5" b="1">
                <a:solidFill>
                  <a:srgbClr val="183B46"/>
                </a:solidFill>
                <a:latin typeface="Century Gothic"/>
                <a:cs typeface="Century Gothic"/>
              </a:rPr>
              <a:t>1</a:t>
            </a:r>
            <a:endParaRPr sz="485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6983443" y="1629664"/>
            <a:ext cx="828675" cy="2730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600" spc="-10">
                <a:solidFill>
                  <a:srgbClr val="183B46"/>
                </a:solidFill>
                <a:latin typeface="Century Gothic"/>
                <a:cs typeface="Century Gothic"/>
              </a:rPr>
              <a:t>máximo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6865972" y="1799246"/>
            <a:ext cx="1062990" cy="7664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850" spc="-25" b="1">
                <a:solidFill>
                  <a:srgbClr val="183B46"/>
                </a:solidFill>
                <a:latin typeface="Century Gothic"/>
                <a:cs typeface="Century Gothic"/>
              </a:rPr>
              <a:t>392</a:t>
            </a:r>
            <a:endParaRPr sz="485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7172370" y="2454171"/>
            <a:ext cx="436245" cy="2730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600" spc="-20" b="1">
                <a:solidFill>
                  <a:srgbClr val="183B46"/>
                </a:solidFill>
                <a:latin typeface="Century Gothic"/>
                <a:cs typeface="Century Gothic"/>
              </a:rPr>
              <a:t>dias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891749" y="2454171"/>
            <a:ext cx="436245" cy="2730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600" spc="-20" b="1">
                <a:solidFill>
                  <a:srgbClr val="183B46"/>
                </a:solidFill>
                <a:latin typeface="Century Gothic"/>
                <a:cs typeface="Century Gothic"/>
              </a:rPr>
              <a:t>dias</a:t>
            </a:r>
            <a:endParaRPr sz="1600">
              <a:latin typeface="Century Gothic"/>
              <a:cs typeface="Century Gothic"/>
            </a:endParaRPr>
          </a:p>
        </p:txBody>
      </p:sp>
      <p:pic>
        <p:nvPicPr>
          <p:cNvPr id="15" name="object 1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63014" y="1552892"/>
            <a:ext cx="1142999" cy="1060704"/>
          </a:xfrm>
          <a:prstGeom prst="rect">
            <a:avLst/>
          </a:prstGeom>
        </p:spPr>
      </p:pic>
      <p:sp>
        <p:nvSpPr>
          <p:cNvPr id="16" name="object 16" descr=""/>
          <p:cNvSpPr txBox="1"/>
          <p:nvPr/>
        </p:nvSpPr>
        <p:spPr>
          <a:xfrm>
            <a:off x="1202889" y="3383095"/>
            <a:ext cx="1852930" cy="161163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38100">
              <a:lnSpc>
                <a:spcPts val="1520"/>
              </a:lnSpc>
              <a:spcBef>
                <a:spcPts val="90"/>
              </a:spcBef>
            </a:pPr>
            <a:r>
              <a:rPr dirty="0" sz="1300" b="1">
                <a:solidFill>
                  <a:srgbClr val="183B46"/>
                </a:solidFill>
                <a:latin typeface="Century Gothic"/>
                <a:cs typeface="Century Gothic"/>
              </a:rPr>
              <a:t>MÉDIA</a:t>
            </a:r>
            <a:r>
              <a:rPr dirty="0" sz="1300" spc="-35" b="1">
                <a:solidFill>
                  <a:srgbClr val="183B46"/>
                </a:solidFill>
                <a:latin typeface="Century Gothic"/>
                <a:cs typeface="Century Gothic"/>
              </a:rPr>
              <a:t> </a:t>
            </a:r>
            <a:r>
              <a:rPr dirty="0" sz="1300" b="1">
                <a:solidFill>
                  <a:srgbClr val="B35E07"/>
                </a:solidFill>
                <a:latin typeface="Century Gothic"/>
                <a:cs typeface="Century Gothic"/>
              </a:rPr>
              <a:t>COM</a:t>
            </a:r>
            <a:r>
              <a:rPr dirty="0" sz="1300" spc="-40" b="1">
                <a:solidFill>
                  <a:srgbClr val="B35E07"/>
                </a:solidFill>
                <a:latin typeface="Century Gothic"/>
                <a:cs typeface="Century Gothic"/>
              </a:rPr>
              <a:t> </a:t>
            </a:r>
            <a:r>
              <a:rPr dirty="0" sz="1300" spc="-10" b="1">
                <a:solidFill>
                  <a:srgbClr val="183B46"/>
                </a:solidFill>
                <a:latin typeface="Century Gothic"/>
                <a:cs typeface="Century Gothic"/>
              </a:rPr>
              <a:t>OUTLIERS:</a:t>
            </a:r>
            <a:endParaRPr sz="1300">
              <a:latin typeface="Century Gothic"/>
              <a:cs typeface="Century Gothic"/>
            </a:endParaRPr>
          </a:p>
          <a:p>
            <a:pPr algn="ctr" marR="5080">
              <a:lnSpc>
                <a:spcPts val="1880"/>
              </a:lnSpc>
            </a:pPr>
            <a:r>
              <a:rPr dirty="0" sz="1600">
                <a:solidFill>
                  <a:srgbClr val="183B46"/>
                </a:solidFill>
                <a:latin typeface="Century Gothic"/>
                <a:cs typeface="Century Gothic"/>
              </a:rPr>
              <a:t>68</a:t>
            </a:r>
            <a:r>
              <a:rPr dirty="0" sz="1600" spc="5">
                <a:solidFill>
                  <a:srgbClr val="183B46"/>
                </a:solidFill>
                <a:latin typeface="Century Gothic"/>
                <a:cs typeface="Century Gothic"/>
              </a:rPr>
              <a:t> </a:t>
            </a:r>
            <a:r>
              <a:rPr dirty="0" sz="1600" spc="-20">
                <a:solidFill>
                  <a:srgbClr val="183B46"/>
                </a:solidFill>
                <a:latin typeface="Century Gothic"/>
                <a:cs typeface="Century Gothic"/>
              </a:rPr>
              <a:t>dias</a:t>
            </a:r>
            <a:endParaRPr sz="1600">
              <a:latin typeface="Century Gothic"/>
              <a:cs typeface="Century Gothic"/>
            </a:endParaRPr>
          </a:p>
          <a:p>
            <a:pPr marL="83820">
              <a:lnSpc>
                <a:spcPts val="1520"/>
              </a:lnSpc>
              <a:spcBef>
                <a:spcPts val="1260"/>
              </a:spcBef>
            </a:pPr>
            <a:r>
              <a:rPr dirty="0" sz="1300" b="1">
                <a:solidFill>
                  <a:srgbClr val="183B46"/>
                </a:solidFill>
                <a:latin typeface="Century Gothic"/>
                <a:cs typeface="Century Gothic"/>
              </a:rPr>
              <a:t>MÉDIA</a:t>
            </a:r>
            <a:r>
              <a:rPr dirty="0" sz="1300" spc="-35" b="1">
                <a:solidFill>
                  <a:srgbClr val="183B46"/>
                </a:solidFill>
                <a:latin typeface="Century Gothic"/>
                <a:cs typeface="Century Gothic"/>
              </a:rPr>
              <a:t> </a:t>
            </a:r>
            <a:r>
              <a:rPr dirty="0" sz="1300" b="1">
                <a:solidFill>
                  <a:srgbClr val="B35E07"/>
                </a:solidFill>
                <a:latin typeface="Century Gothic"/>
                <a:cs typeface="Century Gothic"/>
              </a:rPr>
              <a:t>SEM</a:t>
            </a:r>
            <a:r>
              <a:rPr dirty="0" sz="1300" spc="-40" b="1">
                <a:solidFill>
                  <a:srgbClr val="B35E07"/>
                </a:solidFill>
                <a:latin typeface="Century Gothic"/>
                <a:cs typeface="Century Gothic"/>
              </a:rPr>
              <a:t> </a:t>
            </a:r>
            <a:r>
              <a:rPr dirty="0" sz="1300" spc="-10" b="1">
                <a:solidFill>
                  <a:srgbClr val="183B46"/>
                </a:solidFill>
                <a:latin typeface="Century Gothic"/>
                <a:cs typeface="Century Gothic"/>
              </a:rPr>
              <a:t>OUTLIERS:</a:t>
            </a:r>
            <a:endParaRPr sz="1300">
              <a:latin typeface="Century Gothic"/>
              <a:cs typeface="Century Gothic"/>
            </a:endParaRPr>
          </a:p>
          <a:p>
            <a:pPr algn="ctr" marR="5080">
              <a:lnSpc>
                <a:spcPts val="1880"/>
              </a:lnSpc>
            </a:pPr>
            <a:r>
              <a:rPr dirty="0" sz="1600">
                <a:solidFill>
                  <a:srgbClr val="183B46"/>
                </a:solidFill>
                <a:latin typeface="Century Gothic"/>
                <a:cs typeface="Century Gothic"/>
              </a:rPr>
              <a:t>70</a:t>
            </a:r>
            <a:r>
              <a:rPr dirty="0" sz="1600" spc="5">
                <a:solidFill>
                  <a:srgbClr val="183B46"/>
                </a:solidFill>
                <a:latin typeface="Century Gothic"/>
                <a:cs typeface="Century Gothic"/>
              </a:rPr>
              <a:t> </a:t>
            </a:r>
            <a:r>
              <a:rPr dirty="0" sz="1600" spc="-20">
                <a:solidFill>
                  <a:srgbClr val="183B46"/>
                </a:solidFill>
                <a:latin typeface="Century Gothic"/>
                <a:cs typeface="Century Gothic"/>
              </a:rPr>
              <a:t>dias</a:t>
            </a:r>
            <a:endParaRPr sz="1600">
              <a:latin typeface="Century Gothic"/>
              <a:cs typeface="Century Gothic"/>
            </a:endParaRPr>
          </a:p>
          <a:p>
            <a:pPr marL="12700">
              <a:lnSpc>
                <a:spcPts val="1510"/>
              </a:lnSpc>
              <a:spcBef>
                <a:spcPts val="1055"/>
              </a:spcBef>
            </a:pPr>
            <a:r>
              <a:rPr dirty="0" sz="1300" b="1">
                <a:solidFill>
                  <a:srgbClr val="183B46"/>
                </a:solidFill>
                <a:latin typeface="Century Gothic"/>
                <a:cs typeface="Century Gothic"/>
              </a:rPr>
              <a:t>QUANTIDADE</a:t>
            </a:r>
            <a:r>
              <a:rPr dirty="0" sz="1300" spc="-80" b="1">
                <a:solidFill>
                  <a:srgbClr val="183B46"/>
                </a:solidFill>
                <a:latin typeface="Century Gothic"/>
                <a:cs typeface="Century Gothic"/>
              </a:rPr>
              <a:t> </a:t>
            </a:r>
            <a:r>
              <a:rPr dirty="0" sz="1300" spc="-10" b="1">
                <a:solidFill>
                  <a:srgbClr val="183B46"/>
                </a:solidFill>
                <a:latin typeface="Century Gothic"/>
                <a:cs typeface="Century Gothic"/>
              </a:rPr>
              <a:t>OUTLIERS:</a:t>
            </a:r>
            <a:endParaRPr sz="1300">
              <a:latin typeface="Century Gothic"/>
              <a:cs typeface="Century Gothic"/>
            </a:endParaRPr>
          </a:p>
          <a:p>
            <a:pPr algn="ctr">
              <a:lnSpc>
                <a:spcPts val="1870"/>
              </a:lnSpc>
            </a:pPr>
            <a:r>
              <a:rPr dirty="0" sz="1600" spc="-25">
                <a:solidFill>
                  <a:srgbClr val="183B46"/>
                </a:solidFill>
                <a:latin typeface="Century Gothic"/>
                <a:cs typeface="Century Gothic"/>
              </a:rPr>
              <a:t>6%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7145">
              <a:lnSpc>
                <a:spcPts val="2330"/>
              </a:lnSpc>
              <a:spcBef>
                <a:spcPts val="110"/>
              </a:spcBef>
            </a:pPr>
            <a:r>
              <a:rPr dirty="0"/>
              <a:t>TEMPO</a:t>
            </a:r>
            <a:r>
              <a:rPr dirty="0" spc="10"/>
              <a:t> </a:t>
            </a:r>
            <a:r>
              <a:rPr dirty="0"/>
              <a:t>MÉDIO</a:t>
            </a:r>
            <a:r>
              <a:rPr dirty="0" spc="30"/>
              <a:t> </a:t>
            </a:r>
            <a:r>
              <a:rPr dirty="0"/>
              <a:t>DE</a:t>
            </a:r>
            <a:r>
              <a:rPr dirty="0" spc="-10"/>
              <a:t> ATENDIMENTO</a:t>
            </a:r>
          </a:p>
          <a:p>
            <a:pPr marL="17145">
              <a:lnSpc>
                <a:spcPts val="1250"/>
              </a:lnSpc>
            </a:pPr>
            <a:r>
              <a:rPr dirty="0" sz="1150">
                <a:solidFill>
                  <a:srgbClr val="183B46"/>
                </a:solidFill>
              </a:rPr>
              <a:t>JAN-DEZ</a:t>
            </a:r>
            <a:r>
              <a:rPr dirty="0" sz="1150" spc="75">
                <a:solidFill>
                  <a:srgbClr val="183B46"/>
                </a:solidFill>
              </a:rPr>
              <a:t> </a:t>
            </a:r>
            <a:r>
              <a:rPr dirty="0" sz="1150" spc="-25">
                <a:solidFill>
                  <a:srgbClr val="183B46"/>
                </a:solidFill>
              </a:rPr>
              <a:t>22</a:t>
            </a:r>
            <a:endParaRPr sz="1150"/>
          </a:p>
        </p:txBody>
      </p:sp>
      <p:sp>
        <p:nvSpPr>
          <p:cNvPr id="18" name="object 18" descr=""/>
          <p:cNvSpPr/>
          <p:nvPr/>
        </p:nvSpPr>
        <p:spPr>
          <a:xfrm>
            <a:off x="278338" y="269684"/>
            <a:ext cx="0" cy="1310640"/>
          </a:xfrm>
          <a:custGeom>
            <a:avLst/>
            <a:gdLst/>
            <a:ahLst/>
            <a:cxnLst/>
            <a:rect l="l" t="t" r="r" b="b"/>
            <a:pathLst>
              <a:path w="0" h="1310640">
                <a:moveTo>
                  <a:pt x="0" y="0"/>
                </a:moveTo>
                <a:lnTo>
                  <a:pt x="0" y="1310639"/>
                </a:lnTo>
              </a:path>
            </a:pathLst>
          </a:custGeom>
          <a:ln w="45719">
            <a:solidFill>
              <a:srgbClr val="183B46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19" name="object 19" descr=""/>
          <p:cNvGrpSpPr/>
          <p:nvPr/>
        </p:nvGrpSpPr>
        <p:grpSpPr>
          <a:xfrm>
            <a:off x="3975562" y="3278060"/>
            <a:ext cx="4308475" cy="1466850"/>
            <a:chOff x="3975562" y="3278060"/>
            <a:chExt cx="4308475" cy="1466850"/>
          </a:xfrm>
        </p:grpSpPr>
        <p:sp>
          <p:nvSpPr>
            <p:cNvPr id="20" name="object 20" descr=""/>
            <p:cNvSpPr/>
            <p:nvPr/>
          </p:nvSpPr>
          <p:spPr>
            <a:xfrm>
              <a:off x="6197554" y="4366209"/>
              <a:ext cx="2019300" cy="375285"/>
            </a:xfrm>
            <a:custGeom>
              <a:avLst/>
              <a:gdLst/>
              <a:ahLst/>
              <a:cxnLst/>
              <a:rect l="l" t="t" r="r" b="b"/>
              <a:pathLst>
                <a:path w="2019300" h="375285">
                  <a:moveTo>
                    <a:pt x="224028" y="74663"/>
                  </a:moveTo>
                  <a:lnTo>
                    <a:pt x="0" y="74663"/>
                  </a:lnTo>
                  <a:lnTo>
                    <a:pt x="0" y="374891"/>
                  </a:lnTo>
                  <a:lnTo>
                    <a:pt x="224028" y="374891"/>
                  </a:lnTo>
                  <a:lnTo>
                    <a:pt x="224028" y="74663"/>
                  </a:lnTo>
                  <a:close/>
                </a:path>
                <a:path w="2019300" h="375285">
                  <a:moveTo>
                    <a:pt x="583679" y="74663"/>
                  </a:moveTo>
                  <a:lnTo>
                    <a:pt x="358140" y="74663"/>
                  </a:lnTo>
                  <a:lnTo>
                    <a:pt x="358140" y="374891"/>
                  </a:lnTo>
                  <a:lnTo>
                    <a:pt x="583679" y="374891"/>
                  </a:lnTo>
                  <a:lnTo>
                    <a:pt x="583679" y="74663"/>
                  </a:lnTo>
                  <a:close/>
                </a:path>
                <a:path w="2019300" h="375285">
                  <a:moveTo>
                    <a:pt x="941832" y="99060"/>
                  </a:moveTo>
                  <a:lnTo>
                    <a:pt x="717804" y="99060"/>
                  </a:lnTo>
                  <a:lnTo>
                    <a:pt x="717804" y="374891"/>
                  </a:lnTo>
                  <a:lnTo>
                    <a:pt x="941832" y="374891"/>
                  </a:lnTo>
                  <a:lnTo>
                    <a:pt x="941832" y="99060"/>
                  </a:lnTo>
                  <a:close/>
                </a:path>
                <a:path w="2019300" h="375285">
                  <a:moveTo>
                    <a:pt x="1301496" y="124968"/>
                  </a:moveTo>
                  <a:lnTo>
                    <a:pt x="1077468" y="124968"/>
                  </a:lnTo>
                  <a:lnTo>
                    <a:pt x="1077468" y="374891"/>
                  </a:lnTo>
                  <a:lnTo>
                    <a:pt x="1301496" y="374891"/>
                  </a:lnTo>
                  <a:lnTo>
                    <a:pt x="1301496" y="124968"/>
                  </a:lnTo>
                  <a:close/>
                </a:path>
                <a:path w="2019300" h="375285">
                  <a:moveTo>
                    <a:pt x="1661147" y="0"/>
                  </a:moveTo>
                  <a:lnTo>
                    <a:pt x="1435608" y="0"/>
                  </a:lnTo>
                  <a:lnTo>
                    <a:pt x="1435608" y="374891"/>
                  </a:lnTo>
                  <a:lnTo>
                    <a:pt x="1661147" y="374891"/>
                  </a:lnTo>
                  <a:lnTo>
                    <a:pt x="1661147" y="0"/>
                  </a:lnTo>
                  <a:close/>
                </a:path>
                <a:path w="2019300" h="375285">
                  <a:moveTo>
                    <a:pt x="2019300" y="274320"/>
                  </a:moveTo>
                  <a:lnTo>
                    <a:pt x="1795272" y="274320"/>
                  </a:lnTo>
                  <a:lnTo>
                    <a:pt x="1795272" y="374891"/>
                  </a:lnTo>
                  <a:lnTo>
                    <a:pt x="2019300" y="374891"/>
                  </a:lnTo>
                  <a:lnTo>
                    <a:pt x="2019300" y="274320"/>
                  </a:lnTo>
                  <a:close/>
                </a:path>
              </a:pathLst>
            </a:custGeom>
            <a:solidFill>
              <a:srgbClr val="B35E0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4042605" y="3278073"/>
              <a:ext cx="2021205" cy="1463040"/>
            </a:xfrm>
            <a:custGeom>
              <a:avLst/>
              <a:gdLst/>
              <a:ahLst/>
              <a:cxnLst/>
              <a:rect l="l" t="t" r="r" b="b"/>
              <a:pathLst>
                <a:path w="2021204" h="1463039">
                  <a:moveTo>
                    <a:pt x="224028" y="0"/>
                  </a:moveTo>
                  <a:lnTo>
                    <a:pt x="0" y="0"/>
                  </a:lnTo>
                  <a:lnTo>
                    <a:pt x="0" y="1463040"/>
                  </a:lnTo>
                  <a:lnTo>
                    <a:pt x="224028" y="1463040"/>
                  </a:lnTo>
                  <a:lnTo>
                    <a:pt x="224028" y="0"/>
                  </a:lnTo>
                  <a:close/>
                </a:path>
                <a:path w="2021204" h="1463039">
                  <a:moveTo>
                    <a:pt x="583692" y="0"/>
                  </a:moveTo>
                  <a:lnTo>
                    <a:pt x="358140" y="0"/>
                  </a:lnTo>
                  <a:lnTo>
                    <a:pt x="358140" y="1463040"/>
                  </a:lnTo>
                  <a:lnTo>
                    <a:pt x="583692" y="1463040"/>
                  </a:lnTo>
                  <a:lnTo>
                    <a:pt x="583692" y="0"/>
                  </a:lnTo>
                  <a:close/>
                </a:path>
                <a:path w="2021204" h="1463039">
                  <a:moveTo>
                    <a:pt x="943356" y="138684"/>
                  </a:moveTo>
                  <a:lnTo>
                    <a:pt x="717804" y="138684"/>
                  </a:lnTo>
                  <a:lnTo>
                    <a:pt x="717804" y="1463040"/>
                  </a:lnTo>
                  <a:lnTo>
                    <a:pt x="943356" y="1463040"/>
                  </a:lnTo>
                  <a:lnTo>
                    <a:pt x="943356" y="138684"/>
                  </a:lnTo>
                  <a:close/>
                </a:path>
                <a:path w="2021204" h="1463039">
                  <a:moveTo>
                    <a:pt x="1301496" y="512064"/>
                  </a:moveTo>
                  <a:lnTo>
                    <a:pt x="1077468" y="512064"/>
                  </a:lnTo>
                  <a:lnTo>
                    <a:pt x="1077468" y="1463040"/>
                  </a:lnTo>
                  <a:lnTo>
                    <a:pt x="1301496" y="1463040"/>
                  </a:lnTo>
                  <a:lnTo>
                    <a:pt x="1301496" y="512064"/>
                  </a:lnTo>
                  <a:close/>
                </a:path>
                <a:path w="2021204" h="1463039">
                  <a:moveTo>
                    <a:pt x="1661160" y="787908"/>
                  </a:moveTo>
                  <a:lnTo>
                    <a:pt x="1437132" y="787908"/>
                  </a:lnTo>
                  <a:lnTo>
                    <a:pt x="1437132" y="1463040"/>
                  </a:lnTo>
                  <a:lnTo>
                    <a:pt x="1661160" y="1463040"/>
                  </a:lnTo>
                  <a:lnTo>
                    <a:pt x="1661160" y="787908"/>
                  </a:lnTo>
                  <a:close/>
                </a:path>
                <a:path w="2021204" h="1463039">
                  <a:moveTo>
                    <a:pt x="2020824" y="949452"/>
                  </a:moveTo>
                  <a:lnTo>
                    <a:pt x="1795272" y="949452"/>
                  </a:lnTo>
                  <a:lnTo>
                    <a:pt x="1795272" y="1463040"/>
                  </a:lnTo>
                  <a:lnTo>
                    <a:pt x="2020824" y="1463040"/>
                  </a:lnTo>
                  <a:lnTo>
                    <a:pt x="2020824" y="949452"/>
                  </a:lnTo>
                  <a:close/>
                </a:path>
              </a:pathLst>
            </a:custGeom>
            <a:solidFill>
              <a:srgbClr val="183B4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3975562" y="4741100"/>
              <a:ext cx="4308475" cy="0"/>
            </a:xfrm>
            <a:custGeom>
              <a:avLst/>
              <a:gdLst/>
              <a:ahLst/>
              <a:cxnLst/>
              <a:rect l="l" t="t" r="r" b="b"/>
              <a:pathLst>
                <a:path w="4308475" h="0">
                  <a:moveTo>
                    <a:pt x="0" y="0"/>
                  </a:moveTo>
                  <a:lnTo>
                    <a:pt x="4308347" y="0"/>
                  </a:lnTo>
                </a:path>
              </a:pathLst>
            </a:custGeom>
            <a:ln w="7620">
              <a:solidFill>
                <a:srgbClr val="D8D8D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" name="object 23" descr=""/>
          <p:cNvSpPr txBox="1"/>
          <p:nvPr/>
        </p:nvSpPr>
        <p:spPr>
          <a:xfrm>
            <a:off x="4020749" y="3043145"/>
            <a:ext cx="62547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>
                <a:solidFill>
                  <a:srgbClr val="183B46"/>
                </a:solidFill>
                <a:latin typeface="Century Gothic"/>
                <a:cs typeface="Century Gothic"/>
              </a:rPr>
              <a:t>117</a:t>
            </a:r>
            <a:r>
              <a:rPr dirty="0" sz="1100" spc="185">
                <a:solidFill>
                  <a:srgbClr val="183B46"/>
                </a:solidFill>
                <a:latin typeface="Century Gothic"/>
                <a:cs typeface="Century Gothic"/>
              </a:rPr>
              <a:t>  </a:t>
            </a:r>
            <a:r>
              <a:rPr dirty="0" sz="1100" spc="-25">
                <a:solidFill>
                  <a:srgbClr val="183B46"/>
                </a:solidFill>
                <a:latin typeface="Century Gothic"/>
                <a:cs typeface="Century Gothic"/>
              </a:rPr>
              <a:t>117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4740069" y="3180310"/>
            <a:ext cx="26606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25">
                <a:solidFill>
                  <a:srgbClr val="183B46"/>
                </a:solidFill>
                <a:latin typeface="Century Gothic"/>
                <a:cs typeface="Century Gothic"/>
              </a:rPr>
              <a:t>106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5137810" y="3555194"/>
            <a:ext cx="18669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25">
                <a:solidFill>
                  <a:srgbClr val="183B46"/>
                </a:solidFill>
                <a:latin typeface="Century Gothic"/>
                <a:cs typeface="Century Gothic"/>
              </a:rPr>
              <a:t>76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5497470" y="3831065"/>
            <a:ext cx="18542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25">
                <a:solidFill>
                  <a:srgbClr val="183B46"/>
                </a:solidFill>
                <a:latin typeface="Century Gothic"/>
                <a:cs typeface="Century Gothic"/>
              </a:rPr>
              <a:t>54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5855587" y="3992648"/>
            <a:ext cx="18669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25">
                <a:solidFill>
                  <a:srgbClr val="183B46"/>
                </a:solidFill>
                <a:latin typeface="Century Gothic"/>
                <a:cs typeface="Century Gothic"/>
              </a:rPr>
              <a:t>41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6215247" y="4205976"/>
            <a:ext cx="54483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372110" algn="l"/>
              </a:tabLst>
            </a:pPr>
            <a:r>
              <a:rPr dirty="0" sz="1100" spc="-25">
                <a:solidFill>
                  <a:srgbClr val="183B46"/>
                </a:solidFill>
                <a:latin typeface="Century Gothic"/>
                <a:cs typeface="Century Gothic"/>
              </a:rPr>
              <a:t>24</a:t>
            </a:r>
            <a:r>
              <a:rPr dirty="0" sz="1100">
                <a:solidFill>
                  <a:srgbClr val="183B46"/>
                </a:solidFill>
                <a:latin typeface="Century Gothic"/>
                <a:cs typeface="Century Gothic"/>
              </a:rPr>
              <a:t>	</a:t>
            </a:r>
            <a:r>
              <a:rPr dirty="0" sz="1100" spc="-25">
                <a:solidFill>
                  <a:srgbClr val="183B46"/>
                </a:solidFill>
                <a:latin typeface="Century Gothic"/>
                <a:cs typeface="Century Gothic"/>
              </a:rPr>
              <a:t>24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6933069" y="4230394"/>
            <a:ext cx="18669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25">
                <a:solidFill>
                  <a:srgbClr val="183B46"/>
                </a:solidFill>
                <a:latin typeface="Century Gothic"/>
                <a:cs typeface="Century Gothic"/>
              </a:rPr>
              <a:t>22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7292729" y="4254767"/>
            <a:ext cx="18669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25">
                <a:solidFill>
                  <a:srgbClr val="183B46"/>
                </a:solidFill>
                <a:latin typeface="Century Gothic"/>
                <a:cs typeface="Century Gothic"/>
              </a:rPr>
              <a:t>20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7650846" y="4129724"/>
            <a:ext cx="18669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25">
                <a:solidFill>
                  <a:srgbClr val="183B46"/>
                </a:solidFill>
                <a:latin typeface="Century Gothic"/>
                <a:cs typeface="Century Gothic"/>
              </a:rPr>
              <a:t>30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8051717" y="4405640"/>
            <a:ext cx="10604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20">
                <a:solidFill>
                  <a:srgbClr val="183B46"/>
                </a:solidFill>
                <a:latin typeface="Century Gothic"/>
                <a:cs typeface="Century Gothic"/>
              </a:rPr>
              <a:t>8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4034456" y="4817133"/>
            <a:ext cx="1701164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368935" algn="l"/>
              </a:tabLst>
            </a:pPr>
            <a:r>
              <a:rPr dirty="0" sz="1100" spc="-25">
                <a:solidFill>
                  <a:srgbClr val="183B46"/>
                </a:solidFill>
                <a:latin typeface="Century Gothic"/>
                <a:cs typeface="Century Gothic"/>
              </a:rPr>
              <a:t>jan</a:t>
            </a:r>
            <a:r>
              <a:rPr dirty="0" sz="1100">
                <a:solidFill>
                  <a:srgbClr val="183B46"/>
                </a:solidFill>
                <a:latin typeface="Century Gothic"/>
                <a:cs typeface="Century Gothic"/>
              </a:rPr>
              <a:t>	fev</a:t>
            </a:r>
            <a:r>
              <a:rPr dirty="0" sz="1100" spc="155">
                <a:solidFill>
                  <a:srgbClr val="183B46"/>
                </a:solidFill>
                <a:latin typeface="Century Gothic"/>
                <a:cs typeface="Century Gothic"/>
              </a:rPr>
              <a:t>  </a:t>
            </a:r>
            <a:r>
              <a:rPr dirty="0" sz="1100">
                <a:solidFill>
                  <a:srgbClr val="183B46"/>
                </a:solidFill>
                <a:latin typeface="Century Gothic"/>
                <a:cs typeface="Century Gothic"/>
              </a:rPr>
              <a:t>mar</a:t>
            </a:r>
            <a:r>
              <a:rPr dirty="0" sz="1100" spc="110">
                <a:solidFill>
                  <a:srgbClr val="183B46"/>
                </a:solidFill>
                <a:latin typeface="Century Gothic"/>
                <a:cs typeface="Century Gothic"/>
              </a:rPr>
              <a:t>  </a:t>
            </a:r>
            <a:r>
              <a:rPr dirty="0" sz="1100">
                <a:solidFill>
                  <a:srgbClr val="183B46"/>
                </a:solidFill>
                <a:latin typeface="Century Gothic"/>
                <a:cs typeface="Century Gothic"/>
              </a:rPr>
              <a:t>abr</a:t>
            </a:r>
            <a:r>
              <a:rPr dirty="0" sz="1100" spc="140">
                <a:solidFill>
                  <a:srgbClr val="183B46"/>
                </a:solidFill>
                <a:latin typeface="Century Gothic"/>
                <a:cs typeface="Century Gothic"/>
              </a:rPr>
              <a:t>  </a:t>
            </a:r>
            <a:r>
              <a:rPr dirty="0" sz="1100" spc="-25">
                <a:solidFill>
                  <a:srgbClr val="183B46"/>
                </a:solidFill>
                <a:latin typeface="Century Gothic"/>
                <a:cs typeface="Century Gothic"/>
              </a:rPr>
              <a:t>mai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5834031" y="4817133"/>
            <a:ext cx="240919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400685" algn="l"/>
                <a:tab pos="689610" algn="l"/>
                <a:tab pos="1436370" algn="l"/>
              </a:tabLst>
            </a:pPr>
            <a:r>
              <a:rPr dirty="0" sz="1100" spc="-25">
                <a:solidFill>
                  <a:srgbClr val="183B46"/>
                </a:solidFill>
                <a:latin typeface="Century Gothic"/>
                <a:cs typeface="Century Gothic"/>
              </a:rPr>
              <a:t>jun</a:t>
            </a:r>
            <a:r>
              <a:rPr dirty="0" sz="1100">
                <a:solidFill>
                  <a:srgbClr val="183B46"/>
                </a:solidFill>
                <a:latin typeface="Century Gothic"/>
                <a:cs typeface="Century Gothic"/>
              </a:rPr>
              <a:t>	</a:t>
            </a:r>
            <a:r>
              <a:rPr dirty="0" sz="1100" spc="-25">
                <a:solidFill>
                  <a:srgbClr val="183B46"/>
                </a:solidFill>
                <a:latin typeface="Century Gothic"/>
                <a:cs typeface="Century Gothic"/>
              </a:rPr>
              <a:t>jul</a:t>
            </a:r>
            <a:r>
              <a:rPr dirty="0" sz="1100">
                <a:solidFill>
                  <a:srgbClr val="183B46"/>
                </a:solidFill>
                <a:latin typeface="Century Gothic"/>
                <a:cs typeface="Century Gothic"/>
              </a:rPr>
              <a:t>	ago</a:t>
            </a:r>
            <a:r>
              <a:rPr dirty="0" sz="1100" spc="165">
                <a:solidFill>
                  <a:srgbClr val="183B46"/>
                </a:solidFill>
                <a:latin typeface="Century Gothic"/>
                <a:cs typeface="Century Gothic"/>
              </a:rPr>
              <a:t>  </a:t>
            </a:r>
            <a:r>
              <a:rPr dirty="0" sz="1100" spc="-25">
                <a:solidFill>
                  <a:srgbClr val="183B46"/>
                </a:solidFill>
                <a:latin typeface="Century Gothic"/>
                <a:cs typeface="Century Gothic"/>
              </a:rPr>
              <a:t>set</a:t>
            </a:r>
            <a:r>
              <a:rPr dirty="0" sz="1100">
                <a:solidFill>
                  <a:srgbClr val="183B46"/>
                </a:solidFill>
                <a:latin typeface="Century Gothic"/>
                <a:cs typeface="Century Gothic"/>
              </a:rPr>
              <a:t>	out</a:t>
            </a:r>
            <a:r>
              <a:rPr dirty="0" sz="1100" spc="160">
                <a:solidFill>
                  <a:srgbClr val="183B46"/>
                </a:solidFill>
                <a:latin typeface="Century Gothic"/>
                <a:cs typeface="Century Gothic"/>
              </a:rPr>
              <a:t>  </a:t>
            </a:r>
            <a:r>
              <a:rPr dirty="0" sz="1100">
                <a:solidFill>
                  <a:srgbClr val="183B46"/>
                </a:solidFill>
                <a:latin typeface="Century Gothic"/>
                <a:cs typeface="Century Gothic"/>
              </a:rPr>
              <a:t>nov</a:t>
            </a:r>
            <a:r>
              <a:rPr dirty="0" sz="1100" spc="110">
                <a:solidFill>
                  <a:srgbClr val="183B46"/>
                </a:solidFill>
                <a:latin typeface="Century Gothic"/>
                <a:cs typeface="Century Gothic"/>
              </a:rPr>
              <a:t>  </a:t>
            </a:r>
            <a:r>
              <a:rPr dirty="0" sz="1100" spc="-25">
                <a:solidFill>
                  <a:srgbClr val="183B46"/>
                </a:solidFill>
                <a:latin typeface="Century Gothic"/>
                <a:cs typeface="Century Gothic"/>
              </a:rPr>
              <a:t>dez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35" name="object 35" descr=""/>
          <p:cNvSpPr txBox="1"/>
          <p:nvPr/>
        </p:nvSpPr>
        <p:spPr>
          <a:xfrm>
            <a:off x="6750168" y="3867694"/>
            <a:ext cx="1025525" cy="2228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00" b="1">
                <a:solidFill>
                  <a:srgbClr val="B35E07"/>
                </a:solidFill>
                <a:latin typeface="Century Gothic"/>
                <a:cs typeface="Century Gothic"/>
              </a:rPr>
              <a:t>atual</a:t>
            </a:r>
            <a:r>
              <a:rPr dirty="0" sz="1300" spc="-55" b="1">
                <a:solidFill>
                  <a:srgbClr val="B35E07"/>
                </a:solidFill>
                <a:latin typeface="Century Gothic"/>
                <a:cs typeface="Century Gothic"/>
              </a:rPr>
              <a:t> </a:t>
            </a:r>
            <a:r>
              <a:rPr dirty="0" sz="1300" spc="-10" b="1">
                <a:solidFill>
                  <a:srgbClr val="B35E07"/>
                </a:solidFill>
                <a:latin typeface="Century Gothic"/>
                <a:cs typeface="Century Gothic"/>
              </a:rPr>
              <a:t>gestão</a:t>
            </a:r>
            <a:endParaRPr sz="13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278338" y="205676"/>
            <a:ext cx="0" cy="1312545"/>
          </a:xfrm>
          <a:custGeom>
            <a:avLst/>
            <a:gdLst/>
            <a:ahLst/>
            <a:cxnLst/>
            <a:rect l="l" t="t" r="r" b="b"/>
            <a:pathLst>
              <a:path w="0" h="1312545">
                <a:moveTo>
                  <a:pt x="0" y="0"/>
                </a:moveTo>
                <a:lnTo>
                  <a:pt x="0" y="1312163"/>
                </a:lnTo>
              </a:path>
            </a:pathLst>
          </a:custGeom>
          <a:ln w="45719">
            <a:solidFill>
              <a:srgbClr val="183B46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3458585" y="1112456"/>
            <a:ext cx="2632710" cy="2633345"/>
            <a:chOff x="3458585" y="1112456"/>
            <a:chExt cx="2632710" cy="2633345"/>
          </a:xfrm>
        </p:grpSpPr>
        <p:sp>
          <p:nvSpPr>
            <p:cNvPr id="4" name="object 4" descr=""/>
            <p:cNvSpPr/>
            <p:nvPr/>
          </p:nvSpPr>
          <p:spPr>
            <a:xfrm>
              <a:off x="4774138" y="1112456"/>
              <a:ext cx="1316990" cy="2447925"/>
            </a:xfrm>
            <a:custGeom>
              <a:avLst/>
              <a:gdLst/>
              <a:ahLst/>
              <a:cxnLst/>
              <a:rect l="l" t="t" r="r" b="b"/>
              <a:pathLst>
                <a:path w="1316989" h="2447925">
                  <a:moveTo>
                    <a:pt x="675131" y="2447543"/>
                  </a:moveTo>
                  <a:lnTo>
                    <a:pt x="399287" y="1984248"/>
                  </a:lnTo>
                  <a:lnTo>
                    <a:pt x="439076" y="1958665"/>
                  </a:lnTo>
                  <a:lnTo>
                    <a:pt x="476804" y="1931098"/>
                  </a:lnTo>
                  <a:lnTo>
                    <a:pt x="512444" y="1901657"/>
                  </a:lnTo>
                  <a:lnTo>
                    <a:pt x="545967" y="1870451"/>
                  </a:lnTo>
                  <a:lnTo>
                    <a:pt x="577344" y="1837591"/>
                  </a:lnTo>
                  <a:lnTo>
                    <a:pt x="606547" y="1803186"/>
                  </a:lnTo>
                  <a:lnTo>
                    <a:pt x="633549" y="1767348"/>
                  </a:lnTo>
                  <a:lnTo>
                    <a:pt x="658320" y="1730185"/>
                  </a:lnTo>
                  <a:lnTo>
                    <a:pt x="680832" y="1691809"/>
                  </a:lnTo>
                  <a:lnTo>
                    <a:pt x="701058" y="1652329"/>
                  </a:lnTo>
                  <a:lnTo>
                    <a:pt x="718968" y="1611855"/>
                  </a:lnTo>
                  <a:lnTo>
                    <a:pt x="734534" y="1570497"/>
                  </a:lnTo>
                  <a:lnTo>
                    <a:pt x="747728" y="1528366"/>
                  </a:lnTo>
                  <a:lnTo>
                    <a:pt x="758522" y="1485572"/>
                  </a:lnTo>
                  <a:lnTo>
                    <a:pt x="766887" y="1442224"/>
                  </a:lnTo>
                  <a:lnTo>
                    <a:pt x="772795" y="1398433"/>
                  </a:lnTo>
                  <a:lnTo>
                    <a:pt x="776218" y="1354309"/>
                  </a:lnTo>
                  <a:lnTo>
                    <a:pt x="777127" y="1309962"/>
                  </a:lnTo>
                  <a:lnTo>
                    <a:pt x="775493" y="1265502"/>
                  </a:lnTo>
                  <a:lnTo>
                    <a:pt x="771290" y="1221040"/>
                  </a:lnTo>
                  <a:lnTo>
                    <a:pt x="764487" y="1176684"/>
                  </a:lnTo>
                  <a:lnTo>
                    <a:pt x="755058" y="1132546"/>
                  </a:lnTo>
                  <a:lnTo>
                    <a:pt x="742973" y="1088736"/>
                  </a:lnTo>
                  <a:lnTo>
                    <a:pt x="728204" y="1045363"/>
                  </a:lnTo>
                  <a:lnTo>
                    <a:pt x="710723" y="1002538"/>
                  </a:lnTo>
                  <a:lnTo>
                    <a:pt x="690502" y="960371"/>
                  </a:lnTo>
                  <a:lnTo>
                    <a:pt x="667512" y="918972"/>
                  </a:lnTo>
                  <a:lnTo>
                    <a:pt x="641617" y="878499"/>
                  </a:lnTo>
                  <a:lnTo>
                    <a:pt x="613492" y="839960"/>
                  </a:lnTo>
                  <a:lnTo>
                    <a:pt x="583250" y="803423"/>
                  </a:lnTo>
                  <a:lnTo>
                    <a:pt x="551001" y="768953"/>
                  </a:lnTo>
                  <a:lnTo>
                    <a:pt x="516858" y="736617"/>
                  </a:lnTo>
                  <a:lnTo>
                    <a:pt x="480931" y="706484"/>
                  </a:lnTo>
                  <a:lnTo>
                    <a:pt x="443334" y="678619"/>
                  </a:lnTo>
                  <a:lnTo>
                    <a:pt x="404176" y="653090"/>
                  </a:lnTo>
                  <a:lnTo>
                    <a:pt x="363571" y="629964"/>
                  </a:lnTo>
                  <a:lnTo>
                    <a:pt x="321629" y="609308"/>
                  </a:lnTo>
                  <a:lnTo>
                    <a:pt x="278462" y="591188"/>
                  </a:lnTo>
                  <a:lnTo>
                    <a:pt x="234183" y="575672"/>
                  </a:lnTo>
                  <a:lnTo>
                    <a:pt x="188902" y="562827"/>
                  </a:lnTo>
                  <a:lnTo>
                    <a:pt x="142732" y="552720"/>
                  </a:lnTo>
                  <a:lnTo>
                    <a:pt x="95784" y="545418"/>
                  </a:lnTo>
                  <a:lnTo>
                    <a:pt x="48169" y="540987"/>
                  </a:lnTo>
                  <a:lnTo>
                    <a:pt x="0" y="539495"/>
                  </a:lnTo>
                  <a:lnTo>
                    <a:pt x="0" y="0"/>
                  </a:lnTo>
                  <a:lnTo>
                    <a:pt x="48352" y="868"/>
                  </a:lnTo>
                  <a:lnTo>
                    <a:pt x="96259" y="3455"/>
                  </a:lnTo>
                  <a:lnTo>
                    <a:pt x="143692" y="7729"/>
                  </a:lnTo>
                  <a:lnTo>
                    <a:pt x="190621" y="13662"/>
                  </a:lnTo>
                  <a:lnTo>
                    <a:pt x="237016" y="21223"/>
                  </a:lnTo>
                  <a:lnTo>
                    <a:pt x="282848" y="30382"/>
                  </a:lnTo>
                  <a:lnTo>
                    <a:pt x="328089" y="41110"/>
                  </a:lnTo>
                  <a:lnTo>
                    <a:pt x="372707" y="53377"/>
                  </a:lnTo>
                  <a:lnTo>
                    <a:pt x="416673" y="67153"/>
                  </a:lnTo>
                  <a:lnTo>
                    <a:pt x="459959" y="82408"/>
                  </a:lnTo>
                  <a:lnTo>
                    <a:pt x="502534" y="99113"/>
                  </a:lnTo>
                  <a:lnTo>
                    <a:pt x="544370" y="117238"/>
                  </a:lnTo>
                  <a:lnTo>
                    <a:pt x="585435" y="136752"/>
                  </a:lnTo>
                  <a:lnTo>
                    <a:pt x="625702" y="157627"/>
                  </a:lnTo>
                  <a:lnTo>
                    <a:pt x="665141" y="179831"/>
                  </a:lnTo>
                  <a:lnTo>
                    <a:pt x="703721" y="203337"/>
                  </a:lnTo>
                  <a:lnTo>
                    <a:pt x="741414" y="228113"/>
                  </a:lnTo>
                  <a:lnTo>
                    <a:pt x="778191" y="254130"/>
                  </a:lnTo>
                  <a:lnTo>
                    <a:pt x="814020" y="281357"/>
                  </a:lnTo>
                  <a:lnTo>
                    <a:pt x="848874" y="309767"/>
                  </a:lnTo>
                  <a:lnTo>
                    <a:pt x="882722" y="339327"/>
                  </a:lnTo>
                  <a:lnTo>
                    <a:pt x="915535" y="370010"/>
                  </a:lnTo>
                  <a:lnTo>
                    <a:pt x="947284" y="401784"/>
                  </a:lnTo>
                  <a:lnTo>
                    <a:pt x="977939" y="434620"/>
                  </a:lnTo>
                  <a:lnTo>
                    <a:pt x="1007470" y="468488"/>
                  </a:lnTo>
                  <a:lnTo>
                    <a:pt x="1035849" y="503359"/>
                  </a:lnTo>
                  <a:lnTo>
                    <a:pt x="1063044" y="539203"/>
                  </a:lnTo>
                  <a:lnTo>
                    <a:pt x="1089028" y="575989"/>
                  </a:lnTo>
                  <a:lnTo>
                    <a:pt x="1113771" y="613689"/>
                  </a:lnTo>
                  <a:lnTo>
                    <a:pt x="1137242" y="652272"/>
                  </a:lnTo>
                  <a:lnTo>
                    <a:pt x="1159413" y="691708"/>
                  </a:lnTo>
                  <a:lnTo>
                    <a:pt x="1180254" y="731967"/>
                  </a:lnTo>
                  <a:lnTo>
                    <a:pt x="1199736" y="773021"/>
                  </a:lnTo>
                  <a:lnTo>
                    <a:pt x="1217828" y="814839"/>
                  </a:lnTo>
                  <a:lnTo>
                    <a:pt x="1234502" y="857391"/>
                  </a:lnTo>
                  <a:lnTo>
                    <a:pt x="1249728" y="900647"/>
                  </a:lnTo>
                  <a:lnTo>
                    <a:pt x="1263477" y="944578"/>
                  </a:lnTo>
                  <a:lnTo>
                    <a:pt x="1275718" y="989154"/>
                  </a:lnTo>
                  <a:lnTo>
                    <a:pt x="1286424" y="1034344"/>
                  </a:lnTo>
                  <a:lnTo>
                    <a:pt x="1295563" y="1080120"/>
                  </a:lnTo>
                  <a:lnTo>
                    <a:pt x="1303106" y="1126452"/>
                  </a:lnTo>
                  <a:lnTo>
                    <a:pt x="1309025" y="1173309"/>
                  </a:lnTo>
                  <a:lnTo>
                    <a:pt x="1313289" y="1220662"/>
                  </a:lnTo>
                  <a:lnTo>
                    <a:pt x="1315869" y="1268481"/>
                  </a:lnTo>
                  <a:lnTo>
                    <a:pt x="1316736" y="1316736"/>
                  </a:lnTo>
                  <a:lnTo>
                    <a:pt x="1315807" y="1366239"/>
                  </a:lnTo>
                  <a:lnTo>
                    <a:pt x="1313036" y="1415442"/>
                  </a:lnTo>
                  <a:lnTo>
                    <a:pt x="1308449" y="1464303"/>
                  </a:lnTo>
                  <a:lnTo>
                    <a:pt x="1302069" y="1512776"/>
                  </a:lnTo>
                  <a:lnTo>
                    <a:pt x="1293921" y="1560820"/>
                  </a:lnTo>
                  <a:lnTo>
                    <a:pt x="1284030" y="1608390"/>
                  </a:lnTo>
                  <a:lnTo>
                    <a:pt x="1272420" y="1655445"/>
                  </a:lnTo>
                  <a:lnTo>
                    <a:pt x="1259117" y="1701939"/>
                  </a:lnTo>
                  <a:lnTo>
                    <a:pt x="1244144" y="1747830"/>
                  </a:lnTo>
                  <a:lnTo>
                    <a:pt x="1227525" y="1793074"/>
                  </a:lnTo>
                  <a:lnTo>
                    <a:pt x="1209287" y="1837629"/>
                  </a:lnTo>
                  <a:lnTo>
                    <a:pt x="1189453" y="1881451"/>
                  </a:lnTo>
                  <a:lnTo>
                    <a:pt x="1168047" y="1924496"/>
                  </a:lnTo>
                  <a:lnTo>
                    <a:pt x="1145095" y="1966722"/>
                  </a:lnTo>
                  <a:lnTo>
                    <a:pt x="1120621" y="2008084"/>
                  </a:lnTo>
                  <a:lnTo>
                    <a:pt x="1094649" y="2048540"/>
                  </a:lnTo>
                  <a:lnTo>
                    <a:pt x="1067205" y="2088046"/>
                  </a:lnTo>
                  <a:lnTo>
                    <a:pt x="1038312" y="2126559"/>
                  </a:lnTo>
                  <a:lnTo>
                    <a:pt x="1007995" y="2164036"/>
                  </a:lnTo>
                  <a:lnTo>
                    <a:pt x="976279" y="2200433"/>
                  </a:lnTo>
                  <a:lnTo>
                    <a:pt x="943189" y="2235707"/>
                  </a:lnTo>
                  <a:lnTo>
                    <a:pt x="908748" y="2269815"/>
                  </a:lnTo>
                  <a:lnTo>
                    <a:pt x="872982" y="2302713"/>
                  </a:lnTo>
                  <a:lnTo>
                    <a:pt x="835916" y="2334359"/>
                  </a:lnTo>
                  <a:lnTo>
                    <a:pt x="797573" y="2364708"/>
                  </a:lnTo>
                  <a:lnTo>
                    <a:pt x="757978" y="2393717"/>
                  </a:lnTo>
                  <a:lnTo>
                    <a:pt x="717156" y="2421343"/>
                  </a:lnTo>
                  <a:lnTo>
                    <a:pt x="675131" y="2447543"/>
                  </a:lnTo>
                  <a:close/>
                </a:path>
              </a:pathLst>
            </a:custGeom>
            <a:solidFill>
              <a:srgbClr val="B35E0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4063954" y="3082988"/>
              <a:ext cx="1385570" cy="662940"/>
            </a:xfrm>
            <a:custGeom>
              <a:avLst/>
              <a:gdLst/>
              <a:ahLst/>
              <a:cxnLst/>
              <a:rect l="l" t="t" r="r" b="b"/>
              <a:pathLst>
                <a:path w="1385570" h="662939">
                  <a:moveTo>
                    <a:pt x="737849" y="662673"/>
                  </a:moveTo>
                  <a:lnTo>
                    <a:pt x="689800" y="662749"/>
                  </a:lnTo>
                  <a:lnTo>
                    <a:pt x="641777" y="661073"/>
                  </a:lnTo>
                  <a:lnTo>
                    <a:pt x="593829" y="657645"/>
                  </a:lnTo>
                  <a:lnTo>
                    <a:pt x="546006" y="652467"/>
                  </a:lnTo>
                  <a:lnTo>
                    <a:pt x="498358" y="645539"/>
                  </a:lnTo>
                  <a:lnTo>
                    <a:pt x="450934" y="636862"/>
                  </a:lnTo>
                  <a:lnTo>
                    <a:pt x="403785" y="626438"/>
                  </a:lnTo>
                  <a:lnTo>
                    <a:pt x="356960" y="614268"/>
                  </a:lnTo>
                  <a:lnTo>
                    <a:pt x="310508" y="600352"/>
                  </a:lnTo>
                  <a:lnTo>
                    <a:pt x="264481" y="584691"/>
                  </a:lnTo>
                  <a:lnTo>
                    <a:pt x="218926" y="567287"/>
                  </a:lnTo>
                  <a:lnTo>
                    <a:pt x="173895" y="548141"/>
                  </a:lnTo>
                  <a:lnTo>
                    <a:pt x="129437" y="527253"/>
                  </a:lnTo>
                  <a:lnTo>
                    <a:pt x="85602" y="504625"/>
                  </a:lnTo>
                  <a:lnTo>
                    <a:pt x="42440" y="480257"/>
                  </a:lnTo>
                  <a:lnTo>
                    <a:pt x="0" y="454152"/>
                  </a:lnTo>
                  <a:lnTo>
                    <a:pt x="291084" y="0"/>
                  </a:lnTo>
                  <a:lnTo>
                    <a:pt x="333098" y="25004"/>
                  </a:lnTo>
                  <a:lnTo>
                    <a:pt x="376246" y="47181"/>
                  </a:lnTo>
                  <a:lnTo>
                    <a:pt x="420391" y="66526"/>
                  </a:lnTo>
                  <a:lnTo>
                    <a:pt x="465397" y="83036"/>
                  </a:lnTo>
                  <a:lnTo>
                    <a:pt x="511127" y="96704"/>
                  </a:lnTo>
                  <a:lnTo>
                    <a:pt x="557445" y="107526"/>
                  </a:lnTo>
                  <a:lnTo>
                    <a:pt x="604215" y="115498"/>
                  </a:lnTo>
                  <a:lnTo>
                    <a:pt x="651299" y="120615"/>
                  </a:lnTo>
                  <a:lnTo>
                    <a:pt x="698563" y="122872"/>
                  </a:lnTo>
                  <a:lnTo>
                    <a:pt x="745869" y="122264"/>
                  </a:lnTo>
                  <a:lnTo>
                    <a:pt x="793081" y="118788"/>
                  </a:lnTo>
                  <a:lnTo>
                    <a:pt x="840062" y="112437"/>
                  </a:lnTo>
                  <a:lnTo>
                    <a:pt x="886677" y="103207"/>
                  </a:lnTo>
                  <a:lnTo>
                    <a:pt x="932788" y="91095"/>
                  </a:lnTo>
                  <a:lnTo>
                    <a:pt x="978259" y="76094"/>
                  </a:lnTo>
                  <a:lnTo>
                    <a:pt x="1022955" y="58200"/>
                  </a:lnTo>
                  <a:lnTo>
                    <a:pt x="1066738" y="37409"/>
                  </a:lnTo>
                  <a:lnTo>
                    <a:pt x="1109472" y="13716"/>
                  </a:lnTo>
                  <a:lnTo>
                    <a:pt x="1385316" y="477012"/>
                  </a:lnTo>
                  <a:lnTo>
                    <a:pt x="1342139" y="501731"/>
                  </a:lnTo>
                  <a:lnTo>
                    <a:pt x="1298290" y="524684"/>
                  </a:lnTo>
                  <a:lnTo>
                    <a:pt x="1253820" y="545870"/>
                  </a:lnTo>
                  <a:lnTo>
                    <a:pt x="1208778" y="565292"/>
                  </a:lnTo>
                  <a:lnTo>
                    <a:pt x="1163214" y="582951"/>
                  </a:lnTo>
                  <a:lnTo>
                    <a:pt x="1117177" y="598846"/>
                  </a:lnTo>
                  <a:lnTo>
                    <a:pt x="1070717" y="612980"/>
                  </a:lnTo>
                  <a:lnTo>
                    <a:pt x="1023885" y="625353"/>
                  </a:lnTo>
                  <a:lnTo>
                    <a:pt x="976730" y="635966"/>
                  </a:lnTo>
                  <a:lnTo>
                    <a:pt x="929301" y="644821"/>
                  </a:lnTo>
                  <a:lnTo>
                    <a:pt x="881649" y="651918"/>
                  </a:lnTo>
                  <a:lnTo>
                    <a:pt x="833823" y="657258"/>
                  </a:lnTo>
                  <a:lnTo>
                    <a:pt x="785873" y="660843"/>
                  </a:lnTo>
                  <a:lnTo>
                    <a:pt x="737849" y="662673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3458585" y="2287460"/>
              <a:ext cx="896619" cy="1249680"/>
            </a:xfrm>
            <a:custGeom>
              <a:avLst/>
              <a:gdLst/>
              <a:ahLst/>
              <a:cxnLst/>
              <a:rect l="l" t="t" r="r" b="b"/>
              <a:pathLst>
                <a:path w="896620" h="1249679">
                  <a:moveTo>
                    <a:pt x="605369" y="1249679"/>
                  </a:moveTo>
                  <a:lnTo>
                    <a:pt x="563940" y="1222001"/>
                  </a:lnTo>
                  <a:lnTo>
                    <a:pt x="523793" y="1192944"/>
                  </a:lnTo>
                  <a:lnTo>
                    <a:pt x="484949" y="1162554"/>
                  </a:lnTo>
                  <a:lnTo>
                    <a:pt x="447429" y="1130874"/>
                  </a:lnTo>
                  <a:lnTo>
                    <a:pt x="411256" y="1097950"/>
                  </a:lnTo>
                  <a:lnTo>
                    <a:pt x="376452" y="1063825"/>
                  </a:lnTo>
                  <a:lnTo>
                    <a:pt x="343037" y="1028543"/>
                  </a:lnTo>
                  <a:lnTo>
                    <a:pt x="311034" y="992150"/>
                  </a:lnTo>
                  <a:lnTo>
                    <a:pt x="280464" y="954689"/>
                  </a:lnTo>
                  <a:lnTo>
                    <a:pt x="251349" y="916206"/>
                  </a:lnTo>
                  <a:lnTo>
                    <a:pt x="223711" y="876743"/>
                  </a:lnTo>
                  <a:lnTo>
                    <a:pt x="197571" y="836346"/>
                  </a:lnTo>
                  <a:lnTo>
                    <a:pt x="172951" y="795059"/>
                  </a:lnTo>
                  <a:lnTo>
                    <a:pt x="149872" y="752927"/>
                  </a:lnTo>
                  <a:lnTo>
                    <a:pt x="128357" y="709993"/>
                  </a:lnTo>
                  <a:lnTo>
                    <a:pt x="108427" y="666302"/>
                  </a:lnTo>
                  <a:lnTo>
                    <a:pt x="90103" y="621899"/>
                  </a:lnTo>
                  <a:lnTo>
                    <a:pt x="73408" y="576827"/>
                  </a:lnTo>
                  <a:lnTo>
                    <a:pt x="58362" y="531132"/>
                  </a:lnTo>
                  <a:lnTo>
                    <a:pt x="44988" y="484857"/>
                  </a:lnTo>
                  <a:lnTo>
                    <a:pt x="33308" y="438047"/>
                  </a:lnTo>
                  <a:lnTo>
                    <a:pt x="23343" y="390747"/>
                  </a:lnTo>
                  <a:lnTo>
                    <a:pt x="15114" y="343000"/>
                  </a:lnTo>
                  <a:lnTo>
                    <a:pt x="8644" y="294851"/>
                  </a:lnTo>
                  <a:lnTo>
                    <a:pt x="3953" y="246344"/>
                  </a:lnTo>
                  <a:lnTo>
                    <a:pt x="1065" y="197524"/>
                  </a:lnTo>
                  <a:lnTo>
                    <a:pt x="0" y="148436"/>
                  </a:lnTo>
                  <a:lnTo>
                    <a:pt x="779" y="99122"/>
                  </a:lnTo>
                  <a:lnTo>
                    <a:pt x="3426" y="49629"/>
                  </a:lnTo>
                  <a:lnTo>
                    <a:pt x="7961" y="0"/>
                  </a:lnTo>
                  <a:lnTo>
                    <a:pt x="544409" y="57911"/>
                  </a:lnTo>
                  <a:lnTo>
                    <a:pt x="540631" y="106602"/>
                  </a:lnTo>
                  <a:lnTo>
                    <a:pt x="539925" y="155054"/>
                  </a:lnTo>
                  <a:lnTo>
                    <a:pt x="542229" y="203143"/>
                  </a:lnTo>
                  <a:lnTo>
                    <a:pt x="547482" y="250742"/>
                  </a:lnTo>
                  <a:lnTo>
                    <a:pt x="555623" y="297727"/>
                  </a:lnTo>
                  <a:lnTo>
                    <a:pt x="566592" y="343972"/>
                  </a:lnTo>
                  <a:lnTo>
                    <a:pt x="580326" y="389351"/>
                  </a:lnTo>
                  <a:lnTo>
                    <a:pt x="596764" y="433739"/>
                  </a:lnTo>
                  <a:lnTo>
                    <a:pt x="615846" y="477011"/>
                  </a:lnTo>
                  <a:lnTo>
                    <a:pt x="637511" y="519042"/>
                  </a:lnTo>
                  <a:lnTo>
                    <a:pt x="661697" y="559705"/>
                  </a:lnTo>
                  <a:lnTo>
                    <a:pt x="688342" y="598875"/>
                  </a:lnTo>
                  <a:lnTo>
                    <a:pt x="717387" y="636427"/>
                  </a:lnTo>
                  <a:lnTo>
                    <a:pt x="748769" y="672236"/>
                  </a:lnTo>
                  <a:lnTo>
                    <a:pt x="782428" y="706176"/>
                  </a:lnTo>
                  <a:lnTo>
                    <a:pt x="818302" y="738121"/>
                  </a:lnTo>
                  <a:lnTo>
                    <a:pt x="856331" y="767947"/>
                  </a:lnTo>
                  <a:lnTo>
                    <a:pt x="896453" y="795527"/>
                  </a:lnTo>
                  <a:lnTo>
                    <a:pt x="605369" y="1249679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3466546" y="1185608"/>
              <a:ext cx="1053465" cy="1160145"/>
            </a:xfrm>
            <a:custGeom>
              <a:avLst/>
              <a:gdLst/>
              <a:ahLst/>
              <a:cxnLst/>
              <a:rect l="l" t="t" r="r" b="b"/>
              <a:pathLst>
                <a:path w="1053464" h="1160145">
                  <a:moveTo>
                    <a:pt x="536448" y="1159764"/>
                  </a:moveTo>
                  <a:lnTo>
                    <a:pt x="0" y="1101852"/>
                  </a:lnTo>
                  <a:lnTo>
                    <a:pt x="6194" y="1053136"/>
                  </a:lnTo>
                  <a:lnTo>
                    <a:pt x="14138" y="1004942"/>
                  </a:lnTo>
                  <a:lnTo>
                    <a:pt x="23803" y="957307"/>
                  </a:lnTo>
                  <a:lnTo>
                    <a:pt x="35161" y="910268"/>
                  </a:lnTo>
                  <a:lnTo>
                    <a:pt x="48181" y="863861"/>
                  </a:lnTo>
                  <a:lnTo>
                    <a:pt x="62834" y="818124"/>
                  </a:lnTo>
                  <a:lnTo>
                    <a:pt x="79092" y="773094"/>
                  </a:lnTo>
                  <a:lnTo>
                    <a:pt x="96925" y="728806"/>
                  </a:lnTo>
                  <a:lnTo>
                    <a:pt x="116304" y="685298"/>
                  </a:lnTo>
                  <a:lnTo>
                    <a:pt x="137200" y="642607"/>
                  </a:lnTo>
                  <a:lnTo>
                    <a:pt x="159584" y="600770"/>
                  </a:lnTo>
                  <a:lnTo>
                    <a:pt x="183426" y="559823"/>
                  </a:lnTo>
                  <a:lnTo>
                    <a:pt x="208698" y="519803"/>
                  </a:lnTo>
                  <a:lnTo>
                    <a:pt x="235369" y="480748"/>
                  </a:lnTo>
                  <a:lnTo>
                    <a:pt x="263412" y="442693"/>
                  </a:lnTo>
                  <a:lnTo>
                    <a:pt x="292797" y="405676"/>
                  </a:lnTo>
                  <a:lnTo>
                    <a:pt x="323495" y="369734"/>
                  </a:lnTo>
                  <a:lnTo>
                    <a:pt x="355476" y="334903"/>
                  </a:lnTo>
                  <a:lnTo>
                    <a:pt x="388712" y="301220"/>
                  </a:lnTo>
                  <a:lnTo>
                    <a:pt x="423173" y="268723"/>
                  </a:lnTo>
                  <a:lnTo>
                    <a:pt x="458831" y="237447"/>
                  </a:lnTo>
                  <a:lnTo>
                    <a:pt x="495655" y="207430"/>
                  </a:lnTo>
                  <a:lnTo>
                    <a:pt x="533617" y="178709"/>
                  </a:lnTo>
                  <a:lnTo>
                    <a:pt x="572687" y="151320"/>
                  </a:lnTo>
                  <a:lnTo>
                    <a:pt x="612838" y="125300"/>
                  </a:lnTo>
                  <a:lnTo>
                    <a:pt x="654038" y="100687"/>
                  </a:lnTo>
                  <a:lnTo>
                    <a:pt x="696260" y="77516"/>
                  </a:lnTo>
                  <a:lnTo>
                    <a:pt x="739474" y="55825"/>
                  </a:lnTo>
                  <a:lnTo>
                    <a:pt x="783650" y="35651"/>
                  </a:lnTo>
                  <a:lnTo>
                    <a:pt x="828761" y="17030"/>
                  </a:lnTo>
                  <a:lnTo>
                    <a:pt x="874775" y="0"/>
                  </a:lnTo>
                  <a:lnTo>
                    <a:pt x="1053083" y="510539"/>
                  </a:lnTo>
                  <a:lnTo>
                    <a:pt x="1006616" y="528216"/>
                  </a:lnTo>
                  <a:lnTo>
                    <a:pt x="961763" y="548658"/>
                  </a:lnTo>
                  <a:lnTo>
                    <a:pt x="918612" y="571753"/>
                  </a:lnTo>
                  <a:lnTo>
                    <a:pt x="877253" y="597389"/>
                  </a:lnTo>
                  <a:lnTo>
                    <a:pt x="837775" y="625451"/>
                  </a:lnTo>
                  <a:lnTo>
                    <a:pt x="800269" y="655827"/>
                  </a:lnTo>
                  <a:lnTo>
                    <a:pt x="764823" y="688405"/>
                  </a:lnTo>
                  <a:lnTo>
                    <a:pt x="731526" y="723072"/>
                  </a:lnTo>
                  <a:lnTo>
                    <a:pt x="700468" y="759713"/>
                  </a:lnTo>
                  <a:lnTo>
                    <a:pt x="671739" y="798218"/>
                  </a:lnTo>
                  <a:lnTo>
                    <a:pt x="645427" y="838472"/>
                  </a:lnTo>
                  <a:lnTo>
                    <a:pt x="621622" y="880363"/>
                  </a:lnTo>
                  <a:lnTo>
                    <a:pt x="600414" y="923779"/>
                  </a:lnTo>
                  <a:lnTo>
                    <a:pt x="581892" y="968605"/>
                  </a:lnTo>
                  <a:lnTo>
                    <a:pt x="566144" y="1014729"/>
                  </a:lnTo>
                  <a:lnTo>
                    <a:pt x="553262" y="1062039"/>
                  </a:lnTo>
                  <a:lnTo>
                    <a:pt x="543333" y="1110422"/>
                  </a:lnTo>
                  <a:lnTo>
                    <a:pt x="536448" y="1159764"/>
                  </a:lnTo>
                  <a:close/>
                </a:path>
              </a:pathLst>
            </a:custGeom>
            <a:solidFill>
              <a:srgbClr val="3B643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4341322" y="1162748"/>
              <a:ext cx="220979" cy="533400"/>
            </a:xfrm>
            <a:custGeom>
              <a:avLst/>
              <a:gdLst/>
              <a:ahLst/>
              <a:cxnLst/>
              <a:rect l="l" t="t" r="r" b="b"/>
              <a:pathLst>
                <a:path w="220979" h="533400">
                  <a:moveTo>
                    <a:pt x="178307" y="533399"/>
                  </a:moveTo>
                  <a:lnTo>
                    <a:pt x="0" y="22860"/>
                  </a:lnTo>
                  <a:lnTo>
                    <a:pt x="73152" y="0"/>
                  </a:lnTo>
                  <a:lnTo>
                    <a:pt x="220980" y="519684"/>
                  </a:lnTo>
                  <a:lnTo>
                    <a:pt x="178307" y="533399"/>
                  </a:lnTo>
                  <a:close/>
                </a:path>
              </a:pathLst>
            </a:custGeom>
            <a:solidFill>
              <a:srgbClr val="48365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4414474" y="1112456"/>
              <a:ext cx="350520" cy="570230"/>
            </a:xfrm>
            <a:custGeom>
              <a:avLst/>
              <a:gdLst/>
              <a:ahLst/>
              <a:cxnLst/>
              <a:rect l="l" t="t" r="r" b="b"/>
              <a:pathLst>
                <a:path w="350520" h="570230">
                  <a:moveTo>
                    <a:pt x="147828" y="569976"/>
                  </a:moveTo>
                  <a:lnTo>
                    <a:pt x="0" y="50291"/>
                  </a:lnTo>
                  <a:lnTo>
                    <a:pt x="47946" y="37509"/>
                  </a:lnTo>
                  <a:lnTo>
                    <a:pt x="96371" y="26592"/>
                  </a:lnTo>
                  <a:lnTo>
                    <a:pt x="145197" y="17541"/>
                  </a:lnTo>
                  <a:lnTo>
                    <a:pt x="194343" y="10356"/>
                  </a:lnTo>
                  <a:lnTo>
                    <a:pt x="243728" y="5038"/>
                  </a:lnTo>
                  <a:lnTo>
                    <a:pt x="293274" y="1586"/>
                  </a:lnTo>
                  <a:lnTo>
                    <a:pt x="342900" y="0"/>
                  </a:lnTo>
                  <a:lnTo>
                    <a:pt x="350519" y="539496"/>
                  </a:lnTo>
                  <a:lnTo>
                    <a:pt x="299132" y="542329"/>
                  </a:lnTo>
                  <a:lnTo>
                    <a:pt x="248030" y="548449"/>
                  </a:lnTo>
                  <a:lnTo>
                    <a:pt x="197500" y="557712"/>
                  </a:lnTo>
                  <a:lnTo>
                    <a:pt x="147828" y="569976"/>
                  </a:lnTo>
                  <a:close/>
                </a:path>
              </a:pathLst>
            </a:custGeom>
            <a:solidFill>
              <a:srgbClr val="9A743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4757374" y="1112456"/>
              <a:ext cx="17145" cy="539750"/>
            </a:xfrm>
            <a:custGeom>
              <a:avLst/>
              <a:gdLst/>
              <a:ahLst/>
              <a:cxnLst/>
              <a:rect l="l" t="t" r="r" b="b"/>
              <a:pathLst>
                <a:path w="17145" h="539750">
                  <a:moveTo>
                    <a:pt x="16764" y="539495"/>
                  </a:moveTo>
                  <a:lnTo>
                    <a:pt x="7620" y="539495"/>
                  </a:lnTo>
                  <a:lnTo>
                    <a:pt x="0" y="0"/>
                  </a:lnTo>
                  <a:lnTo>
                    <a:pt x="16764" y="0"/>
                  </a:lnTo>
                  <a:lnTo>
                    <a:pt x="16764" y="539495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 descr=""/>
          <p:cNvSpPr txBox="1"/>
          <p:nvPr/>
        </p:nvSpPr>
        <p:spPr>
          <a:xfrm>
            <a:off x="3661083" y="2768947"/>
            <a:ext cx="1263015" cy="81724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18%</a:t>
            </a:r>
            <a:endParaRPr sz="13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1600">
              <a:latin typeface="Century Gothic"/>
              <a:cs typeface="Century Gothic"/>
            </a:endParaRPr>
          </a:p>
          <a:p>
            <a:pPr algn="r" marR="5080">
              <a:lnSpc>
                <a:spcPct val="100000"/>
              </a:lnSpc>
              <a:spcBef>
                <a:spcPts val="1160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18%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760661" y="1059467"/>
            <a:ext cx="2202180" cy="1202055"/>
          </a:xfrm>
          <a:prstGeom prst="rect">
            <a:avLst/>
          </a:prstGeom>
        </p:spPr>
        <p:txBody>
          <a:bodyPr wrap="square" lIns="0" tIns="31115" rIns="0" bIns="0" rtlCol="0" vert="horz">
            <a:spAutoFit/>
          </a:bodyPr>
          <a:lstStyle/>
          <a:p>
            <a:pPr marL="675005">
              <a:lnSpc>
                <a:spcPct val="100000"/>
              </a:lnSpc>
              <a:spcBef>
                <a:spcPts val="245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4%</a:t>
            </a:r>
            <a:endParaRPr sz="1300">
              <a:latin typeface="Century Gothic"/>
              <a:cs typeface="Century Gothic"/>
            </a:endParaRPr>
          </a:p>
          <a:p>
            <a:pPr marL="588010">
              <a:lnSpc>
                <a:spcPct val="100000"/>
              </a:lnSpc>
              <a:spcBef>
                <a:spcPts val="140"/>
              </a:spcBef>
            </a:pPr>
            <a:r>
              <a:rPr dirty="0" baseline="-8547" sz="1950">
                <a:solidFill>
                  <a:srgbClr val="FFFFFF"/>
                </a:solidFill>
                <a:latin typeface="Century Gothic"/>
                <a:cs typeface="Century Gothic"/>
              </a:rPr>
              <a:t>1%</a:t>
            </a:r>
            <a:r>
              <a:rPr dirty="0" baseline="-8547" sz="1950" spc="472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0%</a:t>
            </a:r>
            <a:endParaRPr sz="1300">
              <a:latin typeface="Century Gothic"/>
              <a:cs typeface="Century Gothic"/>
            </a:endParaRPr>
          </a:p>
          <a:p>
            <a:pPr marL="38100">
              <a:lnSpc>
                <a:spcPct val="100000"/>
              </a:lnSpc>
              <a:spcBef>
                <a:spcPts val="1360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18%</a:t>
            </a:r>
            <a:endParaRPr sz="1300">
              <a:latin typeface="Century Gothic"/>
              <a:cs typeface="Century Gothic"/>
            </a:endParaRPr>
          </a:p>
          <a:p>
            <a:pPr algn="r" marR="17780">
              <a:lnSpc>
                <a:spcPct val="100000"/>
              </a:lnSpc>
              <a:spcBef>
                <a:spcPts val="1380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41%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/>
          <p:nvPr/>
        </p:nvSpPr>
        <p:spPr>
          <a:xfrm>
            <a:off x="477982" y="4375341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2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2" y="0"/>
                </a:lnTo>
                <a:lnTo>
                  <a:pt x="88392" y="88391"/>
                </a:lnTo>
                <a:close/>
              </a:path>
            </a:pathLst>
          </a:custGeom>
          <a:solidFill>
            <a:srgbClr val="B35E0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/>
          <p:nvPr/>
        </p:nvSpPr>
        <p:spPr>
          <a:xfrm>
            <a:off x="2006554" y="4375341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1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1" y="0"/>
                </a:lnTo>
                <a:lnTo>
                  <a:pt x="88391" y="88391"/>
                </a:lnTo>
                <a:close/>
              </a:path>
            </a:pathLst>
          </a:custGeom>
          <a:solidFill>
            <a:srgbClr val="771F2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/>
          <p:nvPr/>
        </p:nvSpPr>
        <p:spPr>
          <a:xfrm>
            <a:off x="3422350" y="4375341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1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1" y="0"/>
                </a:lnTo>
                <a:lnTo>
                  <a:pt x="88391" y="88391"/>
                </a:lnTo>
                <a:close/>
              </a:path>
            </a:pathLst>
          </a:custGeom>
          <a:solidFill>
            <a:srgbClr val="13425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 descr=""/>
          <p:cNvSpPr/>
          <p:nvPr/>
        </p:nvSpPr>
        <p:spPr>
          <a:xfrm>
            <a:off x="4789378" y="4375341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2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2" y="0"/>
                </a:lnTo>
                <a:lnTo>
                  <a:pt x="88392" y="88391"/>
                </a:lnTo>
                <a:close/>
              </a:path>
            </a:pathLst>
          </a:custGeom>
          <a:solidFill>
            <a:srgbClr val="3B643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/>
          <p:nvPr/>
        </p:nvSpPr>
        <p:spPr>
          <a:xfrm>
            <a:off x="6046678" y="4375341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2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2" y="0"/>
                </a:lnTo>
                <a:lnTo>
                  <a:pt x="88392" y="88391"/>
                </a:lnTo>
                <a:close/>
              </a:path>
            </a:pathLst>
          </a:custGeom>
          <a:solidFill>
            <a:srgbClr val="4836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/>
          <p:nvPr/>
        </p:nvSpPr>
        <p:spPr>
          <a:xfrm>
            <a:off x="7003750" y="4375341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1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1" y="0"/>
                </a:lnTo>
                <a:lnTo>
                  <a:pt x="88391" y="88391"/>
                </a:lnTo>
                <a:close/>
              </a:path>
            </a:pathLst>
          </a:custGeom>
          <a:solidFill>
            <a:srgbClr val="9A743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/>
          <p:nvPr/>
        </p:nvSpPr>
        <p:spPr>
          <a:xfrm>
            <a:off x="8219902" y="4375341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1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1" y="0"/>
                </a:lnTo>
                <a:lnTo>
                  <a:pt x="88391" y="88391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0" name="object 20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34642" y="1976564"/>
            <a:ext cx="1065275" cy="877824"/>
          </a:xfrm>
          <a:prstGeom prst="rect">
            <a:avLst/>
          </a:prstGeom>
        </p:spPr>
      </p:pic>
      <p:sp>
        <p:nvSpPr>
          <p:cNvPr id="21" name="object 21" descr=""/>
          <p:cNvSpPr txBox="1"/>
          <p:nvPr/>
        </p:nvSpPr>
        <p:spPr>
          <a:xfrm>
            <a:off x="593311" y="3943058"/>
            <a:ext cx="1076960" cy="577215"/>
          </a:xfrm>
          <a:prstGeom prst="rect">
            <a:avLst/>
          </a:prstGeom>
        </p:spPr>
        <p:txBody>
          <a:bodyPr wrap="square" lIns="0" tIns="74930" rIns="0" bIns="0" rtlCol="0" vert="horz">
            <a:spAutoFit/>
          </a:bodyPr>
          <a:lstStyle/>
          <a:p>
            <a:pPr marL="327660">
              <a:lnSpc>
                <a:spcPct val="100000"/>
              </a:lnSpc>
              <a:spcBef>
                <a:spcPts val="590"/>
              </a:spcBef>
            </a:pPr>
            <a:r>
              <a:rPr dirty="0" sz="1600" spc="-25" b="1">
                <a:solidFill>
                  <a:srgbClr val="183B46"/>
                </a:solidFill>
                <a:latin typeface="Century Gothic"/>
                <a:cs typeface="Century Gothic"/>
              </a:rPr>
              <a:t>404</a:t>
            </a:r>
            <a:endParaRPr sz="16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1300" spc="-10">
                <a:solidFill>
                  <a:srgbClr val="183B46"/>
                </a:solidFill>
                <a:latin typeface="Century Gothic"/>
                <a:cs typeface="Century Gothic"/>
              </a:rPr>
              <a:t>Reclamação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2121826" y="3943058"/>
            <a:ext cx="965835" cy="577215"/>
          </a:xfrm>
          <a:prstGeom prst="rect">
            <a:avLst/>
          </a:prstGeom>
        </p:spPr>
        <p:txBody>
          <a:bodyPr wrap="square" lIns="0" tIns="74930" rIns="0" bIns="0" rtlCol="0" vert="horz">
            <a:spAutoFit/>
          </a:bodyPr>
          <a:lstStyle/>
          <a:p>
            <a:pPr marL="242570">
              <a:lnSpc>
                <a:spcPct val="100000"/>
              </a:lnSpc>
              <a:spcBef>
                <a:spcPts val="590"/>
              </a:spcBef>
            </a:pPr>
            <a:r>
              <a:rPr dirty="0" sz="1600" spc="-25" b="1">
                <a:solidFill>
                  <a:srgbClr val="183B46"/>
                </a:solidFill>
                <a:latin typeface="Century Gothic"/>
                <a:cs typeface="Century Gothic"/>
              </a:rPr>
              <a:t>172</a:t>
            </a:r>
            <a:endParaRPr sz="16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1300" spc="-10">
                <a:solidFill>
                  <a:srgbClr val="183B46"/>
                </a:solidFill>
                <a:latin typeface="Century Gothic"/>
                <a:cs typeface="Century Gothic"/>
              </a:rPr>
              <a:t>Informação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3537628" y="3943058"/>
            <a:ext cx="916305" cy="577215"/>
          </a:xfrm>
          <a:prstGeom prst="rect">
            <a:avLst/>
          </a:prstGeom>
        </p:spPr>
        <p:txBody>
          <a:bodyPr wrap="square" lIns="0" tIns="74930" rIns="0" bIns="0" rtlCol="0" vert="horz">
            <a:spAutoFit/>
          </a:bodyPr>
          <a:lstStyle/>
          <a:p>
            <a:pPr marL="247015">
              <a:lnSpc>
                <a:spcPct val="100000"/>
              </a:lnSpc>
              <a:spcBef>
                <a:spcPts val="590"/>
              </a:spcBef>
            </a:pPr>
            <a:r>
              <a:rPr dirty="0" sz="1600" spc="-25" b="1">
                <a:solidFill>
                  <a:srgbClr val="183B46"/>
                </a:solidFill>
                <a:latin typeface="Century Gothic"/>
                <a:cs typeface="Century Gothic"/>
              </a:rPr>
              <a:t>172</a:t>
            </a:r>
            <a:endParaRPr sz="16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1300" spc="-10">
                <a:solidFill>
                  <a:srgbClr val="183B46"/>
                </a:solidFill>
                <a:latin typeface="Century Gothic"/>
                <a:cs typeface="Century Gothic"/>
              </a:rPr>
              <a:t>Solicitação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4904609" y="3943058"/>
            <a:ext cx="807720" cy="577215"/>
          </a:xfrm>
          <a:prstGeom prst="rect">
            <a:avLst/>
          </a:prstGeom>
        </p:spPr>
        <p:txBody>
          <a:bodyPr wrap="square" lIns="0" tIns="74930" rIns="0" bIns="0" rtlCol="0" vert="horz">
            <a:spAutoFit/>
          </a:bodyPr>
          <a:lstStyle/>
          <a:p>
            <a:pPr marL="193040">
              <a:lnSpc>
                <a:spcPct val="100000"/>
              </a:lnSpc>
              <a:spcBef>
                <a:spcPts val="590"/>
              </a:spcBef>
            </a:pPr>
            <a:r>
              <a:rPr dirty="0" sz="1600" spc="-25" b="1">
                <a:solidFill>
                  <a:srgbClr val="183B46"/>
                </a:solidFill>
                <a:latin typeface="Century Gothic"/>
                <a:cs typeface="Century Gothic"/>
              </a:rPr>
              <a:t>175</a:t>
            </a:r>
            <a:endParaRPr sz="16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1300" spc="-10">
                <a:solidFill>
                  <a:srgbClr val="183B46"/>
                </a:solidFill>
                <a:latin typeface="Century Gothic"/>
                <a:cs typeface="Century Gothic"/>
              </a:rPr>
              <a:t>Denúncia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6161904" y="3943058"/>
            <a:ext cx="506095" cy="577215"/>
          </a:xfrm>
          <a:prstGeom prst="rect">
            <a:avLst/>
          </a:prstGeom>
        </p:spPr>
        <p:txBody>
          <a:bodyPr wrap="square" lIns="0" tIns="74930" rIns="0" bIns="0" rtlCol="0" vert="horz">
            <a:spAutoFit/>
          </a:bodyPr>
          <a:lstStyle/>
          <a:p>
            <a:pPr algn="ctr" marR="6985">
              <a:lnSpc>
                <a:spcPct val="100000"/>
              </a:lnSpc>
              <a:spcBef>
                <a:spcPts val="590"/>
              </a:spcBef>
            </a:pPr>
            <a:r>
              <a:rPr dirty="0" sz="1600" spc="10" b="1">
                <a:solidFill>
                  <a:srgbClr val="183B46"/>
                </a:solidFill>
                <a:latin typeface="Century Gothic"/>
                <a:cs typeface="Century Gothic"/>
              </a:rPr>
              <a:t>9</a:t>
            </a:r>
            <a:endParaRPr sz="1600">
              <a:latin typeface="Century Gothic"/>
              <a:cs typeface="Century Gothic"/>
            </a:endParaRPr>
          </a:p>
          <a:p>
            <a:pPr algn="ctr">
              <a:lnSpc>
                <a:spcPct val="100000"/>
              </a:lnSpc>
              <a:spcBef>
                <a:spcPts val="370"/>
              </a:spcBef>
            </a:pPr>
            <a:r>
              <a:rPr dirty="0" sz="1300" spc="-10">
                <a:solidFill>
                  <a:srgbClr val="183B46"/>
                </a:solidFill>
                <a:latin typeface="Century Gothic"/>
                <a:cs typeface="Century Gothic"/>
              </a:rPr>
              <a:t>Elogio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7119029" y="3943058"/>
            <a:ext cx="765175" cy="577215"/>
          </a:xfrm>
          <a:prstGeom prst="rect">
            <a:avLst/>
          </a:prstGeom>
        </p:spPr>
        <p:txBody>
          <a:bodyPr wrap="square" lIns="0" tIns="74930" rIns="0" bIns="0" rtlCol="0" vert="horz">
            <a:spAutoFit/>
          </a:bodyPr>
          <a:lstStyle/>
          <a:p>
            <a:pPr algn="ctr" marR="15875">
              <a:lnSpc>
                <a:spcPct val="100000"/>
              </a:lnSpc>
              <a:spcBef>
                <a:spcPts val="590"/>
              </a:spcBef>
            </a:pPr>
            <a:r>
              <a:rPr dirty="0" sz="1600" spc="-25" b="1">
                <a:solidFill>
                  <a:srgbClr val="183B46"/>
                </a:solidFill>
                <a:latin typeface="Century Gothic"/>
                <a:cs typeface="Century Gothic"/>
              </a:rPr>
              <a:t>41</a:t>
            </a:r>
            <a:endParaRPr sz="1600">
              <a:latin typeface="Century Gothic"/>
              <a:cs typeface="Century Gothic"/>
            </a:endParaRPr>
          </a:p>
          <a:p>
            <a:pPr algn="ctr">
              <a:lnSpc>
                <a:spcPct val="100000"/>
              </a:lnSpc>
              <a:spcBef>
                <a:spcPts val="370"/>
              </a:spcBef>
            </a:pPr>
            <a:r>
              <a:rPr dirty="0" sz="1300" spc="-10">
                <a:solidFill>
                  <a:srgbClr val="183B46"/>
                </a:solidFill>
                <a:latin typeface="Century Gothic"/>
                <a:cs typeface="Century Gothic"/>
              </a:rPr>
              <a:t>Sugestão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8335140" y="3943058"/>
            <a:ext cx="664210" cy="577215"/>
          </a:xfrm>
          <a:prstGeom prst="rect">
            <a:avLst/>
          </a:prstGeom>
        </p:spPr>
        <p:txBody>
          <a:bodyPr wrap="square" lIns="0" tIns="74930" rIns="0" bIns="0" rtlCol="0" vert="horz">
            <a:spAutoFit/>
          </a:bodyPr>
          <a:lstStyle/>
          <a:p>
            <a:pPr algn="ctr" marR="71120">
              <a:lnSpc>
                <a:spcPct val="100000"/>
              </a:lnSpc>
              <a:spcBef>
                <a:spcPts val="590"/>
              </a:spcBef>
            </a:pPr>
            <a:r>
              <a:rPr dirty="0" sz="1600" spc="10" b="1">
                <a:solidFill>
                  <a:srgbClr val="183B46"/>
                </a:solidFill>
                <a:latin typeface="Century Gothic"/>
                <a:cs typeface="Century Gothic"/>
              </a:rPr>
              <a:t>2</a:t>
            </a:r>
            <a:endParaRPr sz="16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1300" spc="-10">
                <a:solidFill>
                  <a:srgbClr val="183B46"/>
                </a:solidFill>
                <a:latin typeface="Century Gothic"/>
                <a:cs typeface="Century Gothic"/>
              </a:rPr>
              <a:t>Diversos</a:t>
            </a:r>
            <a:endParaRPr sz="1300">
              <a:latin typeface="Century Gothic"/>
              <a:cs typeface="Century Gothic"/>
            </a:endParaRPr>
          </a:p>
        </p:txBody>
      </p:sp>
      <p:pic>
        <p:nvPicPr>
          <p:cNvPr id="28" name="object 28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76686" y="4533836"/>
            <a:ext cx="630935" cy="515112"/>
          </a:xfrm>
          <a:prstGeom prst="rect">
            <a:avLst/>
          </a:prstGeom>
        </p:spPr>
      </p:pic>
      <p:pic>
        <p:nvPicPr>
          <p:cNvPr id="29" name="object 29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302210" y="4587176"/>
            <a:ext cx="489204" cy="403859"/>
          </a:xfrm>
          <a:prstGeom prst="rect">
            <a:avLst/>
          </a:prstGeom>
        </p:spPr>
      </p:pic>
      <p:pic>
        <p:nvPicPr>
          <p:cNvPr id="30" name="object 30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693622" y="4570412"/>
            <a:ext cx="541019" cy="445007"/>
          </a:xfrm>
          <a:prstGeom prst="rect">
            <a:avLst/>
          </a:prstGeom>
        </p:spPr>
      </p:pic>
      <p:pic>
        <p:nvPicPr>
          <p:cNvPr id="31" name="object 31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308294" y="4550600"/>
            <a:ext cx="589787" cy="486155"/>
          </a:xfrm>
          <a:prstGeom prst="rect">
            <a:avLst/>
          </a:prstGeom>
        </p:spPr>
      </p:pic>
      <p:pic>
        <p:nvPicPr>
          <p:cNvPr id="32" name="object 32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160722" y="4570412"/>
            <a:ext cx="536448" cy="445007"/>
          </a:xfrm>
          <a:prstGeom prst="rect">
            <a:avLst/>
          </a:prstGeom>
        </p:spPr>
      </p:pic>
      <p:pic>
        <p:nvPicPr>
          <p:cNvPr id="33" name="object 33" descr="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092398" y="4570412"/>
            <a:ext cx="539495" cy="445007"/>
          </a:xfrm>
          <a:prstGeom prst="rect">
            <a:avLst/>
          </a:prstGeom>
        </p:spPr>
      </p:pic>
      <p:pic>
        <p:nvPicPr>
          <p:cNvPr id="34" name="object 34" descr="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007310" y="4567364"/>
            <a:ext cx="553212" cy="448055"/>
          </a:xfrm>
          <a:prstGeom prst="rect">
            <a:avLst/>
          </a:prstGeom>
        </p:spPr>
      </p:pic>
      <p:sp>
        <p:nvSpPr>
          <p:cNvPr id="35" name="object 3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6649" rIns="0" bIns="0" rtlCol="0" vert="horz">
            <a:spAutoFit/>
          </a:bodyPr>
          <a:lstStyle/>
          <a:p>
            <a:pPr marL="16510">
              <a:lnSpc>
                <a:spcPts val="2340"/>
              </a:lnSpc>
              <a:spcBef>
                <a:spcPts val="110"/>
              </a:spcBef>
            </a:pPr>
            <a:r>
              <a:rPr dirty="0"/>
              <a:t>PERCENTUAL</a:t>
            </a:r>
            <a:r>
              <a:rPr dirty="0" spc="20"/>
              <a:t> </a:t>
            </a:r>
            <a:r>
              <a:rPr dirty="0" spc="-10"/>
              <a:t>TOTAL</a:t>
            </a:r>
          </a:p>
          <a:p>
            <a:pPr marL="15240">
              <a:lnSpc>
                <a:spcPts val="1260"/>
              </a:lnSpc>
            </a:pPr>
            <a:r>
              <a:rPr dirty="0" sz="1150">
                <a:solidFill>
                  <a:srgbClr val="183B46"/>
                </a:solidFill>
              </a:rPr>
              <a:t>JAN-DEZ</a:t>
            </a:r>
            <a:r>
              <a:rPr dirty="0" sz="1150" spc="90">
                <a:solidFill>
                  <a:srgbClr val="183B46"/>
                </a:solidFill>
              </a:rPr>
              <a:t> </a:t>
            </a:r>
            <a:r>
              <a:rPr dirty="0" sz="1150" spc="-25">
                <a:solidFill>
                  <a:srgbClr val="183B46"/>
                </a:solidFill>
              </a:rPr>
              <a:t>22</a:t>
            </a:r>
            <a:endParaRPr sz="115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2359025" cy="5401945"/>
          </a:xfrm>
          <a:custGeom>
            <a:avLst/>
            <a:gdLst/>
            <a:ahLst/>
            <a:cxnLst/>
            <a:rect l="l" t="t" r="r" b="b"/>
            <a:pathLst>
              <a:path w="2359025" h="5401945">
                <a:moveTo>
                  <a:pt x="0" y="5401742"/>
                </a:moveTo>
                <a:lnTo>
                  <a:pt x="0" y="0"/>
                </a:lnTo>
                <a:lnTo>
                  <a:pt x="2358598" y="0"/>
                </a:lnTo>
                <a:lnTo>
                  <a:pt x="2358598" y="5401742"/>
                </a:lnTo>
                <a:lnTo>
                  <a:pt x="0" y="5401742"/>
                </a:lnTo>
                <a:close/>
              </a:path>
            </a:pathLst>
          </a:custGeom>
          <a:solidFill>
            <a:srgbClr val="B35E07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93822" y="1461452"/>
            <a:ext cx="1455419" cy="1188720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4375789" y="2769538"/>
            <a:ext cx="321945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B35E07"/>
                </a:solidFill>
                <a:latin typeface="Century Gothic"/>
                <a:cs typeface="Century Gothic"/>
              </a:rPr>
              <a:t>RECLAMAÇÃO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5476171" y="170903"/>
            <a:ext cx="1033780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B35E07"/>
                </a:solidFill>
                <a:latin typeface="Century Gothic"/>
                <a:cs typeface="Century Gothic"/>
              </a:rPr>
              <a:t>JAN-DEZ</a:t>
            </a:r>
            <a:r>
              <a:rPr dirty="0" sz="1450" spc="5">
                <a:solidFill>
                  <a:srgbClr val="B35E07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B35E07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4552536" y="3519440"/>
            <a:ext cx="786765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B35E07"/>
                </a:solidFill>
                <a:latin typeface="Century Gothic"/>
                <a:cs typeface="Century Gothic"/>
              </a:rPr>
              <a:t>404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7" name="object 7" descr=""/>
          <p:cNvSpPr/>
          <p:nvPr/>
        </p:nvSpPr>
        <p:spPr>
          <a:xfrm>
            <a:off x="351490" y="1924748"/>
            <a:ext cx="1640205" cy="1531620"/>
          </a:xfrm>
          <a:custGeom>
            <a:avLst/>
            <a:gdLst/>
            <a:ahLst/>
            <a:cxnLst/>
            <a:rect l="l" t="t" r="r" b="b"/>
            <a:pathLst>
              <a:path w="1640205" h="1531620">
                <a:moveTo>
                  <a:pt x="62484" y="742188"/>
                </a:moveTo>
                <a:lnTo>
                  <a:pt x="1524" y="740664"/>
                </a:lnTo>
                <a:lnTo>
                  <a:pt x="0" y="766572"/>
                </a:lnTo>
                <a:lnTo>
                  <a:pt x="1524" y="804672"/>
                </a:lnTo>
                <a:lnTo>
                  <a:pt x="62484" y="803148"/>
                </a:lnTo>
                <a:lnTo>
                  <a:pt x="62484" y="742188"/>
                </a:lnTo>
                <a:close/>
              </a:path>
              <a:path w="1640205" h="1531620">
                <a:moveTo>
                  <a:pt x="76187" y="897636"/>
                </a:moveTo>
                <a:lnTo>
                  <a:pt x="70091" y="871728"/>
                </a:lnTo>
                <a:lnTo>
                  <a:pt x="71615" y="873252"/>
                </a:lnTo>
                <a:lnTo>
                  <a:pt x="71348" y="871728"/>
                </a:lnTo>
                <a:lnTo>
                  <a:pt x="65519" y="839724"/>
                </a:lnTo>
                <a:lnTo>
                  <a:pt x="4559" y="847344"/>
                </a:lnTo>
                <a:lnTo>
                  <a:pt x="9131" y="882396"/>
                </a:lnTo>
                <a:lnTo>
                  <a:pt x="15227" y="909828"/>
                </a:lnTo>
                <a:lnTo>
                  <a:pt x="76187" y="897636"/>
                </a:lnTo>
                <a:close/>
              </a:path>
              <a:path w="1640205" h="1531620">
                <a:moveTo>
                  <a:pt x="77724" y="624852"/>
                </a:moveTo>
                <a:lnTo>
                  <a:pt x="16764" y="614172"/>
                </a:lnTo>
                <a:lnTo>
                  <a:pt x="9144" y="649224"/>
                </a:lnTo>
                <a:lnTo>
                  <a:pt x="6096" y="676656"/>
                </a:lnTo>
                <a:lnTo>
                  <a:pt x="67056" y="684276"/>
                </a:lnTo>
                <a:lnTo>
                  <a:pt x="71348" y="659892"/>
                </a:lnTo>
                <a:lnTo>
                  <a:pt x="71628" y="658368"/>
                </a:lnTo>
                <a:lnTo>
                  <a:pt x="70104" y="659892"/>
                </a:lnTo>
                <a:lnTo>
                  <a:pt x="77724" y="624852"/>
                </a:lnTo>
                <a:close/>
              </a:path>
              <a:path w="1640205" h="1531620">
                <a:moveTo>
                  <a:pt x="109715" y="1010412"/>
                </a:moveTo>
                <a:lnTo>
                  <a:pt x="108953" y="1008888"/>
                </a:lnTo>
                <a:lnTo>
                  <a:pt x="108191" y="1007364"/>
                </a:lnTo>
                <a:lnTo>
                  <a:pt x="108191" y="1008888"/>
                </a:lnTo>
                <a:lnTo>
                  <a:pt x="96532" y="975360"/>
                </a:lnTo>
                <a:lnTo>
                  <a:pt x="95999" y="973836"/>
                </a:lnTo>
                <a:lnTo>
                  <a:pt x="95999" y="975360"/>
                </a:lnTo>
                <a:lnTo>
                  <a:pt x="89903" y="954024"/>
                </a:lnTo>
                <a:lnTo>
                  <a:pt x="30467" y="972312"/>
                </a:lnTo>
                <a:lnTo>
                  <a:pt x="38087" y="993648"/>
                </a:lnTo>
                <a:lnTo>
                  <a:pt x="51803" y="1034796"/>
                </a:lnTo>
                <a:lnTo>
                  <a:pt x="109715" y="1010412"/>
                </a:lnTo>
                <a:close/>
              </a:path>
              <a:path w="1640205" h="1531620">
                <a:moveTo>
                  <a:pt x="112776" y="513588"/>
                </a:moveTo>
                <a:lnTo>
                  <a:pt x="54864" y="490728"/>
                </a:lnTo>
                <a:lnTo>
                  <a:pt x="50292" y="501396"/>
                </a:lnTo>
                <a:lnTo>
                  <a:pt x="33528" y="551688"/>
                </a:lnTo>
                <a:lnTo>
                  <a:pt x="92964" y="568452"/>
                </a:lnTo>
                <a:lnTo>
                  <a:pt x="96012" y="556260"/>
                </a:lnTo>
                <a:lnTo>
                  <a:pt x="96012" y="557784"/>
                </a:lnTo>
                <a:lnTo>
                  <a:pt x="96532" y="556260"/>
                </a:lnTo>
                <a:lnTo>
                  <a:pt x="108204" y="522732"/>
                </a:lnTo>
                <a:lnTo>
                  <a:pt x="108204" y="524256"/>
                </a:lnTo>
                <a:lnTo>
                  <a:pt x="108851" y="522732"/>
                </a:lnTo>
                <a:lnTo>
                  <a:pt x="112776" y="513588"/>
                </a:lnTo>
                <a:close/>
              </a:path>
              <a:path w="1640205" h="1531620">
                <a:moveTo>
                  <a:pt x="163055" y="1115568"/>
                </a:moveTo>
                <a:lnTo>
                  <a:pt x="152387" y="1100328"/>
                </a:lnTo>
                <a:lnTo>
                  <a:pt x="153911" y="1101852"/>
                </a:lnTo>
                <a:lnTo>
                  <a:pt x="153047" y="1100328"/>
                </a:lnTo>
                <a:lnTo>
                  <a:pt x="135623" y="1069848"/>
                </a:lnTo>
                <a:lnTo>
                  <a:pt x="137147" y="1071372"/>
                </a:lnTo>
                <a:lnTo>
                  <a:pt x="136385" y="1069848"/>
                </a:lnTo>
                <a:lnTo>
                  <a:pt x="134099" y="1065276"/>
                </a:lnTo>
                <a:lnTo>
                  <a:pt x="77711" y="1091184"/>
                </a:lnTo>
                <a:lnTo>
                  <a:pt x="82283" y="1098804"/>
                </a:lnTo>
                <a:lnTo>
                  <a:pt x="109715" y="1149096"/>
                </a:lnTo>
                <a:lnTo>
                  <a:pt x="163055" y="1115568"/>
                </a:lnTo>
                <a:close/>
              </a:path>
              <a:path w="1640205" h="1531620">
                <a:moveTo>
                  <a:pt x="166116" y="408444"/>
                </a:moveTo>
                <a:lnTo>
                  <a:pt x="114300" y="376428"/>
                </a:lnTo>
                <a:lnTo>
                  <a:pt x="100584" y="399288"/>
                </a:lnTo>
                <a:lnTo>
                  <a:pt x="82296" y="431292"/>
                </a:lnTo>
                <a:lnTo>
                  <a:pt x="137160" y="460248"/>
                </a:lnTo>
                <a:lnTo>
                  <a:pt x="153085" y="431292"/>
                </a:lnTo>
                <a:lnTo>
                  <a:pt x="153924" y="429768"/>
                </a:lnTo>
                <a:lnTo>
                  <a:pt x="152400" y="431292"/>
                </a:lnTo>
                <a:lnTo>
                  <a:pt x="166116" y="408444"/>
                </a:lnTo>
                <a:close/>
              </a:path>
              <a:path w="1640205" h="1531620">
                <a:moveTo>
                  <a:pt x="233159" y="1211580"/>
                </a:moveTo>
                <a:lnTo>
                  <a:pt x="211823" y="1185672"/>
                </a:lnTo>
                <a:lnTo>
                  <a:pt x="213347" y="1187196"/>
                </a:lnTo>
                <a:lnTo>
                  <a:pt x="212128" y="1185672"/>
                </a:lnTo>
                <a:lnTo>
                  <a:pt x="195059" y="1164336"/>
                </a:lnTo>
                <a:lnTo>
                  <a:pt x="146291" y="1202436"/>
                </a:lnTo>
                <a:lnTo>
                  <a:pt x="164579" y="1225296"/>
                </a:lnTo>
                <a:lnTo>
                  <a:pt x="185915" y="1251204"/>
                </a:lnTo>
                <a:lnTo>
                  <a:pt x="233159" y="1211580"/>
                </a:lnTo>
                <a:close/>
              </a:path>
              <a:path w="1640205" h="1531620">
                <a:moveTo>
                  <a:pt x="237744" y="315480"/>
                </a:moveTo>
                <a:lnTo>
                  <a:pt x="192024" y="272808"/>
                </a:lnTo>
                <a:lnTo>
                  <a:pt x="188976" y="277380"/>
                </a:lnTo>
                <a:lnTo>
                  <a:pt x="164592" y="306336"/>
                </a:lnTo>
                <a:lnTo>
                  <a:pt x="150876" y="323100"/>
                </a:lnTo>
                <a:lnTo>
                  <a:pt x="199644" y="361200"/>
                </a:lnTo>
                <a:lnTo>
                  <a:pt x="212102" y="345960"/>
                </a:lnTo>
                <a:lnTo>
                  <a:pt x="213360" y="344436"/>
                </a:lnTo>
                <a:lnTo>
                  <a:pt x="211836" y="345960"/>
                </a:lnTo>
                <a:lnTo>
                  <a:pt x="234696" y="318528"/>
                </a:lnTo>
                <a:lnTo>
                  <a:pt x="237744" y="315480"/>
                </a:lnTo>
                <a:close/>
              </a:path>
              <a:path w="1640205" h="1531620">
                <a:moveTo>
                  <a:pt x="316979" y="1292352"/>
                </a:moveTo>
                <a:lnTo>
                  <a:pt x="311264" y="1287780"/>
                </a:lnTo>
                <a:lnTo>
                  <a:pt x="309359" y="1286256"/>
                </a:lnTo>
                <a:lnTo>
                  <a:pt x="310883" y="1287780"/>
                </a:lnTo>
                <a:lnTo>
                  <a:pt x="283451" y="1263396"/>
                </a:lnTo>
                <a:lnTo>
                  <a:pt x="274307" y="1254252"/>
                </a:lnTo>
                <a:lnTo>
                  <a:pt x="230111" y="1298448"/>
                </a:lnTo>
                <a:lnTo>
                  <a:pt x="240779" y="1309116"/>
                </a:lnTo>
                <a:lnTo>
                  <a:pt x="278879" y="1341120"/>
                </a:lnTo>
                <a:lnTo>
                  <a:pt x="316979" y="1292352"/>
                </a:lnTo>
                <a:close/>
              </a:path>
              <a:path w="1640205" h="1531620">
                <a:moveTo>
                  <a:pt x="324612" y="233184"/>
                </a:moveTo>
                <a:lnTo>
                  <a:pt x="284988" y="185940"/>
                </a:lnTo>
                <a:lnTo>
                  <a:pt x="269748" y="198132"/>
                </a:lnTo>
                <a:lnTo>
                  <a:pt x="240792" y="222516"/>
                </a:lnTo>
                <a:lnTo>
                  <a:pt x="236220" y="228612"/>
                </a:lnTo>
                <a:lnTo>
                  <a:pt x="278892" y="272808"/>
                </a:lnTo>
                <a:lnTo>
                  <a:pt x="283464" y="268236"/>
                </a:lnTo>
                <a:lnTo>
                  <a:pt x="310896" y="243852"/>
                </a:lnTo>
                <a:lnTo>
                  <a:pt x="309372" y="245376"/>
                </a:lnTo>
                <a:lnTo>
                  <a:pt x="311277" y="243852"/>
                </a:lnTo>
                <a:lnTo>
                  <a:pt x="324612" y="233184"/>
                </a:lnTo>
                <a:close/>
              </a:path>
              <a:path w="1640205" h="1531620">
                <a:moveTo>
                  <a:pt x="414515" y="1360932"/>
                </a:moveTo>
                <a:lnTo>
                  <a:pt x="397179" y="1350264"/>
                </a:lnTo>
                <a:lnTo>
                  <a:pt x="394703" y="1348740"/>
                </a:lnTo>
                <a:lnTo>
                  <a:pt x="396227" y="1350264"/>
                </a:lnTo>
                <a:lnTo>
                  <a:pt x="367931" y="1330452"/>
                </a:lnTo>
                <a:lnTo>
                  <a:pt x="365747" y="1328928"/>
                </a:lnTo>
                <a:lnTo>
                  <a:pt x="329171" y="1379220"/>
                </a:lnTo>
                <a:lnTo>
                  <a:pt x="330695" y="1380744"/>
                </a:lnTo>
                <a:lnTo>
                  <a:pt x="362699" y="1402080"/>
                </a:lnTo>
                <a:lnTo>
                  <a:pt x="384035" y="1414272"/>
                </a:lnTo>
                <a:lnTo>
                  <a:pt x="414515" y="1360932"/>
                </a:lnTo>
                <a:close/>
              </a:path>
              <a:path w="1640205" h="1531620">
                <a:moveTo>
                  <a:pt x="422148" y="166128"/>
                </a:moveTo>
                <a:lnTo>
                  <a:pt x="390144" y="112788"/>
                </a:lnTo>
                <a:lnTo>
                  <a:pt x="362712" y="129552"/>
                </a:lnTo>
                <a:lnTo>
                  <a:pt x="336804" y="146316"/>
                </a:lnTo>
                <a:lnTo>
                  <a:pt x="370332" y="198132"/>
                </a:lnTo>
                <a:lnTo>
                  <a:pt x="396240" y="181368"/>
                </a:lnTo>
                <a:lnTo>
                  <a:pt x="394716" y="182892"/>
                </a:lnTo>
                <a:lnTo>
                  <a:pt x="397205" y="181368"/>
                </a:lnTo>
                <a:lnTo>
                  <a:pt x="422148" y="166128"/>
                </a:lnTo>
                <a:close/>
              </a:path>
              <a:path w="1640205" h="1531620">
                <a:moveTo>
                  <a:pt x="521195" y="1414272"/>
                </a:moveTo>
                <a:lnTo>
                  <a:pt x="490715" y="1400556"/>
                </a:lnTo>
                <a:lnTo>
                  <a:pt x="492239" y="1400556"/>
                </a:lnTo>
                <a:lnTo>
                  <a:pt x="466331" y="1389888"/>
                </a:lnTo>
                <a:lnTo>
                  <a:pt x="440423" y="1444752"/>
                </a:lnTo>
                <a:lnTo>
                  <a:pt x="466331" y="1456944"/>
                </a:lnTo>
                <a:lnTo>
                  <a:pt x="498335" y="1470660"/>
                </a:lnTo>
                <a:lnTo>
                  <a:pt x="521195" y="1414272"/>
                </a:lnTo>
                <a:close/>
              </a:path>
              <a:path w="1640205" h="1531620">
                <a:moveTo>
                  <a:pt x="528828" y="115836"/>
                </a:moveTo>
                <a:lnTo>
                  <a:pt x="507492" y="57924"/>
                </a:lnTo>
                <a:lnTo>
                  <a:pt x="501396" y="59448"/>
                </a:lnTo>
                <a:lnTo>
                  <a:pt x="466344" y="74688"/>
                </a:lnTo>
                <a:lnTo>
                  <a:pt x="448056" y="83820"/>
                </a:lnTo>
                <a:lnTo>
                  <a:pt x="473964" y="138696"/>
                </a:lnTo>
                <a:lnTo>
                  <a:pt x="492252" y="131076"/>
                </a:lnTo>
                <a:lnTo>
                  <a:pt x="490728" y="131076"/>
                </a:lnTo>
                <a:lnTo>
                  <a:pt x="525780" y="115836"/>
                </a:lnTo>
                <a:lnTo>
                  <a:pt x="524256" y="117360"/>
                </a:lnTo>
                <a:lnTo>
                  <a:pt x="528828" y="115836"/>
                </a:lnTo>
                <a:close/>
              </a:path>
              <a:path w="1640205" h="1531620">
                <a:moveTo>
                  <a:pt x="633971" y="1449324"/>
                </a:moveTo>
                <a:lnTo>
                  <a:pt x="629399" y="1447800"/>
                </a:lnTo>
                <a:lnTo>
                  <a:pt x="630923" y="1447800"/>
                </a:lnTo>
                <a:lnTo>
                  <a:pt x="594347" y="1438656"/>
                </a:lnTo>
                <a:lnTo>
                  <a:pt x="595871" y="1438656"/>
                </a:lnTo>
                <a:lnTo>
                  <a:pt x="577583" y="1434084"/>
                </a:lnTo>
                <a:lnTo>
                  <a:pt x="559295" y="1491996"/>
                </a:lnTo>
                <a:lnTo>
                  <a:pt x="577583" y="1498092"/>
                </a:lnTo>
                <a:lnTo>
                  <a:pt x="615683" y="1508760"/>
                </a:lnTo>
                <a:lnTo>
                  <a:pt x="620255" y="1508760"/>
                </a:lnTo>
                <a:lnTo>
                  <a:pt x="633971" y="1449324"/>
                </a:lnTo>
                <a:close/>
              </a:path>
              <a:path w="1640205" h="1531620">
                <a:moveTo>
                  <a:pt x="641604" y="80772"/>
                </a:moveTo>
                <a:lnTo>
                  <a:pt x="629412" y="21336"/>
                </a:lnTo>
                <a:lnTo>
                  <a:pt x="615696" y="22860"/>
                </a:lnTo>
                <a:lnTo>
                  <a:pt x="566928" y="36576"/>
                </a:lnTo>
                <a:lnTo>
                  <a:pt x="585216" y="96012"/>
                </a:lnTo>
                <a:lnTo>
                  <a:pt x="595884" y="92964"/>
                </a:lnTo>
                <a:lnTo>
                  <a:pt x="594360" y="92964"/>
                </a:lnTo>
                <a:lnTo>
                  <a:pt x="630936" y="83820"/>
                </a:lnTo>
                <a:lnTo>
                  <a:pt x="629412" y="83820"/>
                </a:lnTo>
                <a:lnTo>
                  <a:pt x="641604" y="80772"/>
                </a:lnTo>
                <a:close/>
              </a:path>
              <a:path w="1640205" h="1531620">
                <a:moveTo>
                  <a:pt x="751319" y="1467612"/>
                </a:moveTo>
                <a:lnTo>
                  <a:pt x="743699" y="1467612"/>
                </a:lnTo>
                <a:lnTo>
                  <a:pt x="704075" y="1463040"/>
                </a:lnTo>
                <a:lnTo>
                  <a:pt x="705599" y="1463040"/>
                </a:lnTo>
                <a:lnTo>
                  <a:pt x="693407" y="1459992"/>
                </a:lnTo>
                <a:lnTo>
                  <a:pt x="682739" y="1520952"/>
                </a:lnTo>
                <a:lnTo>
                  <a:pt x="696455" y="1524000"/>
                </a:lnTo>
                <a:lnTo>
                  <a:pt x="737603" y="1528572"/>
                </a:lnTo>
                <a:lnTo>
                  <a:pt x="746747" y="1528572"/>
                </a:lnTo>
                <a:lnTo>
                  <a:pt x="751319" y="1467612"/>
                </a:lnTo>
                <a:close/>
              </a:path>
              <a:path w="1640205" h="1531620">
                <a:moveTo>
                  <a:pt x="758952" y="64008"/>
                </a:moveTo>
                <a:lnTo>
                  <a:pt x="755904" y="1524"/>
                </a:lnTo>
                <a:lnTo>
                  <a:pt x="737616" y="3048"/>
                </a:lnTo>
                <a:lnTo>
                  <a:pt x="696468" y="7620"/>
                </a:lnTo>
                <a:lnTo>
                  <a:pt x="690372" y="9144"/>
                </a:lnTo>
                <a:lnTo>
                  <a:pt x="701040" y="70104"/>
                </a:lnTo>
                <a:lnTo>
                  <a:pt x="705612" y="68580"/>
                </a:lnTo>
                <a:lnTo>
                  <a:pt x="704088" y="70104"/>
                </a:lnTo>
                <a:lnTo>
                  <a:pt x="713994" y="68580"/>
                </a:lnTo>
                <a:lnTo>
                  <a:pt x="743712" y="64008"/>
                </a:lnTo>
                <a:lnTo>
                  <a:pt x="742188" y="65532"/>
                </a:lnTo>
                <a:lnTo>
                  <a:pt x="758952" y="64008"/>
                </a:lnTo>
                <a:close/>
              </a:path>
              <a:path w="1640205" h="1531620">
                <a:moveTo>
                  <a:pt x="874763" y="1530096"/>
                </a:moveTo>
                <a:lnTo>
                  <a:pt x="870191" y="1469136"/>
                </a:lnTo>
                <a:lnTo>
                  <a:pt x="861047" y="1469136"/>
                </a:lnTo>
                <a:lnTo>
                  <a:pt x="819899" y="1470660"/>
                </a:lnTo>
                <a:lnTo>
                  <a:pt x="812279" y="1470660"/>
                </a:lnTo>
                <a:lnTo>
                  <a:pt x="810755" y="1531620"/>
                </a:lnTo>
                <a:lnTo>
                  <a:pt x="862571" y="1531620"/>
                </a:lnTo>
                <a:lnTo>
                  <a:pt x="874763" y="1530096"/>
                </a:lnTo>
                <a:close/>
              </a:path>
              <a:path w="1640205" h="1531620">
                <a:moveTo>
                  <a:pt x="882396" y="1524"/>
                </a:moveTo>
                <a:lnTo>
                  <a:pt x="862584" y="0"/>
                </a:lnTo>
                <a:lnTo>
                  <a:pt x="818388" y="0"/>
                </a:lnTo>
                <a:lnTo>
                  <a:pt x="819912" y="60960"/>
                </a:lnTo>
                <a:lnTo>
                  <a:pt x="861060" y="62484"/>
                </a:lnTo>
                <a:lnTo>
                  <a:pt x="859536" y="62484"/>
                </a:lnTo>
                <a:lnTo>
                  <a:pt x="877824" y="64008"/>
                </a:lnTo>
                <a:lnTo>
                  <a:pt x="882396" y="1524"/>
                </a:lnTo>
                <a:close/>
              </a:path>
              <a:path w="1640205" h="1531620">
                <a:moveTo>
                  <a:pt x="1001255" y="1513332"/>
                </a:moveTo>
                <a:lnTo>
                  <a:pt x="988568" y="1456944"/>
                </a:lnTo>
                <a:lnTo>
                  <a:pt x="987539" y="1452372"/>
                </a:lnTo>
                <a:lnTo>
                  <a:pt x="973823" y="1456944"/>
                </a:lnTo>
                <a:lnTo>
                  <a:pt x="973823" y="1455420"/>
                </a:lnTo>
                <a:lnTo>
                  <a:pt x="935723" y="1463040"/>
                </a:lnTo>
                <a:lnTo>
                  <a:pt x="929627" y="1463040"/>
                </a:lnTo>
                <a:lnTo>
                  <a:pt x="937247" y="1524000"/>
                </a:lnTo>
                <a:lnTo>
                  <a:pt x="944867" y="1524000"/>
                </a:lnTo>
                <a:lnTo>
                  <a:pt x="986015" y="1516380"/>
                </a:lnTo>
                <a:lnTo>
                  <a:pt x="1001255" y="1513332"/>
                </a:lnTo>
                <a:close/>
              </a:path>
              <a:path w="1640205" h="1531620">
                <a:moveTo>
                  <a:pt x="1008888" y="19812"/>
                </a:moveTo>
                <a:lnTo>
                  <a:pt x="986028" y="15240"/>
                </a:lnTo>
                <a:lnTo>
                  <a:pt x="947928" y="9144"/>
                </a:lnTo>
                <a:lnTo>
                  <a:pt x="937260" y="70104"/>
                </a:lnTo>
                <a:lnTo>
                  <a:pt x="973836" y="76200"/>
                </a:lnTo>
                <a:lnTo>
                  <a:pt x="973836" y="74676"/>
                </a:lnTo>
                <a:lnTo>
                  <a:pt x="996696" y="80772"/>
                </a:lnTo>
                <a:lnTo>
                  <a:pt x="997915" y="74676"/>
                </a:lnTo>
                <a:lnTo>
                  <a:pt x="1008888" y="19812"/>
                </a:lnTo>
                <a:close/>
              </a:path>
              <a:path w="1640205" h="1531620">
                <a:moveTo>
                  <a:pt x="1123175" y="1478280"/>
                </a:moveTo>
                <a:lnTo>
                  <a:pt x="1101839" y="1420368"/>
                </a:lnTo>
                <a:lnTo>
                  <a:pt x="1080503" y="1427988"/>
                </a:lnTo>
                <a:lnTo>
                  <a:pt x="1082027" y="1427988"/>
                </a:lnTo>
                <a:lnTo>
                  <a:pt x="1045451" y="1438656"/>
                </a:lnTo>
                <a:lnTo>
                  <a:pt x="1046975" y="1438656"/>
                </a:lnTo>
                <a:lnTo>
                  <a:pt x="1062215" y="1498092"/>
                </a:lnTo>
                <a:lnTo>
                  <a:pt x="1063739" y="1498092"/>
                </a:lnTo>
                <a:lnTo>
                  <a:pt x="1101839" y="1485900"/>
                </a:lnTo>
                <a:lnTo>
                  <a:pt x="1123175" y="1478280"/>
                </a:lnTo>
                <a:close/>
              </a:path>
              <a:path w="1640205" h="1531620">
                <a:moveTo>
                  <a:pt x="1130795" y="56388"/>
                </a:moveTo>
                <a:lnTo>
                  <a:pt x="1101839" y="45720"/>
                </a:lnTo>
                <a:lnTo>
                  <a:pt x="1071359" y="36576"/>
                </a:lnTo>
                <a:lnTo>
                  <a:pt x="1053071" y="94488"/>
                </a:lnTo>
                <a:lnTo>
                  <a:pt x="1082027" y="103632"/>
                </a:lnTo>
                <a:lnTo>
                  <a:pt x="1110983" y="114300"/>
                </a:lnTo>
                <a:lnTo>
                  <a:pt x="1130795" y="56388"/>
                </a:lnTo>
                <a:close/>
              </a:path>
              <a:path w="1640205" h="1531620">
                <a:moveTo>
                  <a:pt x="1240523" y="1424940"/>
                </a:moveTo>
                <a:lnTo>
                  <a:pt x="1210043" y="1370076"/>
                </a:lnTo>
                <a:lnTo>
                  <a:pt x="1182611" y="1385316"/>
                </a:lnTo>
                <a:lnTo>
                  <a:pt x="1184135" y="1385316"/>
                </a:lnTo>
                <a:lnTo>
                  <a:pt x="1156703" y="1397508"/>
                </a:lnTo>
                <a:lnTo>
                  <a:pt x="1184135" y="1453896"/>
                </a:lnTo>
                <a:lnTo>
                  <a:pt x="1210043" y="1440180"/>
                </a:lnTo>
                <a:lnTo>
                  <a:pt x="1240523" y="1424940"/>
                </a:lnTo>
                <a:close/>
              </a:path>
              <a:path w="1640205" h="1531620">
                <a:moveTo>
                  <a:pt x="1248143" y="111252"/>
                </a:moveTo>
                <a:lnTo>
                  <a:pt x="1245095" y="109728"/>
                </a:lnTo>
                <a:lnTo>
                  <a:pt x="1210043" y="91440"/>
                </a:lnTo>
                <a:lnTo>
                  <a:pt x="1190231" y="82296"/>
                </a:lnTo>
                <a:lnTo>
                  <a:pt x="1164323" y="137160"/>
                </a:lnTo>
                <a:lnTo>
                  <a:pt x="1184135" y="146304"/>
                </a:lnTo>
                <a:lnTo>
                  <a:pt x="1182611" y="146304"/>
                </a:lnTo>
                <a:lnTo>
                  <a:pt x="1214615" y="164592"/>
                </a:lnTo>
                <a:lnTo>
                  <a:pt x="1214615" y="163068"/>
                </a:lnTo>
                <a:lnTo>
                  <a:pt x="1216139" y="164592"/>
                </a:lnTo>
                <a:lnTo>
                  <a:pt x="1217053" y="163068"/>
                </a:lnTo>
                <a:lnTo>
                  <a:pt x="1248143" y="111252"/>
                </a:lnTo>
                <a:close/>
              </a:path>
              <a:path w="1640205" h="1531620">
                <a:moveTo>
                  <a:pt x="1347203" y="1353312"/>
                </a:moveTo>
                <a:lnTo>
                  <a:pt x="1329347" y="1330452"/>
                </a:lnTo>
                <a:lnTo>
                  <a:pt x="1309103" y="1304544"/>
                </a:lnTo>
                <a:lnTo>
                  <a:pt x="1303007" y="1309116"/>
                </a:lnTo>
                <a:lnTo>
                  <a:pt x="1304531" y="1309116"/>
                </a:lnTo>
                <a:lnTo>
                  <a:pt x="1274051" y="1330452"/>
                </a:lnTo>
                <a:lnTo>
                  <a:pt x="1275575" y="1328928"/>
                </a:lnTo>
                <a:lnTo>
                  <a:pt x="1260335" y="1339596"/>
                </a:lnTo>
                <a:lnTo>
                  <a:pt x="1295387" y="1391412"/>
                </a:lnTo>
                <a:lnTo>
                  <a:pt x="1310627" y="1380744"/>
                </a:lnTo>
                <a:lnTo>
                  <a:pt x="1347203" y="1353312"/>
                </a:lnTo>
                <a:close/>
              </a:path>
              <a:path w="1640205" h="1531620">
                <a:moveTo>
                  <a:pt x="1353299" y="184404"/>
                </a:moveTo>
                <a:lnTo>
                  <a:pt x="1341107" y="173736"/>
                </a:lnTo>
                <a:lnTo>
                  <a:pt x="1310627" y="150876"/>
                </a:lnTo>
                <a:lnTo>
                  <a:pt x="1301483" y="144780"/>
                </a:lnTo>
                <a:lnTo>
                  <a:pt x="1267955" y="196596"/>
                </a:lnTo>
                <a:lnTo>
                  <a:pt x="1275575" y="202692"/>
                </a:lnTo>
                <a:lnTo>
                  <a:pt x="1274051" y="201168"/>
                </a:lnTo>
                <a:lnTo>
                  <a:pt x="1304531" y="222504"/>
                </a:lnTo>
                <a:lnTo>
                  <a:pt x="1303007" y="222504"/>
                </a:lnTo>
                <a:lnTo>
                  <a:pt x="1315199" y="231648"/>
                </a:lnTo>
                <a:lnTo>
                  <a:pt x="1339786" y="201168"/>
                </a:lnTo>
                <a:lnTo>
                  <a:pt x="1353299" y="184404"/>
                </a:lnTo>
                <a:close/>
              </a:path>
              <a:path w="1640205" h="1531620">
                <a:moveTo>
                  <a:pt x="1441691" y="1266444"/>
                </a:moveTo>
                <a:lnTo>
                  <a:pt x="1395971" y="1225296"/>
                </a:lnTo>
                <a:lnTo>
                  <a:pt x="1382255" y="1239012"/>
                </a:lnTo>
                <a:lnTo>
                  <a:pt x="1383779" y="1239012"/>
                </a:lnTo>
                <a:lnTo>
                  <a:pt x="1356347" y="1263396"/>
                </a:lnTo>
                <a:lnTo>
                  <a:pt x="1357871" y="1263396"/>
                </a:lnTo>
                <a:lnTo>
                  <a:pt x="1354823" y="1266444"/>
                </a:lnTo>
                <a:lnTo>
                  <a:pt x="1395971" y="1312164"/>
                </a:lnTo>
                <a:lnTo>
                  <a:pt x="1441691" y="1266444"/>
                </a:lnTo>
                <a:close/>
              </a:path>
              <a:path w="1640205" h="1531620">
                <a:moveTo>
                  <a:pt x="1446263" y="271272"/>
                </a:moveTo>
                <a:lnTo>
                  <a:pt x="1426451" y="249936"/>
                </a:lnTo>
                <a:lnTo>
                  <a:pt x="1402067" y="225552"/>
                </a:lnTo>
                <a:lnTo>
                  <a:pt x="1359395" y="269748"/>
                </a:lnTo>
                <a:lnTo>
                  <a:pt x="1383779" y="292608"/>
                </a:lnTo>
                <a:lnTo>
                  <a:pt x="1382255" y="292608"/>
                </a:lnTo>
                <a:lnTo>
                  <a:pt x="1402067" y="312420"/>
                </a:lnTo>
                <a:lnTo>
                  <a:pt x="1446263" y="271272"/>
                </a:lnTo>
                <a:close/>
              </a:path>
              <a:path w="1640205" h="1531620">
                <a:moveTo>
                  <a:pt x="1519428" y="1165860"/>
                </a:moveTo>
                <a:lnTo>
                  <a:pt x="1508493" y="1158240"/>
                </a:lnTo>
                <a:lnTo>
                  <a:pt x="1469136" y="1130808"/>
                </a:lnTo>
                <a:lnTo>
                  <a:pt x="1449324" y="1159764"/>
                </a:lnTo>
                <a:lnTo>
                  <a:pt x="1450848" y="1158240"/>
                </a:lnTo>
                <a:lnTo>
                  <a:pt x="1434084" y="1179576"/>
                </a:lnTo>
                <a:lnTo>
                  <a:pt x="1482852" y="1217676"/>
                </a:lnTo>
                <a:lnTo>
                  <a:pt x="1499616" y="1194816"/>
                </a:lnTo>
                <a:lnTo>
                  <a:pt x="1519428" y="1165860"/>
                </a:lnTo>
                <a:close/>
              </a:path>
              <a:path w="1640205" h="1531620">
                <a:moveTo>
                  <a:pt x="1525524" y="373380"/>
                </a:moveTo>
                <a:lnTo>
                  <a:pt x="1520952" y="367284"/>
                </a:lnTo>
                <a:lnTo>
                  <a:pt x="1499616" y="336804"/>
                </a:lnTo>
                <a:lnTo>
                  <a:pt x="1487424" y="321564"/>
                </a:lnTo>
                <a:lnTo>
                  <a:pt x="1438656" y="358140"/>
                </a:lnTo>
                <a:lnTo>
                  <a:pt x="1450848" y="373380"/>
                </a:lnTo>
                <a:lnTo>
                  <a:pt x="1449324" y="371856"/>
                </a:lnTo>
                <a:lnTo>
                  <a:pt x="1470660" y="402336"/>
                </a:lnTo>
                <a:lnTo>
                  <a:pt x="1469136" y="400812"/>
                </a:lnTo>
                <a:lnTo>
                  <a:pt x="1472184" y="406908"/>
                </a:lnTo>
                <a:lnTo>
                  <a:pt x="1479448" y="402336"/>
                </a:lnTo>
                <a:lnTo>
                  <a:pt x="1525524" y="373380"/>
                </a:lnTo>
                <a:close/>
              </a:path>
              <a:path w="1640205" h="1531620">
                <a:moveTo>
                  <a:pt x="1581912" y="1051560"/>
                </a:moveTo>
                <a:lnTo>
                  <a:pt x="1554886" y="1040892"/>
                </a:lnTo>
                <a:lnTo>
                  <a:pt x="1524000" y="1028700"/>
                </a:lnTo>
                <a:lnTo>
                  <a:pt x="1519428" y="1040892"/>
                </a:lnTo>
                <a:lnTo>
                  <a:pt x="1519428" y="1039368"/>
                </a:lnTo>
                <a:lnTo>
                  <a:pt x="1504188" y="1071372"/>
                </a:lnTo>
                <a:lnTo>
                  <a:pt x="1504188" y="1069848"/>
                </a:lnTo>
                <a:lnTo>
                  <a:pt x="1499616" y="1080516"/>
                </a:lnTo>
                <a:lnTo>
                  <a:pt x="1552956" y="1110996"/>
                </a:lnTo>
                <a:lnTo>
                  <a:pt x="1572768" y="1071372"/>
                </a:lnTo>
                <a:lnTo>
                  <a:pt x="1575816" y="1065276"/>
                </a:lnTo>
                <a:lnTo>
                  <a:pt x="1581912" y="1051560"/>
                </a:lnTo>
                <a:close/>
              </a:path>
              <a:path w="1640205" h="1531620">
                <a:moveTo>
                  <a:pt x="1584960" y="487680"/>
                </a:moveTo>
                <a:lnTo>
                  <a:pt x="1575816" y="466344"/>
                </a:lnTo>
                <a:lnTo>
                  <a:pt x="1572768" y="460248"/>
                </a:lnTo>
                <a:lnTo>
                  <a:pt x="1559052" y="432816"/>
                </a:lnTo>
                <a:lnTo>
                  <a:pt x="1557528" y="428244"/>
                </a:lnTo>
                <a:lnTo>
                  <a:pt x="1502664" y="458724"/>
                </a:lnTo>
                <a:lnTo>
                  <a:pt x="1504188" y="461772"/>
                </a:lnTo>
                <a:lnTo>
                  <a:pt x="1504188" y="460248"/>
                </a:lnTo>
                <a:lnTo>
                  <a:pt x="1519428" y="492252"/>
                </a:lnTo>
                <a:lnTo>
                  <a:pt x="1527048" y="512064"/>
                </a:lnTo>
                <a:lnTo>
                  <a:pt x="1584960" y="487680"/>
                </a:lnTo>
                <a:close/>
              </a:path>
              <a:path w="1640205" h="1531620">
                <a:moveTo>
                  <a:pt x="1621536" y="929640"/>
                </a:moveTo>
                <a:lnTo>
                  <a:pt x="1562100" y="915924"/>
                </a:lnTo>
                <a:lnTo>
                  <a:pt x="1554480" y="941832"/>
                </a:lnTo>
                <a:lnTo>
                  <a:pt x="1556004" y="940308"/>
                </a:lnTo>
                <a:lnTo>
                  <a:pt x="1545336" y="973836"/>
                </a:lnTo>
                <a:lnTo>
                  <a:pt x="1604772" y="990600"/>
                </a:lnTo>
                <a:lnTo>
                  <a:pt x="1613916" y="958596"/>
                </a:lnTo>
                <a:lnTo>
                  <a:pt x="1618716" y="940308"/>
                </a:lnTo>
                <a:lnTo>
                  <a:pt x="1621536" y="929640"/>
                </a:lnTo>
                <a:close/>
              </a:path>
              <a:path w="1640205" h="1531620">
                <a:moveTo>
                  <a:pt x="1623060" y="609600"/>
                </a:moveTo>
                <a:lnTo>
                  <a:pt x="1618284" y="591312"/>
                </a:lnTo>
                <a:lnTo>
                  <a:pt x="1613916" y="574548"/>
                </a:lnTo>
                <a:lnTo>
                  <a:pt x="1606296" y="548640"/>
                </a:lnTo>
                <a:lnTo>
                  <a:pt x="1548384" y="566928"/>
                </a:lnTo>
                <a:lnTo>
                  <a:pt x="1556004" y="591312"/>
                </a:lnTo>
                <a:lnTo>
                  <a:pt x="1554480" y="589788"/>
                </a:lnTo>
                <a:lnTo>
                  <a:pt x="1563624" y="624840"/>
                </a:lnTo>
                <a:lnTo>
                  <a:pt x="1623060" y="609600"/>
                </a:lnTo>
                <a:close/>
              </a:path>
              <a:path w="1640205" h="1531620">
                <a:moveTo>
                  <a:pt x="1637233" y="838200"/>
                </a:moveTo>
                <a:lnTo>
                  <a:pt x="1575587" y="838200"/>
                </a:lnTo>
                <a:lnTo>
                  <a:pt x="1572768" y="858012"/>
                </a:lnTo>
                <a:lnTo>
                  <a:pt x="1633728" y="865632"/>
                </a:lnTo>
                <a:lnTo>
                  <a:pt x="1636776" y="844296"/>
                </a:lnTo>
                <a:lnTo>
                  <a:pt x="1637233" y="838200"/>
                </a:lnTo>
                <a:close/>
              </a:path>
              <a:path w="1640205" h="1531620">
                <a:moveTo>
                  <a:pt x="1639824" y="801624"/>
                </a:moveTo>
                <a:lnTo>
                  <a:pt x="1577340" y="800100"/>
                </a:lnTo>
                <a:lnTo>
                  <a:pt x="1577340" y="801624"/>
                </a:lnTo>
                <a:lnTo>
                  <a:pt x="1574419" y="836676"/>
                </a:lnTo>
                <a:lnTo>
                  <a:pt x="1575816" y="836676"/>
                </a:lnTo>
                <a:lnTo>
                  <a:pt x="1637360" y="836676"/>
                </a:lnTo>
                <a:lnTo>
                  <a:pt x="1639824" y="804672"/>
                </a:lnTo>
                <a:lnTo>
                  <a:pt x="1639824" y="803148"/>
                </a:lnTo>
                <a:lnTo>
                  <a:pt x="1639824" y="801624"/>
                </a:lnTo>
                <a:close/>
              </a:path>
              <a:path w="1640205" h="1531620">
                <a:moveTo>
                  <a:pt x="1639824" y="726948"/>
                </a:moveTo>
                <a:lnTo>
                  <a:pt x="1637360" y="694944"/>
                </a:lnTo>
                <a:lnTo>
                  <a:pt x="1636776" y="687336"/>
                </a:lnTo>
                <a:lnTo>
                  <a:pt x="1633728" y="673608"/>
                </a:lnTo>
                <a:lnTo>
                  <a:pt x="1572768" y="681228"/>
                </a:lnTo>
                <a:lnTo>
                  <a:pt x="1575816" y="694944"/>
                </a:lnTo>
                <a:lnTo>
                  <a:pt x="1574292" y="693420"/>
                </a:lnTo>
                <a:lnTo>
                  <a:pt x="1577213" y="728472"/>
                </a:lnTo>
                <a:lnTo>
                  <a:pt x="1577340" y="729996"/>
                </a:lnTo>
                <a:lnTo>
                  <a:pt x="1577340" y="728472"/>
                </a:lnTo>
                <a:lnTo>
                  <a:pt x="1578864" y="740664"/>
                </a:lnTo>
                <a:lnTo>
                  <a:pt x="1639824" y="737616"/>
                </a:lnTo>
                <a:lnTo>
                  <a:pt x="1639824" y="726948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5351239" y="3574319"/>
            <a:ext cx="1550035" cy="4743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9"/>
              </a:spcBef>
            </a:pPr>
            <a:r>
              <a:rPr dirty="0" sz="1600">
                <a:solidFill>
                  <a:srgbClr val="B35E07"/>
                </a:solidFill>
                <a:latin typeface="Century Gothic"/>
                <a:cs typeface="Century Gothic"/>
              </a:rPr>
              <a:t>reclamações</a:t>
            </a:r>
            <a:r>
              <a:rPr dirty="0" sz="1600" spc="65">
                <a:solidFill>
                  <a:srgbClr val="B35E07"/>
                </a:solidFill>
                <a:latin typeface="Century Gothic"/>
                <a:cs typeface="Century Gothic"/>
              </a:rPr>
              <a:t> </a:t>
            </a:r>
            <a:r>
              <a:rPr dirty="0" sz="1600" spc="-50">
                <a:solidFill>
                  <a:srgbClr val="B35E07"/>
                </a:solidFill>
                <a:latin typeface="Century Gothic"/>
                <a:cs typeface="Century Gothic"/>
              </a:rPr>
              <a:t>a </a:t>
            </a:r>
            <a:r>
              <a:rPr dirty="0" sz="1600">
                <a:solidFill>
                  <a:srgbClr val="B35E07"/>
                </a:solidFill>
                <a:latin typeface="Century Gothic"/>
                <a:cs typeface="Century Gothic"/>
              </a:rPr>
              <a:t>nível</a:t>
            </a:r>
            <a:r>
              <a:rPr dirty="0" sz="1600" spc="15">
                <a:solidFill>
                  <a:srgbClr val="B35E07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B35E07"/>
                </a:solidFill>
                <a:latin typeface="Century Gothic"/>
                <a:cs typeface="Century Gothic"/>
              </a:rPr>
              <a:t>nacional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611610" y="2273182"/>
            <a:ext cx="1069975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10">
                <a:solidFill>
                  <a:srgbClr val="DDE2DA"/>
                </a:solidFill>
              </a:rPr>
              <a:t>41,4%</a:t>
            </a:r>
            <a:endParaRPr sz="2900"/>
          </a:p>
        </p:txBody>
      </p:sp>
      <p:sp>
        <p:nvSpPr>
          <p:cNvPr id="10" name="object 10" descr=""/>
          <p:cNvSpPr txBox="1"/>
          <p:nvPr/>
        </p:nvSpPr>
        <p:spPr>
          <a:xfrm>
            <a:off x="629873" y="2650384"/>
            <a:ext cx="1033144" cy="429259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09"/>
              </a:spcBef>
            </a:pP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2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2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2350978" y="4620704"/>
            <a:ext cx="2531745" cy="462280"/>
            <a:chOff x="2350978" y="4620704"/>
            <a:chExt cx="2531745" cy="462280"/>
          </a:xfrm>
        </p:grpSpPr>
        <p:sp>
          <p:nvSpPr>
            <p:cNvPr id="3" name="object 3" descr=""/>
            <p:cNvSpPr/>
            <p:nvPr/>
          </p:nvSpPr>
          <p:spPr>
            <a:xfrm>
              <a:off x="2639014" y="4696904"/>
              <a:ext cx="2156460" cy="379730"/>
            </a:xfrm>
            <a:custGeom>
              <a:avLst/>
              <a:gdLst/>
              <a:ahLst/>
              <a:cxnLst/>
              <a:rect l="l" t="t" r="r" b="b"/>
              <a:pathLst>
                <a:path w="2156460" h="379729">
                  <a:moveTo>
                    <a:pt x="0" y="379476"/>
                  </a:moveTo>
                  <a:lnTo>
                    <a:pt x="2156459" y="379476"/>
                  </a:lnTo>
                  <a:lnTo>
                    <a:pt x="2156459" y="0"/>
                  </a:lnTo>
                  <a:lnTo>
                    <a:pt x="0" y="0"/>
                  </a:lnTo>
                  <a:lnTo>
                    <a:pt x="0" y="37947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2427178" y="4696904"/>
              <a:ext cx="212090" cy="379730"/>
            </a:xfrm>
            <a:custGeom>
              <a:avLst/>
              <a:gdLst/>
              <a:ahLst/>
              <a:cxnLst/>
              <a:rect l="l" t="t" r="r" b="b"/>
              <a:pathLst>
                <a:path w="212089" h="379729">
                  <a:moveTo>
                    <a:pt x="211835" y="379476"/>
                  </a:moveTo>
                  <a:lnTo>
                    <a:pt x="0" y="379476"/>
                  </a:lnTo>
                  <a:lnTo>
                    <a:pt x="0" y="0"/>
                  </a:lnTo>
                  <a:lnTo>
                    <a:pt x="211835" y="0"/>
                  </a:lnTo>
                  <a:lnTo>
                    <a:pt x="211835" y="379476"/>
                  </a:lnTo>
                  <a:close/>
                </a:path>
              </a:pathLst>
            </a:custGeom>
            <a:solidFill>
              <a:srgbClr val="B35E07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50978" y="4620704"/>
              <a:ext cx="2531363" cy="461771"/>
            </a:xfrm>
            <a:prstGeom prst="rect">
              <a:avLst/>
            </a:prstGeom>
          </p:spPr>
        </p:pic>
      </p:grpSp>
      <p:sp>
        <p:nvSpPr>
          <p:cNvPr id="6" name="object 6" descr=""/>
          <p:cNvSpPr/>
          <p:nvPr/>
        </p:nvSpPr>
        <p:spPr>
          <a:xfrm>
            <a:off x="3169366" y="1967420"/>
            <a:ext cx="378460" cy="97790"/>
          </a:xfrm>
          <a:custGeom>
            <a:avLst/>
            <a:gdLst/>
            <a:ahLst/>
            <a:cxnLst/>
            <a:rect l="l" t="t" r="r" b="b"/>
            <a:pathLst>
              <a:path w="378460" h="97789">
                <a:moveTo>
                  <a:pt x="377951" y="97535"/>
                </a:moveTo>
                <a:lnTo>
                  <a:pt x="0" y="97535"/>
                </a:lnTo>
                <a:lnTo>
                  <a:pt x="0" y="0"/>
                </a:lnTo>
                <a:lnTo>
                  <a:pt x="377951" y="0"/>
                </a:lnTo>
                <a:lnTo>
                  <a:pt x="377951" y="97535"/>
                </a:lnTo>
                <a:close/>
              </a:path>
            </a:pathLst>
          </a:custGeom>
          <a:solidFill>
            <a:srgbClr val="B35E0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3169366" y="796988"/>
            <a:ext cx="2005964" cy="97790"/>
          </a:xfrm>
          <a:custGeom>
            <a:avLst/>
            <a:gdLst/>
            <a:ahLst/>
            <a:cxnLst/>
            <a:rect l="l" t="t" r="r" b="b"/>
            <a:pathLst>
              <a:path w="2005964" h="97790">
                <a:moveTo>
                  <a:pt x="2005584" y="97536"/>
                </a:moveTo>
                <a:lnTo>
                  <a:pt x="0" y="97536"/>
                </a:lnTo>
                <a:lnTo>
                  <a:pt x="0" y="0"/>
                </a:lnTo>
                <a:lnTo>
                  <a:pt x="2005584" y="0"/>
                </a:lnTo>
                <a:lnTo>
                  <a:pt x="2005584" y="97536"/>
                </a:lnTo>
                <a:close/>
              </a:path>
            </a:pathLst>
          </a:custGeom>
          <a:solidFill>
            <a:srgbClr val="B35E0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3169366" y="992060"/>
            <a:ext cx="1537970" cy="97790"/>
          </a:xfrm>
          <a:custGeom>
            <a:avLst/>
            <a:gdLst/>
            <a:ahLst/>
            <a:cxnLst/>
            <a:rect l="l" t="t" r="r" b="b"/>
            <a:pathLst>
              <a:path w="1537970" h="97790">
                <a:moveTo>
                  <a:pt x="1537716" y="97535"/>
                </a:moveTo>
                <a:lnTo>
                  <a:pt x="0" y="97535"/>
                </a:lnTo>
                <a:lnTo>
                  <a:pt x="0" y="0"/>
                </a:lnTo>
                <a:lnTo>
                  <a:pt x="1537716" y="0"/>
                </a:lnTo>
                <a:lnTo>
                  <a:pt x="1537716" y="97535"/>
                </a:lnTo>
                <a:close/>
              </a:path>
            </a:pathLst>
          </a:custGeom>
          <a:solidFill>
            <a:srgbClr val="B35E0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3169366" y="1188656"/>
            <a:ext cx="1492250" cy="97790"/>
          </a:xfrm>
          <a:custGeom>
            <a:avLst/>
            <a:gdLst/>
            <a:ahLst/>
            <a:cxnLst/>
            <a:rect l="l" t="t" r="r" b="b"/>
            <a:pathLst>
              <a:path w="1492250" h="97790">
                <a:moveTo>
                  <a:pt x="1491996" y="97536"/>
                </a:moveTo>
                <a:lnTo>
                  <a:pt x="0" y="97536"/>
                </a:lnTo>
                <a:lnTo>
                  <a:pt x="0" y="0"/>
                </a:lnTo>
                <a:lnTo>
                  <a:pt x="1491996" y="0"/>
                </a:lnTo>
                <a:lnTo>
                  <a:pt x="1491996" y="97536"/>
                </a:lnTo>
                <a:close/>
              </a:path>
            </a:pathLst>
          </a:custGeom>
          <a:solidFill>
            <a:srgbClr val="B35E0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/>
          <p:nvPr/>
        </p:nvSpPr>
        <p:spPr>
          <a:xfrm>
            <a:off x="3169366" y="1383728"/>
            <a:ext cx="1202690" cy="97790"/>
          </a:xfrm>
          <a:custGeom>
            <a:avLst/>
            <a:gdLst/>
            <a:ahLst/>
            <a:cxnLst/>
            <a:rect l="l" t="t" r="r" b="b"/>
            <a:pathLst>
              <a:path w="1202689" h="97790">
                <a:moveTo>
                  <a:pt x="1202436" y="97535"/>
                </a:moveTo>
                <a:lnTo>
                  <a:pt x="0" y="97535"/>
                </a:lnTo>
                <a:lnTo>
                  <a:pt x="0" y="0"/>
                </a:lnTo>
                <a:lnTo>
                  <a:pt x="1202436" y="0"/>
                </a:lnTo>
                <a:lnTo>
                  <a:pt x="1202436" y="97535"/>
                </a:lnTo>
                <a:close/>
              </a:path>
            </a:pathLst>
          </a:custGeom>
          <a:solidFill>
            <a:srgbClr val="B35E0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/>
          <p:nvPr/>
        </p:nvSpPr>
        <p:spPr>
          <a:xfrm>
            <a:off x="3169366" y="1578800"/>
            <a:ext cx="690880" cy="96520"/>
          </a:xfrm>
          <a:custGeom>
            <a:avLst/>
            <a:gdLst/>
            <a:ahLst/>
            <a:cxnLst/>
            <a:rect l="l" t="t" r="r" b="b"/>
            <a:pathLst>
              <a:path w="690879" h="96519">
                <a:moveTo>
                  <a:pt x="690371" y="96012"/>
                </a:moveTo>
                <a:lnTo>
                  <a:pt x="0" y="96012"/>
                </a:lnTo>
                <a:lnTo>
                  <a:pt x="0" y="0"/>
                </a:lnTo>
                <a:lnTo>
                  <a:pt x="690371" y="0"/>
                </a:lnTo>
                <a:lnTo>
                  <a:pt x="690371" y="96012"/>
                </a:lnTo>
                <a:close/>
              </a:path>
            </a:pathLst>
          </a:custGeom>
          <a:solidFill>
            <a:srgbClr val="B35E0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/>
          <p:nvPr/>
        </p:nvSpPr>
        <p:spPr>
          <a:xfrm>
            <a:off x="3169366" y="1772348"/>
            <a:ext cx="623570" cy="97790"/>
          </a:xfrm>
          <a:custGeom>
            <a:avLst/>
            <a:gdLst/>
            <a:ahLst/>
            <a:cxnLst/>
            <a:rect l="l" t="t" r="r" b="b"/>
            <a:pathLst>
              <a:path w="623570" h="97789">
                <a:moveTo>
                  <a:pt x="623316" y="97535"/>
                </a:moveTo>
                <a:lnTo>
                  <a:pt x="0" y="97535"/>
                </a:lnTo>
                <a:lnTo>
                  <a:pt x="0" y="0"/>
                </a:lnTo>
                <a:lnTo>
                  <a:pt x="623316" y="0"/>
                </a:lnTo>
                <a:lnTo>
                  <a:pt x="623316" y="97535"/>
                </a:lnTo>
                <a:close/>
              </a:path>
            </a:pathLst>
          </a:custGeom>
          <a:solidFill>
            <a:srgbClr val="B35E0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/>
          <p:nvPr/>
        </p:nvSpPr>
        <p:spPr>
          <a:xfrm>
            <a:off x="3169366" y="2162492"/>
            <a:ext cx="243840" cy="97790"/>
          </a:xfrm>
          <a:custGeom>
            <a:avLst/>
            <a:gdLst/>
            <a:ahLst/>
            <a:cxnLst/>
            <a:rect l="l" t="t" r="r" b="b"/>
            <a:pathLst>
              <a:path w="243839" h="97789">
                <a:moveTo>
                  <a:pt x="243839" y="97536"/>
                </a:moveTo>
                <a:lnTo>
                  <a:pt x="0" y="97536"/>
                </a:lnTo>
                <a:lnTo>
                  <a:pt x="0" y="0"/>
                </a:lnTo>
                <a:lnTo>
                  <a:pt x="243839" y="0"/>
                </a:lnTo>
                <a:lnTo>
                  <a:pt x="243839" y="97536"/>
                </a:lnTo>
                <a:close/>
              </a:path>
            </a:pathLst>
          </a:custGeom>
          <a:solidFill>
            <a:srgbClr val="B35E0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/>
          <p:nvPr/>
        </p:nvSpPr>
        <p:spPr>
          <a:xfrm>
            <a:off x="3169366" y="2357564"/>
            <a:ext cx="200025" cy="97790"/>
          </a:xfrm>
          <a:custGeom>
            <a:avLst/>
            <a:gdLst/>
            <a:ahLst/>
            <a:cxnLst/>
            <a:rect l="l" t="t" r="r" b="b"/>
            <a:pathLst>
              <a:path w="200025" h="97789">
                <a:moveTo>
                  <a:pt x="199643" y="97536"/>
                </a:moveTo>
                <a:lnTo>
                  <a:pt x="0" y="97536"/>
                </a:lnTo>
                <a:lnTo>
                  <a:pt x="0" y="0"/>
                </a:lnTo>
                <a:lnTo>
                  <a:pt x="199643" y="0"/>
                </a:lnTo>
                <a:lnTo>
                  <a:pt x="199643" y="97536"/>
                </a:lnTo>
                <a:close/>
              </a:path>
            </a:pathLst>
          </a:custGeom>
          <a:solidFill>
            <a:srgbClr val="B35E0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/>
          <p:nvPr/>
        </p:nvSpPr>
        <p:spPr>
          <a:xfrm>
            <a:off x="3169366" y="2552636"/>
            <a:ext cx="155575" cy="97790"/>
          </a:xfrm>
          <a:custGeom>
            <a:avLst/>
            <a:gdLst/>
            <a:ahLst/>
            <a:cxnLst/>
            <a:rect l="l" t="t" r="r" b="b"/>
            <a:pathLst>
              <a:path w="155575" h="97789">
                <a:moveTo>
                  <a:pt x="155447" y="97535"/>
                </a:moveTo>
                <a:lnTo>
                  <a:pt x="0" y="97535"/>
                </a:lnTo>
                <a:lnTo>
                  <a:pt x="0" y="0"/>
                </a:lnTo>
                <a:lnTo>
                  <a:pt x="155447" y="0"/>
                </a:lnTo>
                <a:lnTo>
                  <a:pt x="155447" y="97535"/>
                </a:lnTo>
                <a:close/>
              </a:path>
            </a:pathLst>
          </a:custGeom>
          <a:solidFill>
            <a:srgbClr val="B35E0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 descr=""/>
          <p:cNvSpPr/>
          <p:nvPr/>
        </p:nvSpPr>
        <p:spPr>
          <a:xfrm>
            <a:off x="3169366" y="2747708"/>
            <a:ext cx="134620" cy="97790"/>
          </a:xfrm>
          <a:custGeom>
            <a:avLst/>
            <a:gdLst/>
            <a:ahLst/>
            <a:cxnLst/>
            <a:rect l="l" t="t" r="r" b="b"/>
            <a:pathLst>
              <a:path w="134620" h="97789">
                <a:moveTo>
                  <a:pt x="134112" y="97535"/>
                </a:moveTo>
                <a:lnTo>
                  <a:pt x="0" y="97535"/>
                </a:lnTo>
                <a:lnTo>
                  <a:pt x="0" y="0"/>
                </a:lnTo>
                <a:lnTo>
                  <a:pt x="134112" y="0"/>
                </a:lnTo>
                <a:lnTo>
                  <a:pt x="134112" y="97535"/>
                </a:lnTo>
                <a:close/>
              </a:path>
            </a:pathLst>
          </a:custGeom>
          <a:solidFill>
            <a:srgbClr val="B35E0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/>
          <p:nvPr/>
        </p:nvSpPr>
        <p:spPr>
          <a:xfrm>
            <a:off x="3169366" y="2942780"/>
            <a:ext cx="134620" cy="97790"/>
          </a:xfrm>
          <a:custGeom>
            <a:avLst/>
            <a:gdLst/>
            <a:ahLst/>
            <a:cxnLst/>
            <a:rect l="l" t="t" r="r" b="b"/>
            <a:pathLst>
              <a:path w="134620" h="97789">
                <a:moveTo>
                  <a:pt x="134112" y="97536"/>
                </a:moveTo>
                <a:lnTo>
                  <a:pt x="0" y="97536"/>
                </a:lnTo>
                <a:lnTo>
                  <a:pt x="0" y="0"/>
                </a:lnTo>
                <a:lnTo>
                  <a:pt x="134112" y="0"/>
                </a:lnTo>
                <a:lnTo>
                  <a:pt x="134112" y="97536"/>
                </a:lnTo>
                <a:close/>
              </a:path>
            </a:pathLst>
          </a:custGeom>
          <a:solidFill>
            <a:srgbClr val="B35E0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/>
          <p:nvPr/>
        </p:nvSpPr>
        <p:spPr>
          <a:xfrm>
            <a:off x="3169366" y="3137852"/>
            <a:ext cx="88900" cy="97790"/>
          </a:xfrm>
          <a:custGeom>
            <a:avLst/>
            <a:gdLst/>
            <a:ahLst/>
            <a:cxnLst/>
            <a:rect l="l" t="t" r="r" b="b"/>
            <a:pathLst>
              <a:path w="88900" h="97789">
                <a:moveTo>
                  <a:pt x="88391" y="97536"/>
                </a:moveTo>
                <a:lnTo>
                  <a:pt x="0" y="97536"/>
                </a:lnTo>
                <a:lnTo>
                  <a:pt x="0" y="0"/>
                </a:lnTo>
                <a:lnTo>
                  <a:pt x="88391" y="0"/>
                </a:lnTo>
                <a:lnTo>
                  <a:pt x="88391" y="97536"/>
                </a:lnTo>
                <a:close/>
              </a:path>
            </a:pathLst>
          </a:custGeom>
          <a:solidFill>
            <a:srgbClr val="B35E0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/>
          <p:nvPr/>
        </p:nvSpPr>
        <p:spPr>
          <a:xfrm>
            <a:off x="3169366" y="3332924"/>
            <a:ext cx="67310" cy="97790"/>
          </a:xfrm>
          <a:custGeom>
            <a:avLst/>
            <a:gdLst/>
            <a:ahLst/>
            <a:cxnLst/>
            <a:rect l="l" t="t" r="r" b="b"/>
            <a:pathLst>
              <a:path w="67310" h="97789">
                <a:moveTo>
                  <a:pt x="67055" y="97536"/>
                </a:moveTo>
                <a:lnTo>
                  <a:pt x="0" y="97536"/>
                </a:lnTo>
                <a:lnTo>
                  <a:pt x="0" y="0"/>
                </a:lnTo>
                <a:lnTo>
                  <a:pt x="67055" y="0"/>
                </a:lnTo>
                <a:lnTo>
                  <a:pt x="67055" y="97536"/>
                </a:lnTo>
                <a:close/>
              </a:path>
            </a:pathLst>
          </a:custGeom>
          <a:solidFill>
            <a:srgbClr val="B35E0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 descr=""/>
          <p:cNvSpPr/>
          <p:nvPr/>
        </p:nvSpPr>
        <p:spPr>
          <a:xfrm>
            <a:off x="3169366" y="3527996"/>
            <a:ext cx="22860" cy="97790"/>
          </a:xfrm>
          <a:custGeom>
            <a:avLst/>
            <a:gdLst/>
            <a:ahLst/>
            <a:cxnLst/>
            <a:rect l="l" t="t" r="r" b="b"/>
            <a:pathLst>
              <a:path w="22860" h="97789">
                <a:moveTo>
                  <a:pt x="22859" y="97535"/>
                </a:moveTo>
                <a:lnTo>
                  <a:pt x="0" y="97535"/>
                </a:lnTo>
                <a:lnTo>
                  <a:pt x="0" y="0"/>
                </a:lnTo>
                <a:lnTo>
                  <a:pt x="22859" y="0"/>
                </a:lnTo>
                <a:lnTo>
                  <a:pt x="22859" y="97535"/>
                </a:lnTo>
                <a:close/>
              </a:path>
            </a:pathLst>
          </a:custGeom>
          <a:solidFill>
            <a:srgbClr val="B35E07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21" name="object 21" descr=""/>
          <p:cNvGrpSpPr/>
          <p:nvPr/>
        </p:nvGrpSpPr>
        <p:grpSpPr>
          <a:xfrm>
            <a:off x="3132790" y="744410"/>
            <a:ext cx="59690" cy="3716020"/>
            <a:chOff x="3132790" y="744410"/>
            <a:chExt cx="59690" cy="3716020"/>
          </a:xfrm>
        </p:grpSpPr>
        <p:sp>
          <p:nvSpPr>
            <p:cNvPr id="22" name="object 22" descr=""/>
            <p:cNvSpPr/>
            <p:nvPr/>
          </p:nvSpPr>
          <p:spPr>
            <a:xfrm>
              <a:off x="3169366" y="3724592"/>
              <a:ext cx="22860" cy="97790"/>
            </a:xfrm>
            <a:custGeom>
              <a:avLst/>
              <a:gdLst/>
              <a:ahLst/>
              <a:cxnLst/>
              <a:rect l="l" t="t" r="r" b="b"/>
              <a:pathLst>
                <a:path w="22860" h="97789">
                  <a:moveTo>
                    <a:pt x="22859" y="97536"/>
                  </a:moveTo>
                  <a:lnTo>
                    <a:pt x="0" y="97536"/>
                  </a:lnTo>
                  <a:lnTo>
                    <a:pt x="0" y="0"/>
                  </a:lnTo>
                  <a:lnTo>
                    <a:pt x="22859" y="0"/>
                  </a:lnTo>
                  <a:lnTo>
                    <a:pt x="22859" y="97536"/>
                  </a:lnTo>
                  <a:close/>
                </a:path>
              </a:pathLst>
            </a:custGeom>
            <a:solidFill>
              <a:srgbClr val="B35E0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3169366" y="748220"/>
              <a:ext cx="0" cy="3708400"/>
            </a:xfrm>
            <a:custGeom>
              <a:avLst/>
              <a:gdLst/>
              <a:ahLst/>
              <a:cxnLst/>
              <a:rect l="l" t="t" r="r" b="b"/>
              <a:pathLst>
                <a:path w="0" h="3708400">
                  <a:moveTo>
                    <a:pt x="0" y="0"/>
                  </a:moveTo>
                  <a:lnTo>
                    <a:pt x="0" y="3707892"/>
                  </a:lnTo>
                </a:path>
              </a:pathLst>
            </a:custGeom>
            <a:ln w="7620">
              <a:solidFill>
                <a:srgbClr val="D8D8D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3132790" y="748220"/>
              <a:ext cx="36830" cy="3708400"/>
            </a:xfrm>
            <a:custGeom>
              <a:avLst/>
              <a:gdLst/>
              <a:ahLst/>
              <a:cxnLst/>
              <a:rect l="l" t="t" r="r" b="b"/>
              <a:pathLst>
                <a:path w="36830" h="3708400">
                  <a:moveTo>
                    <a:pt x="0" y="0"/>
                  </a:moveTo>
                  <a:lnTo>
                    <a:pt x="36576" y="0"/>
                  </a:lnTo>
                </a:path>
                <a:path w="36830" h="3708400">
                  <a:moveTo>
                    <a:pt x="0" y="195072"/>
                  </a:moveTo>
                  <a:lnTo>
                    <a:pt x="36576" y="195072"/>
                  </a:lnTo>
                </a:path>
                <a:path w="36830" h="3708400">
                  <a:moveTo>
                    <a:pt x="0" y="390143"/>
                  </a:moveTo>
                  <a:lnTo>
                    <a:pt x="36576" y="390143"/>
                  </a:lnTo>
                </a:path>
                <a:path w="36830" h="3708400">
                  <a:moveTo>
                    <a:pt x="0" y="585215"/>
                  </a:moveTo>
                  <a:lnTo>
                    <a:pt x="36576" y="585215"/>
                  </a:lnTo>
                </a:path>
                <a:path w="36830" h="3708400">
                  <a:moveTo>
                    <a:pt x="0" y="780287"/>
                  </a:moveTo>
                  <a:lnTo>
                    <a:pt x="36576" y="780287"/>
                  </a:lnTo>
                </a:path>
                <a:path w="36830" h="3708400">
                  <a:moveTo>
                    <a:pt x="0" y="975360"/>
                  </a:moveTo>
                  <a:lnTo>
                    <a:pt x="36576" y="975360"/>
                  </a:lnTo>
                </a:path>
                <a:path w="36830" h="3708400">
                  <a:moveTo>
                    <a:pt x="0" y="1170431"/>
                  </a:moveTo>
                  <a:lnTo>
                    <a:pt x="36576" y="1170431"/>
                  </a:lnTo>
                </a:path>
                <a:path w="36830" h="3708400">
                  <a:moveTo>
                    <a:pt x="0" y="1365504"/>
                  </a:moveTo>
                  <a:lnTo>
                    <a:pt x="36576" y="1365504"/>
                  </a:lnTo>
                </a:path>
                <a:path w="36830" h="3708400">
                  <a:moveTo>
                    <a:pt x="0" y="1560575"/>
                  </a:moveTo>
                  <a:lnTo>
                    <a:pt x="36576" y="1560575"/>
                  </a:lnTo>
                </a:path>
                <a:path w="36830" h="3708400">
                  <a:moveTo>
                    <a:pt x="0" y="1757171"/>
                  </a:moveTo>
                  <a:lnTo>
                    <a:pt x="36576" y="1757171"/>
                  </a:lnTo>
                </a:path>
                <a:path w="36830" h="3708400">
                  <a:moveTo>
                    <a:pt x="0" y="1952244"/>
                  </a:moveTo>
                  <a:lnTo>
                    <a:pt x="36576" y="1952244"/>
                  </a:lnTo>
                </a:path>
                <a:path w="36830" h="3708400">
                  <a:moveTo>
                    <a:pt x="0" y="2147316"/>
                  </a:moveTo>
                  <a:lnTo>
                    <a:pt x="36576" y="2147316"/>
                  </a:lnTo>
                </a:path>
                <a:path w="36830" h="3708400">
                  <a:moveTo>
                    <a:pt x="0" y="2342387"/>
                  </a:moveTo>
                  <a:lnTo>
                    <a:pt x="36576" y="2342387"/>
                  </a:lnTo>
                </a:path>
                <a:path w="36830" h="3708400">
                  <a:moveTo>
                    <a:pt x="0" y="2537459"/>
                  </a:moveTo>
                  <a:lnTo>
                    <a:pt x="36576" y="2537459"/>
                  </a:lnTo>
                </a:path>
                <a:path w="36830" h="3708400">
                  <a:moveTo>
                    <a:pt x="0" y="2732532"/>
                  </a:moveTo>
                  <a:lnTo>
                    <a:pt x="36576" y="2732532"/>
                  </a:lnTo>
                </a:path>
                <a:path w="36830" h="3708400">
                  <a:moveTo>
                    <a:pt x="0" y="2927603"/>
                  </a:moveTo>
                  <a:lnTo>
                    <a:pt x="36576" y="2927603"/>
                  </a:lnTo>
                </a:path>
                <a:path w="36830" h="3708400">
                  <a:moveTo>
                    <a:pt x="0" y="3122675"/>
                  </a:moveTo>
                  <a:lnTo>
                    <a:pt x="36576" y="3122675"/>
                  </a:lnTo>
                </a:path>
                <a:path w="36830" h="3708400">
                  <a:moveTo>
                    <a:pt x="0" y="3317748"/>
                  </a:moveTo>
                  <a:lnTo>
                    <a:pt x="36576" y="3317748"/>
                  </a:lnTo>
                </a:path>
                <a:path w="36830" h="3708400">
                  <a:moveTo>
                    <a:pt x="0" y="3512819"/>
                  </a:moveTo>
                  <a:lnTo>
                    <a:pt x="36576" y="3512819"/>
                  </a:lnTo>
                </a:path>
                <a:path w="36830" h="3708400">
                  <a:moveTo>
                    <a:pt x="0" y="3707891"/>
                  </a:moveTo>
                  <a:lnTo>
                    <a:pt x="36576" y="3707891"/>
                  </a:lnTo>
                </a:path>
              </a:pathLst>
            </a:custGeom>
            <a:ln w="7620">
              <a:solidFill>
                <a:srgbClr val="D8D8D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5" name="object 25" descr=""/>
          <p:cNvSpPr txBox="1"/>
          <p:nvPr/>
        </p:nvSpPr>
        <p:spPr>
          <a:xfrm>
            <a:off x="5223173" y="739665"/>
            <a:ext cx="194310" cy="21082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1200" spc="-25">
                <a:solidFill>
                  <a:srgbClr val="2F3D46"/>
                </a:solidFill>
                <a:latin typeface="Century Gothic"/>
                <a:cs typeface="Century Gothic"/>
              </a:rPr>
              <a:t>90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4709566" y="924904"/>
            <a:ext cx="241935" cy="415925"/>
          </a:xfrm>
          <a:prstGeom prst="rect">
            <a:avLst/>
          </a:prstGeom>
        </p:spPr>
        <p:txBody>
          <a:bodyPr wrap="square" lIns="0" tIns="24130" rIns="0" bIns="0" rtlCol="0" vert="horz">
            <a:spAutoFit/>
          </a:bodyPr>
          <a:lstStyle/>
          <a:p>
            <a:pPr marL="58419">
              <a:lnSpc>
                <a:spcPct val="100000"/>
              </a:lnSpc>
              <a:spcBef>
                <a:spcPts val="190"/>
              </a:spcBef>
            </a:pPr>
            <a:r>
              <a:rPr dirty="0" sz="1200" spc="-25">
                <a:solidFill>
                  <a:srgbClr val="2F3D46"/>
                </a:solidFill>
                <a:latin typeface="Century Gothic"/>
                <a:cs typeface="Century Gothic"/>
              </a:rPr>
              <a:t>69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25">
                <a:solidFill>
                  <a:srgbClr val="2F3D46"/>
                </a:solidFill>
                <a:latin typeface="Century Gothic"/>
                <a:cs typeface="Century Gothic"/>
              </a:rPr>
              <a:t>67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4420012" y="1326440"/>
            <a:ext cx="196215" cy="21082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1200" spc="-25">
                <a:solidFill>
                  <a:srgbClr val="2F3D46"/>
                </a:solidFill>
                <a:latin typeface="Century Gothic"/>
                <a:cs typeface="Century Gothic"/>
              </a:rPr>
              <a:t>54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3907987" y="1521504"/>
            <a:ext cx="196215" cy="21082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1200" spc="-25">
                <a:solidFill>
                  <a:srgbClr val="2F3D46"/>
                </a:solidFill>
                <a:latin typeface="Century Gothic"/>
                <a:cs typeface="Century Gothic"/>
              </a:rPr>
              <a:t>31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3840931" y="1716569"/>
            <a:ext cx="196215" cy="21082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1200" spc="-25">
                <a:solidFill>
                  <a:srgbClr val="2F3D46"/>
                </a:solidFill>
                <a:latin typeface="Century Gothic"/>
                <a:cs typeface="Century Gothic"/>
              </a:rPr>
              <a:t>28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3597044" y="1911633"/>
            <a:ext cx="194310" cy="21082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1200" spc="-25">
                <a:solidFill>
                  <a:srgbClr val="2F3D46"/>
                </a:solidFill>
                <a:latin typeface="Century Gothic"/>
                <a:cs typeface="Century Gothic"/>
              </a:rPr>
              <a:t>17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3217614" y="2096797"/>
            <a:ext cx="441325" cy="2366645"/>
          </a:xfrm>
          <a:prstGeom prst="rect">
            <a:avLst/>
          </a:prstGeom>
        </p:spPr>
        <p:txBody>
          <a:bodyPr wrap="square" lIns="0" tIns="24130" rIns="0" bIns="0" rtlCol="0" vert="horz">
            <a:spAutoFit/>
          </a:bodyPr>
          <a:lstStyle/>
          <a:p>
            <a:pPr marL="257810">
              <a:lnSpc>
                <a:spcPct val="100000"/>
              </a:lnSpc>
              <a:spcBef>
                <a:spcPts val="190"/>
              </a:spcBef>
            </a:pPr>
            <a:r>
              <a:rPr dirty="0" sz="1200" spc="-25">
                <a:solidFill>
                  <a:srgbClr val="2F3D46"/>
                </a:solidFill>
                <a:latin typeface="Century Gothic"/>
                <a:cs typeface="Century Gothic"/>
              </a:rPr>
              <a:t>11</a:t>
            </a:r>
            <a:endParaRPr sz="1200">
              <a:latin typeface="Century Gothic"/>
              <a:cs typeface="Century Gothic"/>
            </a:endParaRPr>
          </a:p>
          <a:p>
            <a:pPr marL="21209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9</a:t>
            </a:r>
            <a:endParaRPr sz="1200">
              <a:latin typeface="Century Gothic"/>
              <a:cs typeface="Century Gothic"/>
            </a:endParaRPr>
          </a:p>
          <a:p>
            <a:pPr marL="16764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7</a:t>
            </a:r>
            <a:endParaRPr sz="1200">
              <a:latin typeface="Century Gothic"/>
              <a:cs typeface="Century Gothic"/>
            </a:endParaRPr>
          </a:p>
          <a:p>
            <a:pPr marL="14478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6</a:t>
            </a:r>
            <a:endParaRPr sz="1200">
              <a:latin typeface="Century Gothic"/>
              <a:cs typeface="Century Gothic"/>
            </a:endParaRPr>
          </a:p>
          <a:p>
            <a:pPr marL="14478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6</a:t>
            </a:r>
            <a:endParaRPr sz="1200">
              <a:latin typeface="Century Gothic"/>
              <a:cs typeface="Century Gothic"/>
            </a:endParaRPr>
          </a:p>
          <a:p>
            <a:pPr marL="100965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4</a:t>
            </a:r>
            <a:endParaRPr sz="1200">
              <a:latin typeface="Century Gothic"/>
              <a:cs typeface="Century Gothic"/>
            </a:endParaRPr>
          </a:p>
          <a:p>
            <a:pPr marL="78105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3</a:t>
            </a:r>
            <a:endParaRPr sz="1200">
              <a:latin typeface="Century Gothic"/>
              <a:cs typeface="Century Gothic"/>
            </a:endParaRPr>
          </a:p>
          <a:p>
            <a:pPr marL="33655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33655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587222" y="700316"/>
            <a:ext cx="2493645" cy="3733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L="1694814" marR="8255" indent="307340">
              <a:lnSpc>
                <a:spcPct val="142200"/>
              </a:lnSpc>
              <a:spcBef>
                <a:spcPts val="100"/>
              </a:spcBef>
            </a:pP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SUPORTE ATENDIMENTO</a:t>
            </a:r>
            <a:endParaRPr sz="900">
              <a:latin typeface="Century Gothic"/>
              <a:cs typeface="Century Gothic"/>
            </a:endParaRPr>
          </a:p>
          <a:p>
            <a:pPr algn="r" marL="1897380" marR="7620" indent="393065">
              <a:lnSpc>
                <a:spcPct val="142200"/>
              </a:lnSpc>
            </a:pPr>
            <a:r>
              <a:rPr dirty="0" sz="900" spc="-25">
                <a:solidFill>
                  <a:srgbClr val="2F3D46"/>
                </a:solidFill>
                <a:latin typeface="Century Gothic"/>
                <a:cs typeface="Century Gothic"/>
              </a:rPr>
              <a:t>RRT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ANUIDADE</a:t>
            </a:r>
            <a:endParaRPr sz="900">
              <a:latin typeface="Century Gothic"/>
              <a:cs typeface="Century Gothic"/>
            </a:endParaRPr>
          </a:p>
          <a:p>
            <a:pPr algn="just" marL="1141730" marR="6985" indent="69850">
              <a:lnSpc>
                <a:spcPct val="142200"/>
              </a:lnSpc>
            </a:pP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CAU</a:t>
            </a:r>
            <a:r>
              <a:rPr dirty="0" sz="900" spc="-1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ASSUNTOS</a:t>
            </a:r>
            <a:r>
              <a:rPr dirty="0" sz="900" spc="-2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GERAIS </a:t>
            </a: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6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PROFISSIONAL CARTEIRA PROFISSIONAL</a:t>
            </a:r>
            <a:endParaRPr sz="900">
              <a:latin typeface="Century Gothic"/>
              <a:cs typeface="Century Gothic"/>
            </a:endParaRPr>
          </a:p>
          <a:p>
            <a:pPr algn="r" marL="916305" marR="7620" indent="827405">
              <a:lnSpc>
                <a:spcPct val="142200"/>
              </a:lnSpc>
            </a:pP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DÍVIDA</a:t>
            </a:r>
            <a:r>
              <a:rPr dirty="0" sz="900" spc="-6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20">
                <a:solidFill>
                  <a:srgbClr val="2F3D46"/>
                </a:solidFill>
                <a:latin typeface="Century Gothic"/>
                <a:cs typeface="Century Gothic"/>
              </a:rPr>
              <a:t>ATIVA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FISCALIZACÃO RECLAMAÇÕES ESPECÍFICAS</a:t>
            </a:r>
            <a:endParaRPr sz="900">
              <a:latin typeface="Century Gothic"/>
              <a:cs typeface="Century Gothic"/>
            </a:endParaRPr>
          </a:p>
          <a:p>
            <a:pPr algn="r" marL="1568450" marR="6985" indent="683895">
              <a:lnSpc>
                <a:spcPct val="142200"/>
              </a:lnSpc>
            </a:pPr>
            <a:r>
              <a:rPr dirty="0" sz="900" spc="-25">
                <a:solidFill>
                  <a:srgbClr val="2F3D46"/>
                </a:solidFill>
                <a:latin typeface="Century Gothic"/>
                <a:cs typeface="Century Gothic"/>
              </a:rPr>
              <a:t>CAT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RESSARCIMENTO</a:t>
            </a:r>
            <a:endParaRPr sz="900">
              <a:latin typeface="Century Gothic"/>
              <a:cs typeface="Century Gothic"/>
            </a:endParaRPr>
          </a:p>
          <a:p>
            <a:pPr algn="r" marR="5080">
              <a:lnSpc>
                <a:spcPct val="100000"/>
              </a:lnSpc>
              <a:spcBef>
                <a:spcPts val="455"/>
              </a:spcBef>
            </a:pP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3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4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JURÍDICA</a:t>
            </a:r>
            <a:endParaRPr sz="900">
              <a:latin typeface="Century Gothic"/>
              <a:cs typeface="Century Gothic"/>
            </a:endParaRPr>
          </a:p>
          <a:p>
            <a:pPr algn="r" marL="821690" marR="6350" indent="1145540">
              <a:lnSpc>
                <a:spcPct val="142200"/>
              </a:lnSpc>
            </a:pP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ELEIÇÕES ACESSO</a:t>
            </a: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SICCAU</a:t>
            </a:r>
            <a:r>
              <a:rPr dirty="0" sz="900" spc="-2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(OUVIDORIA)</a:t>
            </a:r>
            <a:endParaRPr sz="900">
              <a:latin typeface="Century Gothic"/>
              <a:cs typeface="Century Gothic"/>
            </a:endParaRPr>
          </a:p>
          <a:p>
            <a:pPr algn="r" marL="182880" marR="5080" indent="-170815">
              <a:lnSpc>
                <a:spcPct val="142200"/>
              </a:lnSpc>
              <a:spcBef>
                <a:spcPts val="15"/>
              </a:spcBef>
            </a:pP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CERTIDÃO</a:t>
            </a:r>
            <a:r>
              <a:rPr dirty="0" sz="900" spc="-3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DE</a:t>
            </a:r>
            <a:r>
              <a:rPr dirty="0" sz="900" spc="-3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4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DE</a:t>
            </a:r>
            <a:r>
              <a:rPr dirty="0" sz="900" spc="-4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3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JURÍDICA CERTIDÃO</a:t>
            </a:r>
            <a:r>
              <a:rPr dirty="0" sz="900" spc="-4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DE</a:t>
            </a:r>
            <a:r>
              <a:rPr dirty="0" sz="900" spc="-2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4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DE</a:t>
            </a:r>
            <a:r>
              <a:rPr dirty="0" sz="900" spc="-5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2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FÍSICA</a:t>
            </a:r>
            <a:endParaRPr sz="900">
              <a:latin typeface="Century Gothic"/>
              <a:cs typeface="Century Gothic"/>
            </a:endParaRPr>
          </a:p>
          <a:p>
            <a:pPr algn="r" marR="8890">
              <a:lnSpc>
                <a:spcPct val="100000"/>
              </a:lnSpc>
              <a:spcBef>
                <a:spcPts val="455"/>
              </a:spcBef>
            </a:pP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GERAL</a:t>
            </a:r>
            <a:r>
              <a:rPr dirty="0" sz="900" spc="-6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(OUVIDORIA)</a:t>
            </a:r>
            <a:endParaRPr sz="900">
              <a:latin typeface="Century Gothic"/>
              <a:cs typeface="Century Gothic"/>
            </a:endParaRPr>
          </a:p>
          <a:p>
            <a:pPr algn="r" marR="8255">
              <a:lnSpc>
                <a:spcPct val="100000"/>
              </a:lnSpc>
              <a:spcBef>
                <a:spcPts val="455"/>
              </a:spcBef>
            </a:pPr>
            <a:r>
              <a:rPr dirty="0" sz="900" spc="-25">
                <a:solidFill>
                  <a:srgbClr val="2F3D46"/>
                </a:solidFill>
                <a:latin typeface="Century Gothic"/>
                <a:cs typeface="Century Gothic"/>
              </a:rPr>
              <a:t>RDA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33" name="object 33" descr=""/>
          <p:cNvSpPr/>
          <p:nvPr/>
        </p:nvSpPr>
        <p:spPr>
          <a:xfrm>
            <a:off x="5914090" y="0"/>
            <a:ext cx="3664585" cy="5401945"/>
          </a:xfrm>
          <a:custGeom>
            <a:avLst/>
            <a:gdLst/>
            <a:ahLst/>
            <a:cxnLst/>
            <a:rect l="l" t="t" r="r" b="b"/>
            <a:pathLst>
              <a:path w="3664584" h="5401945">
                <a:moveTo>
                  <a:pt x="3664508" y="5401742"/>
                </a:moveTo>
                <a:lnTo>
                  <a:pt x="0" y="5401742"/>
                </a:lnTo>
                <a:lnTo>
                  <a:pt x="0" y="0"/>
                </a:lnTo>
                <a:lnTo>
                  <a:pt x="3664508" y="0"/>
                </a:lnTo>
                <a:lnTo>
                  <a:pt x="3664508" y="5401742"/>
                </a:lnTo>
                <a:close/>
              </a:path>
            </a:pathLst>
          </a:custGeom>
          <a:solidFill>
            <a:srgbClr val="B35E0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 descr=""/>
          <p:cNvSpPr txBox="1"/>
          <p:nvPr/>
        </p:nvSpPr>
        <p:spPr>
          <a:xfrm>
            <a:off x="6269182" y="4152836"/>
            <a:ext cx="2956560" cy="932815"/>
          </a:xfrm>
          <a:prstGeom prst="rect">
            <a:avLst/>
          </a:prstGeom>
          <a:solidFill>
            <a:srgbClr val="DDE2DA"/>
          </a:solidFill>
        </p:spPr>
        <p:txBody>
          <a:bodyPr wrap="square" lIns="0" tIns="110489" rIns="0" bIns="0" rtlCol="0" vert="horz">
            <a:spAutoFit/>
          </a:bodyPr>
          <a:lstStyle/>
          <a:p>
            <a:pPr algn="ctr" marL="255904" marR="263525" indent="635">
              <a:lnSpc>
                <a:spcPct val="84100"/>
              </a:lnSpc>
              <a:spcBef>
                <a:spcPts val="869"/>
              </a:spcBef>
            </a:pPr>
            <a:r>
              <a:rPr dirty="0" sz="1100" b="1">
                <a:solidFill>
                  <a:srgbClr val="B35E07"/>
                </a:solidFill>
                <a:latin typeface="Century Gothic"/>
                <a:cs typeface="Century Gothic"/>
              </a:rPr>
              <a:t>Das</a:t>
            </a:r>
            <a:r>
              <a:rPr dirty="0" sz="1100" spc="100" b="1">
                <a:solidFill>
                  <a:srgbClr val="B35E07"/>
                </a:solidFill>
                <a:latin typeface="Century Gothic"/>
                <a:cs typeface="Century Gothic"/>
              </a:rPr>
              <a:t> </a:t>
            </a:r>
            <a:r>
              <a:rPr dirty="0" sz="1100" b="1">
                <a:solidFill>
                  <a:srgbClr val="B35E07"/>
                </a:solidFill>
                <a:latin typeface="Century Gothic"/>
                <a:cs typeface="Century Gothic"/>
              </a:rPr>
              <a:t>79</a:t>
            </a:r>
            <a:r>
              <a:rPr dirty="0" sz="1100" spc="90" b="1">
                <a:solidFill>
                  <a:srgbClr val="B35E07"/>
                </a:solidFill>
                <a:latin typeface="Century Gothic"/>
                <a:cs typeface="Century Gothic"/>
              </a:rPr>
              <a:t> </a:t>
            </a:r>
            <a:r>
              <a:rPr dirty="0" sz="1100" b="1">
                <a:solidFill>
                  <a:srgbClr val="B35E07"/>
                </a:solidFill>
                <a:latin typeface="Century Gothic"/>
                <a:cs typeface="Century Gothic"/>
              </a:rPr>
              <a:t>reclamações</a:t>
            </a:r>
            <a:r>
              <a:rPr dirty="0" sz="1100" spc="55" b="1">
                <a:solidFill>
                  <a:srgbClr val="B35E07"/>
                </a:solidFill>
                <a:latin typeface="Century Gothic"/>
                <a:cs typeface="Century Gothic"/>
              </a:rPr>
              <a:t> </a:t>
            </a:r>
            <a:r>
              <a:rPr dirty="0" sz="1100" spc="-20" b="1">
                <a:solidFill>
                  <a:srgbClr val="B35E07"/>
                </a:solidFill>
                <a:latin typeface="Century Gothic"/>
                <a:cs typeface="Century Gothic"/>
              </a:rPr>
              <a:t>sobre </a:t>
            </a:r>
            <a:r>
              <a:rPr dirty="0" sz="1100" b="1">
                <a:solidFill>
                  <a:srgbClr val="B35E07"/>
                </a:solidFill>
                <a:latin typeface="Century Gothic"/>
                <a:cs typeface="Century Gothic"/>
              </a:rPr>
              <a:t>indisponibilidade</a:t>
            </a:r>
            <a:r>
              <a:rPr dirty="0" sz="1100" spc="114" b="1">
                <a:solidFill>
                  <a:srgbClr val="B35E07"/>
                </a:solidFill>
                <a:latin typeface="Century Gothic"/>
                <a:cs typeface="Century Gothic"/>
              </a:rPr>
              <a:t> </a:t>
            </a:r>
            <a:r>
              <a:rPr dirty="0" sz="1100" b="1">
                <a:solidFill>
                  <a:srgbClr val="B35E07"/>
                </a:solidFill>
                <a:latin typeface="Century Gothic"/>
                <a:cs typeface="Century Gothic"/>
              </a:rPr>
              <a:t>do</a:t>
            </a:r>
            <a:r>
              <a:rPr dirty="0" sz="1100" spc="120" b="1">
                <a:solidFill>
                  <a:srgbClr val="B35E07"/>
                </a:solidFill>
                <a:latin typeface="Century Gothic"/>
                <a:cs typeface="Century Gothic"/>
              </a:rPr>
              <a:t> </a:t>
            </a:r>
            <a:r>
              <a:rPr dirty="0" sz="1100" b="1">
                <a:solidFill>
                  <a:srgbClr val="B35E07"/>
                </a:solidFill>
                <a:latin typeface="Century Gothic"/>
                <a:cs typeface="Century Gothic"/>
              </a:rPr>
              <a:t>sistema,</a:t>
            </a:r>
            <a:r>
              <a:rPr dirty="0" sz="1100" spc="114" b="1">
                <a:solidFill>
                  <a:srgbClr val="B35E07"/>
                </a:solidFill>
                <a:latin typeface="Century Gothic"/>
                <a:cs typeface="Century Gothic"/>
              </a:rPr>
              <a:t> </a:t>
            </a:r>
            <a:r>
              <a:rPr dirty="0" sz="1100" spc="-25" b="1">
                <a:solidFill>
                  <a:srgbClr val="B35E07"/>
                </a:solidFill>
                <a:latin typeface="Century Gothic"/>
                <a:cs typeface="Century Gothic"/>
              </a:rPr>
              <a:t>68 </a:t>
            </a:r>
            <a:r>
              <a:rPr dirty="0" sz="1100" b="1">
                <a:solidFill>
                  <a:srgbClr val="B35E07"/>
                </a:solidFill>
                <a:latin typeface="Century Gothic"/>
                <a:cs typeface="Century Gothic"/>
              </a:rPr>
              <a:t>foram</a:t>
            </a:r>
            <a:r>
              <a:rPr dirty="0" sz="1100" spc="60" b="1">
                <a:solidFill>
                  <a:srgbClr val="B35E07"/>
                </a:solidFill>
                <a:latin typeface="Century Gothic"/>
                <a:cs typeface="Century Gothic"/>
              </a:rPr>
              <a:t> </a:t>
            </a:r>
            <a:r>
              <a:rPr dirty="0" sz="1100" b="1">
                <a:solidFill>
                  <a:srgbClr val="B35E07"/>
                </a:solidFill>
                <a:latin typeface="Century Gothic"/>
                <a:cs typeface="Century Gothic"/>
              </a:rPr>
              <a:t>de</a:t>
            </a:r>
            <a:r>
              <a:rPr dirty="0" sz="1100" spc="65" b="1">
                <a:solidFill>
                  <a:srgbClr val="B35E07"/>
                </a:solidFill>
                <a:latin typeface="Century Gothic"/>
                <a:cs typeface="Century Gothic"/>
              </a:rPr>
              <a:t> </a:t>
            </a:r>
            <a:r>
              <a:rPr dirty="0" sz="1100" b="1">
                <a:solidFill>
                  <a:srgbClr val="B35E07"/>
                </a:solidFill>
                <a:latin typeface="Century Gothic"/>
                <a:cs typeface="Century Gothic"/>
              </a:rPr>
              <a:t>janeiro</a:t>
            </a:r>
            <a:r>
              <a:rPr dirty="0" sz="1100" spc="95" b="1">
                <a:solidFill>
                  <a:srgbClr val="B35E07"/>
                </a:solidFill>
                <a:latin typeface="Century Gothic"/>
                <a:cs typeface="Century Gothic"/>
              </a:rPr>
              <a:t> </a:t>
            </a:r>
            <a:r>
              <a:rPr dirty="0" sz="1100" b="1">
                <a:solidFill>
                  <a:srgbClr val="B35E07"/>
                </a:solidFill>
                <a:latin typeface="Century Gothic"/>
                <a:cs typeface="Century Gothic"/>
              </a:rPr>
              <a:t>a</a:t>
            </a:r>
            <a:r>
              <a:rPr dirty="0" sz="1100" spc="50" b="1">
                <a:solidFill>
                  <a:srgbClr val="B35E07"/>
                </a:solidFill>
                <a:latin typeface="Century Gothic"/>
                <a:cs typeface="Century Gothic"/>
              </a:rPr>
              <a:t> </a:t>
            </a:r>
            <a:r>
              <a:rPr dirty="0" sz="1100" b="1">
                <a:solidFill>
                  <a:srgbClr val="B35E07"/>
                </a:solidFill>
                <a:latin typeface="Century Gothic"/>
                <a:cs typeface="Century Gothic"/>
              </a:rPr>
              <a:t>março,</a:t>
            </a:r>
            <a:r>
              <a:rPr dirty="0" sz="1100" spc="60" b="1">
                <a:solidFill>
                  <a:srgbClr val="B35E07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B35E07"/>
                </a:solidFill>
                <a:latin typeface="Century Gothic"/>
                <a:cs typeface="Century Gothic"/>
              </a:rPr>
              <a:t>quando </a:t>
            </a:r>
            <a:r>
              <a:rPr dirty="0" sz="1100" b="1">
                <a:solidFill>
                  <a:srgbClr val="B35E07"/>
                </a:solidFill>
                <a:latin typeface="Century Gothic"/>
                <a:cs typeface="Century Gothic"/>
              </a:rPr>
              <a:t>são</a:t>
            </a:r>
            <a:r>
              <a:rPr dirty="0" sz="1100" spc="80" b="1">
                <a:solidFill>
                  <a:srgbClr val="B35E07"/>
                </a:solidFill>
                <a:latin typeface="Century Gothic"/>
                <a:cs typeface="Century Gothic"/>
              </a:rPr>
              <a:t> </a:t>
            </a:r>
            <a:r>
              <a:rPr dirty="0" sz="1100" b="1">
                <a:solidFill>
                  <a:srgbClr val="B35E07"/>
                </a:solidFill>
                <a:latin typeface="Century Gothic"/>
                <a:cs typeface="Century Gothic"/>
              </a:rPr>
              <a:t>gerados</a:t>
            </a:r>
            <a:r>
              <a:rPr dirty="0" sz="1100" spc="75" b="1">
                <a:solidFill>
                  <a:srgbClr val="B35E07"/>
                </a:solidFill>
                <a:latin typeface="Century Gothic"/>
                <a:cs typeface="Century Gothic"/>
              </a:rPr>
              <a:t> </a:t>
            </a:r>
            <a:r>
              <a:rPr dirty="0" sz="1100" b="1">
                <a:solidFill>
                  <a:srgbClr val="B35E07"/>
                </a:solidFill>
                <a:latin typeface="Century Gothic"/>
                <a:cs typeface="Century Gothic"/>
              </a:rPr>
              <a:t>os</a:t>
            </a:r>
            <a:r>
              <a:rPr dirty="0" sz="1100" spc="70" b="1">
                <a:solidFill>
                  <a:srgbClr val="B35E07"/>
                </a:solidFill>
                <a:latin typeface="Century Gothic"/>
                <a:cs typeface="Century Gothic"/>
              </a:rPr>
              <a:t> </a:t>
            </a:r>
            <a:r>
              <a:rPr dirty="0" sz="1100" b="1">
                <a:solidFill>
                  <a:srgbClr val="B35E07"/>
                </a:solidFill>
                <a:latin typeface="Century Gothic"/>
                <a:cs typeface="Century Gothic"/>
              </a:rPr>
              <a:t>boletos</a:t>
            </a:r>
            <a:r>
              <a:rPr dirty="0" sz="1100" spc="55" b="1">
                <a:solidFill>
                  <a:srgbClr val="B35E07"/>
                </a:solidFill>
                <a:latin typeface="Century Gothic"/>
                <a:cs typeface="Century Gothic"/>
              </a:rPr>
              <a:t> </a:t>
            </a:r>
            <a:r>
              <a:rPr dirty="0" sz="1100" spc="-25" b="1">
                <a:solidFill>
                  <a:srgbClr val="B35E07"/>
                </a:solidFill>
                <a:latin typeface="Century Gothic"/>
                <a:cs typeface="Century Gothic"/>
              </a:rPr>
              <a:t>de </a:t>
            </a:r>
            <a:r>
              <a:rPr dirty="0" sz="1100" spc="-10" b="1">
                <a:solidFill>
                  <a:srgbClr val="B35E07"/>
                </a:solidFill>
                <a:latin typeface="Century Gothic"/>
                <a:cs typeface="Century Gothic"/>
              </a:rPr>
              <a:t>anuidade.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35" name="object 35" descr=""/>
          <p:cNvSpPr/>
          <p:nvPr/>
        </p:nvSpPr>
        <p:spPr>
          <a:xfrm>
            <a:off x="296626" y="295592"/>
            <a:ext cx="0" cy="1289685"/>
          </a:xfrm>
          <a:custGeom>
            <a:avLst/>
            <a:gdLst/>
            <a:ahLst/>
            <a:cxnLst/>
            <a:rect l="l" t="t" r="r" b="b"/>
            <a:pathLst>
              <a:path w="0" h="1289685">
                <a:moveTo>
                  <a:pt x="0" y="0"/>
                </a:moveTo>
                <a:lnTo>
                  <a:pt x="0" y="1289304"/>
                </a:lnTo>
              </a:path>
            </a:pathLst>
          </a:custGeom>
          <a:ln w="45719">
            <a:solidFill>
              <a:srgbClr val="B35E0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 descr=""/>
          <p:cNvSpPr/>
          <p:nvPr/>
        </p:nvSpPr>
        <p:spPr>
          <a:xfrm>
            <a:off x="6378910" y="611060"/>
            <a:ext cx="407034" cy="0"/>
          </a:xfrm>
          <a:custGeom>
            <a:avLst/>
            <a:gdLst/>
            <a:ahLst/>
            <a:cxnLst/>
            <a:rect l="l" t="t" r="r" b="b"/>
            <a:pathLst>
              <a:path w="407034" h="0">
                <a:moveTo>
                  <a:pt x="0" y="0"/>
                </a:moveTo>
                <a:lnTo>
                  <a:pt x="406908" y="0"/>
                </a:lnTo>
              </a:path>
            </a:pathLst>
          </a:custGeom>
          <a:ln w="45719">
            <a:solidFill>
              <a:srgbClr val="DDE2D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>
            <a:spLocks noGrp="1"/>
          </p:cNvSpPr>
          <p:nvPr>
            <p:ph type="title"/>
          </p:nvPr>
        </p:nvSpPr>
        <p:spPr>
          <a:xfrm>
            <a:off x="532342" y="208693"/>
            <a:ext cx="1874520" cy="478790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3970">
              <a:lnSpc>
                <a:spcPts val="2315"/>
              </a:lnSpc>
              <a:spcBef>
                <a:spcPts val="110"/>
              </a:spcBef>
            </a:pPr>
            <a:r>
              <a:rPr dirty="0" spc="-10">
                <a:solidFill>
                  <a:srgbClr val="B35E07"/>
                </a:solidFill>
              </a:rPr>
              <a:t>RECLAMAÇÃO</a:t>
            </a:r>
          </a:p>
          <a:p>
            <a:pPr marL="12700">
              <a:lnSpc>
                <a:spcPts val="1235"/>
              </a:lnSpc>
            </a:pPr>
            <a:r>
              <a:rPr dirty="0" sz="1150">
                <a:solidFill>
                  <a:srgbClr val="B35E07"/>
                </a:solidFill>
              </a:rPr>
              <a:t>JAN-DEZ</a:t>
            </a:r>
            <a:r>
              <a:rPr dirty="0" sz="1150" spc="70">
                <a:solidFill>
                  <a:srgbClr val="B35E07"/>
                </a:solidFill>
              </a:rPr>
              <a:t> </a:t>
            </a:r>
            <a:r>
              <a:rPr dirty="0" sz="1150" spc="-35">
                <a:solidFill>
                  <a:srgbClr val="B35E07"/>
                </a:solidFill>
              </a:rPr>
              <a:t>22</a:t>
            </a:r>
            <a:endParaRPr sz="1150"/>
          </a:p>
        </p:txBody>
      </p:sp>
      <p:sp>
        <p:nvSpPr>
          <p:cNvPr id="38" name="object 38" descr=""/>
          <p:cNvSpPr txBox="1"/>
          <p:nvPr/>
        </p:nvSpPr>
        <p:spPr>
          <a:xfrm>
            <a:off x="6320514" y="646806"/>
            <a:ext cx="2550160" cy="105854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5240">
              <a:lnSpc>
                <a:spcPts val="4065"/>
              </a:lnSpc>
              <a:spcBef>
                <a:spcPts val="114"/>
              </a:spcBef>
            </a:pPr>
            <a:r>
              <a:rPr dirty="0" sz="3550" spc="-10" b="1">
                <a:solidFill>
                  <a:srgbClr val="DDE2DA"/>
                </a:solidFill>
                <a:latin typeface="Century Gothic"/>
                <a:cs typeface="Century Gothic"/>
              </a:rPr>
              <a:t>22,3%</a:t>
            </a:r>
            <a:endParaRPr sz="3550">
              <a:latin typeface="Century Gothic"/>
              <a:cs typeface="Century Gothic"/>
            </a:endParaRPr>
          </a:p>
          <a:p>
            <a:pPr marL="12700" marR="5080">
              <a:lnSpc>
                <a:spcPts val="1910"/>
              </a:lnSpc>
              <a:spcBef>
                <a:spcPts val="225"/>
              </a:spcBef>
            </a:pPr>
            <a:r>
              <a:rPr dirty="0" sz="1950">
                <a:solidFill>
                  <a:srgbClr val="DDE2DA"/>
                </a:solidFill>
                <a:latin typeface="Century Gothic"/>
                <a:cs typeface="Century Gothic"/>
              </a:rPr>
              <a:t>foram</a:t>
            </a:r>
            <a:r>
              <a:rPr dirty="0" sz="1950" spc="-7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2DA"/>
                </a:solidFill>
                <a:latin typeface="Century Gothic"/>
                <a:cs typeface="Century Gothic"/>
              </a:rPr>
              <a:t>assuntos </a:t>
            </a:r>
            <a:r>
              <a:rPr dirty="0" sz="1950">
                <a:solidFill>
                  <a:srgbClr val="DDE2DA"/>
                </a:solidFill>
                <a:latin typeface="Century Gothic"/>
                <a:cs typeface="Century Gothic"/>
              </a:rPr>
              <a:t>correlatos</a:t>
            </a:r>
            <a:r>
              <a:rPr dirty="0" sz="1950" spc="-6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950">
                <a:solidFill>
                  <a:srgbClr val="DDE2DA"/>
                </a:solidFill>
                <a:latin typeface="Century Gothic"/>
                <a:cs typeface="Century Gothic"/>
              </a:rPr>
              <a:t>a</a:t>
            </a:r>
            <a:r>
              <a:rPr dirty="0" sz="1950" spc="-7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2DA"/>
                </a:solidFill>
                <a:latin typeface="Century Gothic"/>
                <a:cs typeface="Century Gothic"/>
              </a:rPr>
              <a:t>SUPORTE</a:t>
            </a:r>
            <a:endParaRPr sz="1950">
              <a:latin typeface="Century Gothic"/>
              <a:cs typeface="Century Gothic"/>
            </a:endParaRPr>
          </a:p>
        </p:txBody>
      </p:sp>
      <p:sp>
        <p:nvSpPr>
          <p:cNvPr id="39" name="object 39" descr=""/>
          <p:cNvSpPr txBox="1"/>
          <p:nvPr/>
        </p:nvSpPr>
        <p:spPr>
          <a:xfrm>
            <a:off x="1276010" y="4606541"/>
            <a:ext cx="1011555" cy="5334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R="5080">
              <a:lnSpc>
                <a:spcPts val="2210"/>
              </a:lnSpc>
              <a:spcBef>
                <a:spcPts val="95"/>
              </a:spcBef>
            </a:pPr>
            <a:r>
              <a:rPr dirty="0" sz="1950" spc="-25" b="1">
                <a:solidFill>
                  <a:srgbClr val="B35E07"/>
                </a:solidFill>
                <a:latin typeface="Century Gothic"/>
                <a:cs typeface="Century Gothic"/>
              </a:rPr>
              <a:t>9%</a:t>
            </a:r>
            <a:endParaRPr sz="1950">
              <a:latin typeface="Century Gothic"/>
              <a:cs typeface="Century Gothic"/>
            </a:endParaRPr>
          </a:p>
          <a:p>
            <a:pPr algn="r" marR="7620">
              <a:lnSpc>
                <a:spcPts val="1789"/>
              </a:lnSpc>
            </a:pPr>
            <a:r>
              <a:rPr dirty="0" sz="1600" spc="-10">
                <a:solidFill>
                  <a:srgbClr val="B35E07"/>
                </a:solidFill>
                <a:latin typeface="Century Gothic"/>
                <a:cs typeface="Century Gothic"/>
              </a:rPr>
              <a:t>anônimas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40" name="object 40" descr=""/>
          <p:cNvSpPr txBox="1"/>
          <p:nvPr/>
        </p:nvSpPr>
        <p:spPr>
          <a:xfrm>
            <a:off x="6323498" y="2171161"/>
            <a:ext cx="2343150" cy="7512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2250"/>
              </a:lnSpc>
              <a:spcBef>
                <a:spcPts val="95"/>
              </a:spcBef>
            </a:pPr>
            <a:r>
              <a:rPr dirty="0" sz="1950" b="1">
                <a:solidFill>
                  <a:srgbClr val="DDE2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2DA"/>
                </a:solidFill>
                <a:latin typeface="Century Gothic"/>
                <a:cs typeface="Century Gothic"/>
              </a:rPr>
              <a:t>frequentes</a:t>
            </a:r>
            <a:endParaRPr sz="1950">
              <a:latin typeface="Century Gothic"/>
              <a:cs typeface="Century Gothic"/>
            </a:endParaRPr>
          </a:p>
          <a:p>
            <a:pPr marL="139065" indent="-126364">
              <a:lnSpc>
                <a:spcPts val="1125"/>
              </a:lnSpc>
              <a:buChar char="•"/>
              <a:tabLst>
                <a:tab pos="139065" algn="l"/>
                <a:tab pos="1684020" algn="l"/>
              </a:tabLst>
            </a:pPr>
            <a:r>
              <a:rPr dirty="0" sz="1100">
                <a:solidFill>
                  <a:srgbClr val="DDE2DA"/>
                </a:solidFill>
                <a:latin typeface="Century Gothic"/>
                <a:cs typeface="Century Gothic"/>
              </a:rPr>
              <a:t>sistema</a:t>
            </a:r>
            <a:r>
              <a:rPr dirty="0" sz="1100" spc="10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2DA"/>
                </a:solidFill>
                <a:latin typeface="Century Gothic"/>
                <a:cs typeface="Century Gothic"/>
              </a:rPr>
              <a:t>indisponível;</a:t>
            </a:r>
            <a:r>
              <a:rPr dirty="0" sz="1100">
                <a:solidFill>
                  <a:srgbClr val="DDE2DA"/>
                </a:solidFill>
                <a:latin typeface="Century Gothic"/>
                <a:cs typeface="Century Gothic"/>
              </a:rPr>
              <a:t>	(jan-</a:t>
            </a:r>
            <a:r>
              <a:rPr dirty="0" sz="1100" spc="-20">
                <a:solidFill>
                  <a:srgbClr val="DDE2DA"/>
                </a:solidFill>
                <a:latin typeface="Century Gothic"/>
                <a:cs typeface="Century Gothic"/>
              </a:rPr>
              <a:t>mar)</a:t>
            </a:r>
            <a:endParaRPr sz="1100">
              <a:latin typeface="Century Gothic"/>
              <a:cs typeface="Century Gothic"/>
            </a:endParaRPr>
          </a:p>
          <a:p>
            <a:pPr marL="139065" indent="-126364">
              <a:lnSpc>
                <a:spcPts val="1115"/>
              </a:lnSpc>
              <a:buChar char="•"/>
              <a:tabLst>
                <a:tab pos="139065" algn="l"/>
              </a:tabLst>
            </a:pPr>
            <a:r>
              <a:rPr dirty="0" sz="1100">
                <a:solidFill>
                  <a:srgbClr val="DDE2DA"/>
                </a:solidFill>
                <a:latin typeface="Century Gothic"/>
                <a:cs typeface="Century Gothic"/>
              </a:rPr>
              <a:t>cau/uf</a:t>
            </a:r>
            <a:r>
              <a:rPr dirty="0" sz="1100" spc="5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2DA"/>
                </a:solidFill>
                <a:latin typeface="Century Gothic"/>
                <a:cs typeface="Century Gothic"/>
              </a:rPr>
              <a:t>-</a:t>
            </a:r>
            <a:r>
              <a:rPr dirty="0" sz="1100" spc="7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2DA"/>
                </a:solidFill>
                <a:latin typeface="Century Gothic"/>
                <a:cs typeface="Century Gothic"/>
              </a:rPr>
              <a:t>demora</a:t>
            </a:r>
            <a:r>
              <a:rPr dirty="0" sz="1100" spc="5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2DA"/>
                </a:solidFill>
                <a:latin typeface="Century Gothic"/>
                <a:cs typeface="Century Gothic"/>
              </a:rPr>
              <a:t>na</a:t>
            </a:r>
            <a:r>
              <a:rPr dirty="0" sz="1100" spc="7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2DA"/>
                </a:solidFill>
                <a:latin typeface="Century Gothic"/>
                <a:cs typeface="Century Gothic"/>
              </a:rPr>
              <a:t>solução;</a:t>
            </a:r>
            <a:endParaRPr sz="1100">
              <a:latin typeface="Century Gothic"/>
              <a:cs typeface="Century Gothic"/>
            </a:endParaRPr>
          </a:p>
          <a:p>
            <a:pPr marL="139065" indent="-126364">
              <a:lnSpc>
                <a:spcPts val="1220"/>
              </a:lnSpc>
              <a:buChar char="•"/>
              <a:tabLst>
                <a:tab pos="139065" algn="l"/>
              </a:tabLst>
            </a:pPr>
            <a:r>
              <a:rPr dirty="0" sz="1100">
                <a:solidFill>
                  <a:srgbClr val="DDE2DA"/>
                </a:solidFill>
                <a:latin typeface="Century Gothic"/>
                <a:cs typeface="Century Gothic"/>
              </a:rPr>
              <a:t>cau/uf</a:t>
            </a:r>
            <a:r>
              <a:rPr dirty="0" sz="1100" spc="4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2DA"/>
                </a:solidFill>
                <a:latin typeface="Century Gothic"/>
                <a:cs typeface="Century Gothic"/>
              </a:rPr>
              <a:t>-</a:t>
            </a:r>
            <a:r>
              <a:rPr dirty="0" sz="1100" spc="6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2DA"/>
                </a:solidFill>
                <a:latin typeface="Century Gothic"/>
                <a:cs typeface="Century Gothic"/>
              </a:rPr>
              <a:t>sem</a:t>
            </a:r>
            <a:r>
              <a:rPr dirty="0" sz="1100" spc="6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2DA"/>
                </a:solidFill>
                <a:latin typeface="Century Gothic"/>
                <a:cs typeface="Century Gothic"/>
              </a:rPr>
              <a:t>comunicação.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31922" y="1386776"/>
            <a:ext cx="1321307" cy="1080515"/>
          </a:xfrm>
          <a:prstGeom prst="rect">
            <a:avLst/>
          </a:prstGeom>
        </p:spPr>
      </p:pic>
      <p:grpSp>
        <p:nvGrpSpPr>
          <p:cNvPr id="3" name="object 3" descr=""/>
          <p:cNvGrpSpPr/>
          <p:nvPr/>
        </p:nvGrpSpPr>
        <p:grpSpPr>
          <a:xfrm>
            <a:off x="0" y="0"/>
            <a:ext cx="2359025" cy="5401945"/>
            <a:chOff x="0" y="0"/>
            <a:chExt cx="2359025" cy="5401945"/>
          </a:xfrm>
        </p:grpSpPr>
        <p:sp>
          <p:nvSpPr>
            <p:cNvPr id="4" name="object 4" descr=""/>
            <p:cNvSpPr/>
            <p:nvPr/>
          </p:nvSpPr>
          <p:spPr>
            <a:xfrm>
              <a:off x="0" y="0"/>
              <a:ext cx="2359025" cy="5401945"/>
            </a:xfrm>
            <a:custGeom>
              <a:avLst/>
              <a:gdLst/>
              <a:ahLst/>
              <a:cxnLst/>
              <a:rect l="l" t="t" r="r" b="b"/>
              <a:pathLst>
                <a:path w="2359025" h="5401945">
                  <a:moveTo>
                    <a:pt x="0" y="5401742"/>
                  </a:moveTo>
                  <a:lnTo>
                    <a:pt x="0" y="0"/>
                  </a:lnTo>
                  <a:lnTo>
                    <a:pt x="2358598" y="0"/>
                  </a:lnTo>
                  <a:lnTo>
                    <a:pt x="2358598" y="5401742"/>
                  </a:lnTo>
                  <a:lnTo>
                    <a:pt x="0" y="5401742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351490" y="1924748"/>
              <a:ext cx="1640205" cy="1531620"/>
            </a:xfrm>
            <a:custGeom>
              <a:avLst/>
              <a:gdLst/>
              <a:ahLst/>
              <a:cxnLst/>
              <a:rect l="l" t="t" r="r" b="b"/>
              <a:pathLst>
                <a:path w="1640205" h="1531620">
                  <a:moveTo>
                    <a:pt x="62484" y="742188"/>
                  </a:moveTo>
                  <a:lnTo>
                    <a:pt x="1524" y="740664"/>
                  </a:lnTo>
                  <a:lnTo>
                    <a:pt x="0" y="766572"/>
                  </a:lnTo>
                  <a:lnTo>
                    <a:pt x="1524" y="804672"/>
                  </a:lnTo>
                  <a:lnTo>
                    <a:pt x="62484" y="803148"/>
                  </a:lnTo>
                  <a:lnTo>
                    <a:pt x="62484" y="742188"/>
                  </a:lnTo>
                  <a:close/>
                </a:path>
                <a:path w="1640205" h="1531620">
                  <a:moveTo>
                    <a:pt x="76187" y="897636"/>
                  </a:moveTo>
                  <a:lnTo>
                    <a:pt x="70091" y="871728"/>
                  </a:lnTo>
                  <a:lnTo>
                    <a:pt x="71615" y="873252"/>
                  </a:lnTo>
                  <a:lnTo>
                    <a:pt x="71348" y="871728"/>
                  </a:lnTo>
                  <a:lnTo>
                    <a:pt x="65519" y="839724"/>
                  </a:lnTo>
                  <a:lnTo>
                    <a:pt x="4559" y="847344"/>
                  </a:lnTo>
                  <a:lnTo>
                    <a:pt x="9131" y="882396"/>
                  </a:lnTo>
                  <a:lnTo>
                    <a:pt x="15227" y="909828"/>
                  </a:lnTo>
                  <a:lnTo>
                    <a:pt x="76187" y="897636"/>
                  </a:lnTo>
                  <a:close/>
                </a:path>
                <a:path w="1640205" h="1531620">
                  <a:moveTo>
                    <a:pt x="77724" y="624852"/>
                  </a:moveTo>
                  <a:lnTo>
                    <a:pt x="16764" y="614172"/>
                  </a:lnTo>
                  <a:lnTo>
                    <a:pt x="9144" y="649224"/>
                  </a:lnTo>
                  <a:lnTo>
                    <a:pt x="6096" y="676656"/>
                  </a:lnTo>
                  <a:lnTo>
                    <a:pt x="67056" y="684276"/>
                  </a:lnTo>
                  <a:lnTo>
                    <a:pt x="71348" y="659892"/>
                  </a:lnTo>
                  <a:lnTo>
                    <a:pt x="71628" y="658368"/>
                  </a:lnTo>
                  <a:lnTo>
                    <a:pt x="70104" y="659892"/>
                  </a:lnTo>
                  <a:lnTo>
                    <a:pt x="77724" y="624852"/>
                  </a:lnTo>
                  <a:close/>
                </a:path>
                <a:path w="1640205" h="1531620">
                  <a:moveTo>
                    <a:pt x="109715" y="1010412"/>
                  </a:moveTo>
                  <a:lnTo>
                    <a:pt x="108953" y="1008888"/>
                  </a:lnTo>
                  <a:lnTo>
                    <a:pt x="108191" y="1007364"/>
                  </a:lnTo>
                  <a:lnTo>
                    <a:pt x="108191" y="1008888"/>
                  </a:lnTo>
                  <a:lnTo>
                    <a:pt x="96532" y="975360"/>
                  </a:lnTo>
                  <a:lnTo>
                    <a:pt x="95999" y="973836"/>
                  </a:lnTo>
                  <a:lnTo>
                    <a:pt x="95999" y="975360"/>
                  </a:lnTo>
                  <a:lnTo>
                    <a:pt x="89903" y="954024"/>
                  </a:lnTo>
                  <a:lnTo>
                    <a:pt x="30467" y="972312"/>
                  </a:lnTo>
                  <a:lnTo>
                    <a:pt x="38087" y="993648"/>
                  </a:lnTo>
                  <a:lnTo>
                    <a:pt x="51803" y="1034796"/>
                  </a:lnTo>
                  <a:lnTo>
                    <a:pt x="109715" y="1010412"/>
                  </a:lnTo>
                  <a:close/>
                </a:path>
                <a:path w="1640205" h="1531620">
                  <a:moveTo>
                    <a:pt x="112776" y="513588"/>
                  </a:moveTo>
                  <a:lnTo>
                    <a:pt x="54864" y="490728"/>
                  </a:lnTo>
                  <a:lnTo>
                    <a:pt x="50292" y="501396"/>
                  </a:lnTo>
                  <a:lnTo>
                    <a:pt x="33528" y="551688"/>
                  </a:lnTo>
                  <a:lnTo>
                    <a:pt x="92964" y="568452"/>
                  </a:lnTo>
                  <a:lnTo>
                    <a:pt x="96012" y="556260"/>
                  </a:lnTo>
                  <a:lnTo>
                    <a:pt x="96012" y="557784"/>
                  </a:lnTo>
                  <a:lnTo>
                    <a:pt x="96532" y="556260"/>
                  </a:lnTo>
                  <a:lnTo>
                    <a:pt x="108204" y="522732"/>
                  </a:lnTo>
                  <a:lnTo>
                    <a:pt x="108204" y="524256"/>
                  </a:lnTo>
                  <a:lnTo>
                    <a:pt x="108851" y="522732"/>
                  </a:lnTo>
                  <a:lnTo>
                    <a:pt x="112776" y="513588"/>
                  </a:lnTo>
                  <a:close/>
                </a:path>
                <a:path w="1640205" h="1531620">
                  <a:moveTo>
                    <a:pt x="163055" y="1115568"/>
                  </a:moveTo>
                  <a:lnTo>
                    <a:pt x="152387" y="1100328"/>
                  </a:lnTo>
                  <a:lnTo>
                    <a:pt x="153911" y="1101852"/>
                  </a:lnTo>
                  <a:lnTo>
                    <a:pt x="153047" y="1100328"/>
                  </a:lnTo>
                  <a:lnTo>
                    <a:pt x="135623" y="1069848"/>
                  </a:lnTo>
                  <a:lnTo>
                    <a:pt x="137147" y="1071372"/>
                  </a:lnTo>
                  <a:lnTo>
                    <a:pt x="136385" y="1069848"/>
                  </a:lnTo>
                  <a:lnTo>
                    <a:pt x="134099" y="1065276"/>
                  </a:lnTo>
                  <a:lnTo>
                    <a:pt x="77711" y="1091184"/>
                  </a:lnTo>
                  <a:lnTo>
                    <a:pt x="82283" y="1098804"/>
                  </a:lnTo>
                  <a:lnTo>
                    <a:pt x="109715" y="1149096"/>
                  </a:lnTo>
                  <a:lnTo>
                    <a:pt x="163055" y="1115568"/>
                  </a:lnTo>
                  <a:close/>
                </a:path>
                <a:path w="1640205" h="1531620">
                  <a:moveTo>
                    <a:pt x="166116" y="408444"/>
                  </a:moveTo>
                  <a:lnTo>
                    <a:pt x="114300" y="376428"/>
                  </a:lnTo>
                  <a:lnTo>
                    <a:pt x="100584" y="399288"/>
                  </a:lnTo>
                  <a:lnTo>
                    <a:pt x="82296" y="431292"/>
                  </a:lnTo>
                  <a:lnTo>
                    <a:pt x="137160" y="460248"/>
                  </a:lnTo>
                  <a:lnTo>
                    <a:pt x="153085" y="431292"/>
                  </a:lnTo>
                  <a:lnTo>
                    <a:pt x="153924" y="429768"/>
                  </a:lnTo>
                  <a:lnTo>
                    <a:pt x="152400" y="431292"/>
                  </a:lnTo>
                  <a:lnTo>
                    <a:pt x="166116" y="408444"/>
                  </a:lnTo>
                  <a:close/>
                </a:path>
                <a:path w="1640205" h="1531620">
                  <a:moveTo>
                    <a:pt x="233159" y="1211580"/>
                  </a:moveTo>
                  <a:lnTo>
                    <a:pt x="211823" y="1185672"/>
                  </a:lnTo>
                  <a:lnTo>
                    <a:pt x="213347" y="1187196"/>
                  </a:lnTo>
                  <a:lnTo>
                    <a:pt x="212128" y="1185672"/>
                  </a:lnTo>
                  <a:lnTo>
                    <a:pt x="195059" y="1164336"/>
                  </a:lnTo>
                  <a:lnTo>
                    <a:pt x="146291" y="1202436"/>
                  </a:lnTo>
                  <a:lnTo>
                    <a:pt x="164579" y="1225296"/>
                  </a:lnTo>
                  <a:lnTo>
                    <a:pt x="185915" y="1251204"/>
                  </a:lnTo>
                  <a:lnTo>
                    <a:pt x="233159" y="1211580"/>
                  </a:lnTo>
                  <a:close/>
                </a:path>
                <a:path w="1640205" h="1531620">
                  <a:moveTo>
                    <a:pt x="237744" y="315480"/>
                  </a:moveTo>
                  <a:lnTo>
                    <a:pt x="192024" y="272808"/>
                  </a:lnTo>
                  <a:lnTo>
                    <a:pt x="188976" y="277380"/>
                  </a:lnTo>
                  <a:lnTo>
                    <a:pt x="164592" y="306336"/>
                  </a:lnTo>
                  <a:lnTo>
                    <a:pt x="150876" y="323100"/>
                  </a:lnTo>
                  <a:lnTo>
                    <a:pt x="199644" y="361200"/>
                  </a:lnTo>
                  <a:lnTo>
                    <a:pt x="212102" y="345960"/>
                  </a:lnTo>
                  <a:lnTo>
                    <a:pt x="213360" y="344436"/>
                  </a:lnTo>
                  <a:lnTo>
                    <a:pt x="211836" y="345960"/>
                  </a:lnTo>
                  <a:lnTo>
                    <a:pt x="234696" y="318528"/>
                  </a:lnTo>
                  <a:lnTo>
                    <a:pt x="237744" y="315480"/>
                  </a:lnTo>
                  <a:close/>
                </a:path>
                <a:path w="1640205" h="1531620">
                  <a:moveTo>
                    <a:pt x="316979" y="1292352"/>
                  </a:moveTo>
                  <a:lnTo>
                    <a:pt x="311264" y="1287780"/>
                  </a:lnTo>
                  <a:lnTo>
                    <a:pt x="309359" y="1286256"/>
                  </a:lnTo>
                  <a:lnTo>
                    <a:pt x="310883" y="1287780"/>
                  </a:lnTo>
                  <a:lnTo>
                    <a:pt x="283451" y="1263396"/>
                  </a:lnTo>
                  <a:lnTo>
                    <a:pt x="274307" y="1254252"/>
                  </a:lnTo>
                  <a:lnTo>
                    <a:pt x="230111" y="1298448"/>
                  </a:lnTo>
                  <a:lnTo>
                    <a:pt x="240779" y="1309116"/>
                  </a:lnTo>
                  <a:lnTo>
                    <a:pt x="278879" y="1341120"/>
                  </a:lnTo>
                  <a:lnTo>
                    <a:pt x="316979" y="1292352"/>
                  </a:lnTo>
                  <a:close/>
                </a:path>
                <a:path w="1640205" h="1531620">
                  <a:moveTo>
                    <a:pt x="324612" y="233184"/>
                  </a:moveTo>
                  <a:lnTo>
                    <a:pt x="284988" y="185940"/>
                  </a:lnTo>
                  <a:lnTo>
                    <a:pt x="269748" y="198132"/>
                  </a:lnTo>
                  <a:lnTo>
                    <a:pt x="240792" y="222516"/>
                  </a:lnTo>
                  <a:lnTo>
                    <a:pt x="236220" y="228612"/>
                  </a:lnTo>
                  <a:lnTo>
                    <a:pt x="278892" y="272808"/>
                  </a:lnTo>
                  <a:lnTo>
                    <a:pt x="283464" y="268236"/>
                  </a:lnTo>
                  <a:lnTo>
                    <a:pt x="310896" y="243852"/>
                  </a:lnTo>
                  <a:lnTo>
                    <a:pt x="309372" y="245376"/>
                  </a:lnTo>
                  <a:lnTo>
                    <a:pt x="311277" y="243852"/>
                  </a:lnTo>
                  <a:lnTo>
                    <a:pt x="324612" y="233184"/>
                  </a:lnTo>
                  <a:close/>
                </a:path>
                <a:path w="1640205" h="1531620">
                  <a:moveTo>
                    <a:pt x="414515" y="1360932"/>
                  </a:moveTo>
                  <a:lnTo>
                    <a:pt x="397179" y="1350264"/>
                  </a:lnTo>
                  <a:lnTo>
                    <a:pt x="394703" y="1348740"/>
                  </a:lnTo>
                  <a:lnTo>
                    <a:pt x="396227" y="1350264"/>
                  </a:lnTo>
                  <a:lnTo>
                    <a:pt x="367931" y="1330452"/>
                  </a:lnTo>
                  <a:lnTo>
                    <a:pt x="365747" y="1328928"/>
                  </a:lnTo>
                  <a:lnTo>
                    <a:pt x="329171" y="1379220"/>
                  </a:lnTo>
                  <a:lnTo>
                    <a:pt x="330695" y="1380744"/>
                  </a:lnTo>
                  <a:lnTo>
                    <a:pt x="362699" y="1402080"/>
                  </a:lnTo>
                  <a:lnTo>
                    <a:pt x="384035" y="1414272"/>
                  </a:lnTo>
                  <a:lnTo>
                    <a:pt x="414515" y="1360932"/>
                  </a:lnTo>
                  <a:close/>
                </a:path>
                <a:path w="1640205" h="1531620">
                  <a:moveTo>
                    <a:pt x="422148" y="166128"/>
                  </a:moveTo>
                  <a:lnTo>
                    <a:pt x="390144" y="112788"/>
                  </a:lnTo>
                  <a:lnTo>
                    <a:pt x="362712" y="129552"/>
                  </a:lnTo>
                  <a:lnTo>
                    <a:pt x="336804" y="146316"/>
                  </a:lnTo>
                  <a:lnTo>
                    <a:pt x="370332" y="198132"/>
                  </a:lnTo>
                  <a:lnTo>
                    <a:pt x="396240" y="181368"/>
                  </a:lnTo>
                  <a:lnTo>
                    <a:pt x="394716" y="182892"/>
                  </a:lnTo>
                  <a:lnTo>
                    <a:pt x="397205" y="181368"/>
                  </a:lnTo>
                  <a:lnTo>
                    <a:pt x="422148" y="166128"/>
                  </a:lnTo>
                  <a:close/>
                </a:path>
                <a:path w="1640205" h="1531620">
                  <a:moveTo>
                    <a:pt x="521195" y="1414272"/>
                  </a:moveTo>
                  <a:lnTo>
                    <a:pt x="490715" y="1400556"/>
                  </a:lnTo>
                  <a:lnTo>
                    <a:pt x="492239" y="1400556"/>
                  </a:lnTo>
                  <a:lnTo>
                    <a:pt x="466331" y="1389888"/>
                  </a:lnTo>
                  <a:lnTo>
                    <a:pt x="440423" y="1444752"/>
                  </a:lnTo>
                  <a:lnTo>
                    <a:pt x="466331" y="1456944"/>
                  </a:lnTo>
                  <a:lnTo>
                    <a:pt x="498335" y="1470660"/>
                  </a:lnTo>
                  <a:lnTo>
                    <a:pt x="521195" y="1414272"/>
                  </a:lnTo>
                  <a:close/>
                </a:path>
                <a:path w="1640205" h="1531620">
                  <a:moveTo>
                    <a:pt x="528828" y="115836"/>
                  </a:moveTo>
                  <a:lnTo>
                    <a:pt x="507492" y="57924"/>
                  </a:lnTo>
                  <a:lnTo>
                    <a:pt x="501396" y="59448"/>
                  </a:lnTo>
                  <a:lnTo>
                    <a:pt x="466344" y="74688"/>
                  </a:lnTo>
                  <a:lnTo>
                    <a:pt x="448056" y="83820"/>
                  </a:lnTo>
                  <a:lnTo>
                    <a:pt x="473964" y="138696"/>
                  </a:lnTo>
                  <a:lnTo>
                    <a:pt x="492252" y="131076"/>
                  </a:lnTo>
                  <a:lnTo>
                    <a:pt x="490728" y="131076"/>
                  </a:lnTo>
                  <a:lnTo>
                    <a:pt x="525780" y="115836"/>
                  </a:lnTo>
                  <a:lnTo>
                    <a:pt x="524256" y="117360"/>
                  </a:lnTo>
                  <a:lnTo>
                    <a:pt x="528828" y="115836"/>
                  </a:lnTo>
                  <a:close/>
                </a:path>
                <a:path w="1640205" h="1531620">
                  <a:moveTo>
                    <a:pt x="633971" y="1449324"/>
                  </a:moveTo>
                  <a:lnTo>
                    <a:pt x="629399" y="1447800"/>
                  </a:lnTo>
                  <a:lnTo>
                    <a:pt x="630923" y="1447800"/>
                  </a:lnTo>
                  <a:lnTo>
                    <a:pt x="594347" y="1438656"/>
                  </a:lnTo>
                  <a:lnTo>
                    <a:pt x="595871" y="1438656"/>
                  </a:lnTo>
                  <a:lnTo>
                    <a:pt x="577583" y="1434084"/>
                  </a:lnTo>
                  <a:lnTo>
                    <a:pt x="559295" y="1491996"/>
                  </a:lnTo>
                  <a:lnTo>
                    <a:pt x="577583" y="1498092"/>
                  </a:lnTo>
                  <a:lnTo>
                    <a:pt x="615683" y="1508760"/>
                  </a:lnTo>
                  <a:lnTo>
                    <a:pt x="620255" y="1508760"/>
                  </a:lnTo>
                  <a:lnTo>
                    <a:pt x="633971" y="1449324"/>
                  </a:lnTo>
                  <a:close/>
                </a:path>
                <a:path w="1640205" h="1531620">
                  <a:moveTo>
                    <a:pt x="641604" y="80772"/>
                  </a:moveTo>
                  <a:lnTo>
                    <a:pt x="629412" y="21336"/>
                  </a:lnTo>
                  <a:lnTo>
                    <a:pt x="615696" y="22860"/>
                  </a:lnTo>
                  <a:lnTo>
                    <a:pt x="566928" y="36576"/>
                  </a:lnTo>
                  <a:lnTo>
                    <a:pt x="585216" y="96012"/>
                  </a:lnTo>
                  <a:lnTo>
                    <a:pt x="595884" y="92964"/>
                  </a:lnTo>
                  <a:lnTo>
                    <a:pt x="594360" y="92964"/>
                  </a:lnTo>
                  <a:lnTo>
                    <a:pt x="630936" y="83820"/>
                  </a:lnTo>
                  <a:lnTo>
                    <a:pt x="629412" y="83820"/>
                  </a:lnTo>
                  <a:lnTo>
                    <a:pt x="641604" y="80772"/>
                  </a:lnTo>
                  <a:close/>
                </a:path>
                <a:path w="1640205" h="1531620">
                  <a:moveTo>
                    <a:pt x="751319" y="1467612"/>
                  </a:moveTo>
                  <a:lnTo>
                    <a:pt x="743699" y="1467612"/>
                  </a:lnTo>
                  <a:lnTo>
                    <a:pt x="704075" y="1463040"/>
                  </a:lnTo>
                  <a:lnTo>
                    <a:pt x="705599" y="1463040"/>
                  </a:lnTo>
                  <a:lnTo>
                    <a:pt x="693407" y="1459992"/>
                  </a:lnTo>
                  <a:lnTo>
                    <a:pt x="682739" y="1520952"/>
                  </a:lnTo>
                  <a:lnTo>
                    <a:pt x="696455" y="1524000"/>
                  </a:lnTo>
                  <a:lnTo>
                    <a:pt x="737603" y="1528572"/>
                  </a:lnTo>
                  <a:lnTo>
                    <a:pt x="746747" y="1528572"/>
                  </a:lnTo>
                  <a:lnTo>
                    <a:pt x="751319" y="1467612"/>
                  </a:lnTo>
                  <a:close/>
                </a:path>
                <a:path w="1640205" h="1531620">
                  <a:moveTo>
                    <a:pt x="758952" y="64008"/>
                  </a:moveTo>
                  <a:lnTo>
                    <a:pt x="755904" y="1524"/>
                  </a:lnTo>
                  <a:lnTo>
                    <a:pt x="737616" y="3048"/>
                  </a:lnTo>
                  <a:lnTo>
                    <a:pt x="696468" y="7620"/>
                  </a:lnTo>
                  <a:lnTo>
                    <a:pt x="690372" y="9144"/>
                  </a:lnTo>
                  <a:lnTo>
                    <a:pt x="701040" y="70104"/>
                  </a:lnTo>
                  <a:lnTo>
                    <a:pt x="705612" y="68580"/>
                  </a:lnTo>
                  <a:lnTo>
                    <a:pt x="704088" y="70104"/>
                  </a:lnTo>
                  <a:lnTo>
                    <a:pt x="713994" y="68580"/>
                  </a:lnTo>
                  <a:lnTo>
                    <a:pt x="743712" y="64008"/>
                  </a:lnTo>
                  <a:lnTo>
                    <a:pt x="742188" y="65532"/>
                  </a:lnTo>
                  <a:lnTo>
                    <a:pt x="758952" y="64008"/>
                  </a:lnTo>
                  <a:close/>
                </a:path>
                <a:path w="1640205" h="1531620">
                  <a:moveTo>
                    <a:pt x="874763" y="1530096"/>
                  </a:moveTo>
                  <a:lnTo>
                    <a:pt x="870191" y="1469136"/>
                  </a:lnTo>
                  <a:lnTo>
                    <a:pt x="861047" y="1469136"/>
                  </a:lnTo>
                  <a:lnTo>
                    <a:pt x="819899" y="1470660"/>
                  </a:lnTo>
                  <a:lnTo>
                    <a:pt x="812279" y="1470660"/>
                  </a:lnTo>
                  <a:lnTo>
                    <a:pt x="810755" y="1531620"/>
                  </a:lnTo>
                  <a:lnTo>
                    <a:pt x="862571" y="1531620"/>
                  </a:lnTo>
                  <a:lnTo>
                    <a:pt x="874763" y="1530096"/>
                  </a:lnTo>
                  <a:close/>
                </a:path>
                <a:path w="1640205" h="1531620">
                  <a:moveTo>
                    <a:pt x="882396" y="1524"/>
                  </a:moveTo>
                  <a:lnTo>
                    <a:pt x="862584" y="0"/>
                  </a:lnTo>
                  <a:lnTo>
                    <a:pt x="818388" y="0"/>
                  </a:lnTo>
                  <a:lnTo>
                    <a:pt x="819912" y="60960"/>
                  </a:lnTo>
                  <a:lnTo>
                    <a:pt x="861060" y="62484"/>
                  </a:lnTo>
                  <a:lnTo>
                    <a:pt x="859536" y="62484"/>
                  </a:lnTo>
                  <a:lnTo>
                    <a:pt x="877824" y="64008"/>
                  </a:lnTo>
                  <a:lnTo>
                    <a:pt x="882396" y="1524"/>
                  </a:lnTo>
                  <a:close/>
                </a:path>
                <a:path w="1640205" h="1531620">
                  <a:moveTo>
                    <a:pt x="1001255" y="1513332"/>
                  </a:moveTo>
                  <a:lnTo>
                    <a:pt x="988568" y="1456944"/>
                  </a:lnTo>
                  <a:lnTo>
                    <a:pt x="987539" y="1452372"/>
                  </a:lnTo>
                  <a:lnTo>
                    <a:pt x="973823" y="1456944"/>
                  </a:lnTo>
                  <a:lnTo>
                    <a:pt x="973823" y="1455420"/>
                  </a:lnTo>
                  <a:lnTo>
                    <a:pt x="935723" y="1463040"/>
                  </a:lnTo>
                  <a:lnTo>
                    <a:pt x="929627" y="1463040"/>
                  </a:lnTo>
                  <a:lnTo>
                    <a:pt x="937247" y="1524000"/>
                  </a:lnTo>
                  <a:lnTo>
                    <a:pt x="944867" y="1524000"/>
                  </a:lnTo>
                  <a:lnTo>
                    <a:pt x="986015" y="1516380"/>
                  </a:lnTo>
                  <a:lnTo>
                    <a:pt x="1001255" y="1513332"/>
                  </a:lnTo>
                  <a:close/>
                </a:path>
                <a:path w="1640205" h="1531620">
                  <a:moveTo>
                    <a:pt x="1008888" y="19812"/>
                  </a:moveTo>
                  <a:lnTo>
                    <a:pt x="986028" y="15240"/>
                  </a:lnTo>
                  <a:lnTo>
                    <a:pt x="947928" y="9144"/>
                  </a:lnTo>
                  <a:lnTo>
                    <a:pt x="937260" y="70104"/>
                  </a:lnTo>
                  <a:lnTo>
                    <a:pt x="973836" y="76200"/>
                  </a:lnTo>
                  <a:lnTo>
                    <a:pt x="973836" y="74676"/>
                  </a:lnTo>
                  <a:lnTo>
                    <a:pt x="996696" y="80772"/>
                  </a:lnTo>
                  <a:lnTo>
                    <a:pt x="997915" y="74676"/>
                  </a:lnTo>
                  <a:lnTo>
                    <a:pt x="1008888" y="19812"/>
                  </a:lnTo>
                  <a:close/>
                </a:path>
                <a:path w="1640205" h="1531620">
                  <a:moveTo>
                    <a:pt x="1123175" y="1478280"/>
                  </a:moveTo>
                  <a:lnTo>
                    <a:pt x="1101839" y="1420368"/>
                  </a:lnTo>
                  <a:lnTo>
                    <a:pt x="1080503" y="1427988"/>
                  </a:lnTo>
                  <a:lnTo>
                    <a:pt x="1082027" y="1427988"/>
                  </a:lnTo>
                  <a:lnTo>
                    <a:pt x="1045451" y="1438656"/>
                  </a:lnTo>
                  <a:lnTo>
                    <a:pt x="1046975" y="1438656"/>
                  </a:lnTo>
                  <a:lnTo>
                    <a:pt x="1062215" y="1498092"/>
                  </a:lnTo>
                  <a:lnTo>
                    <a:pt x="1063739" y="1498092"/>
                  </a:lnTo>
                  <a:lnTo>
                    <a:pt x="1101839" y="1485900"/>
                  </a:lnTo>
                  <a:lnTo>
                    <a:pt x="1123175" y="1478280"/>
                  </a:lnTo>
                  <a:close/>
                </a:path>
                <a:path w="1640205" h="1531620">
                  <a:moveTo>
                    <a:pt x="1130795" y="56388"/>
                  </a:moveTo>
                  <a:lnTo>
                    <a:pt x="1101839" y="45720"/>
                  </a:lnTo>
                  <a:lnTo>
                    <a:pt x="1071359" y="36576"/>
                  </a:lnTo>
                  <a:lnTo>
                    <a:pt x="1053071" y="94488"/>
                  </a:lnTo>
                  <a:lnTo>
                    <a:pt x="1082027" y="103632"/>
                  </a:lnTo>
                  <a:lnTo>
                    <a:pt x="1110983" y="114300"/>
                  </a:lnTo>
                  <a:lnTo>
                    <a:pt x="1130795" y="56388"/>
                  </a:lnTo>
                  <a:close/>
                </a:path>
                <a:path w="1640205" h="1531620">
                  <a:moveTo>
                    <a:pt x="1240523" y="1424940"/>
                  </a:moveTo>
                  <a:lnTo>
                    <a:pt x="1210043" y="1370076"/>
                  </a:lnTo>
                  <a:lnTo>
                    <a:pt x="1182611" y="1385316"/>
                  </a:lnTo>
                  <a:lnTo>
                    <a:pt x="1184135" y="1385316"/>
                  </a:lnTo>
                  <a:lnTo>
                    <a:pt x="1156703" y="1397508"/>
                  </a:lnTo>
                  <a:lnTo>
                    <a:pt x="1184135" y="1453896"/>
                  </a:lnTo>
                  <a:lnTo>
                    <a:pt x="1210043" y="1440180"/>
                  </a:lnTo>
                  <a:lnTo>
                    <a:pt x="1240523" y="1424940"/>
                  </a:lnTo>
                  <a:close/>
                </a:path>
                <a:path w="1640205" h="1531620">
                  <a:moveTo>
                    <a:pt x="1248143" y="111252"/>
                  </a:moveTo>
                  <a:lnTo>
                    <a:pt x="1245095" y="109728"/>
                  </a:lnTo>
                  <a:lnTo>
                    <a:pt x="1210043" y="91440"/>
                  </a:lnTo>
                  <a:lnTo>
                    <a:pt x="1190231" y="82296"/>
                  </a:lnTo>
                  <a:lnTo>
                    <a:pt x="1164323" y="137160"/>
                  </a:lnTo>
                  <a:lnTo>
                    <a:pt x="1184135" y="146304"/>
                  </a:lnTo>
                  <a:lnTo>
                    <a:pt x="1182611" y="146304"/>
                  </a:lnTo>
                  <a:lnTo>
                    <a:pt x="1214615" y="164592"/>
                  </a:lnTo>
                  <a:lnTo>
                    <a:pt x="1214615" y="163068"/>
                  </a:lnTo>
                  <a:lnTo>
                    <a:pt x="1216139" y="164592"/>
                  </a:lnTo>
                  <a:lnTo>
                    <a:pt x="1217053" y="163068"/>
                  </a:lnTo>
                  <a:lnTo>
                    <a:pt x="1248143" y="111252"/>
                  </a:lnTo>
                  <a:close/>
                </a:path>
                <a:path w="1640205" h="1531620">
                  <a:moveTo>
                    <a:pt x="1347203" y="1353312"/>
                  </a:moveTo>
                  <a:lnTo>
                    <a:pt x="1329347" y="1330452"/>
                  </a:lnTo>
                  <a:lnTo>
                    <a:pt x="1309103" y="1304544"/>
                  </a:lnTo>
                  <a:lnTo>
                    <a:pt x="1303007" y="1309116"/>
                  </a:lnTo>
                  <a:lnTo>
                    <a:pt x="1304531" y="1309116"/>
                  </a:lnTo>
                  <a:lnTo>
                    <a:pt x="1274051" y="1330452"/>
                  </a:lnTo>
                  <a:lnTo>
                    <a:pt x="1275575" y="1328928"/>
                  </a:lnTo>
                  <a:lnTo>
                    <a:pt x="1260335" y="1339596"/>
                  </a:lnTo>
                  <a:lnTo>
                    <a:pt x="1295387" y="1391412"/>
                  </a:lnTo>
                  <a:lnTo>
                    <a:pt x="1310627" y="1380744"/>
                  </a:lnTo>
                  <a:lnTo>
                    <a:pt x="1347203" y="1353312"/>
                  </a:lnTo>
                  <a:close/>
                </a:path>
                <a:path w="1640205" h="1531620">
                  <a:moveTo>
                    <a:pt x="1353299" y="184404"/>
                  </a:moveTo>
                  <a:lnTo>
                    <a:pt x="1341107" y="173736"/>
                  </a:lnTo>
                  <a:lnTo>
                    <a:pt x="1310627" y="150876"/>
                  </a:lnTo>
                  <a:lnTo>
                    <a:pt x="1301483" y="144780"/>
                  </a:lnTo>
                  <a:lnTo>
                    <a:pt x="1267955" y="196596"/>
                  </a:lnTo>
                  <a:lnTo>
                    <a:pt x="1275575" y="202692"/>
                  </a:lnTo>
                  <a:lnTo>
                    <a:pt x="1274051" y="201168"/>
                  </a:lnTo>
                  <a:lnTo>
                    <a:pt x="1304531" y="222504"/>
                  </a:lnTo>
                  <a:lnTo>
                    <a:pt x="1303007" y="222504"/>
                  </a:lnTo>
                  <a:lnTo>
                    <a:pt x="1315199" y="231648"/>
                  </a:lnTo>
                  <a:lnTo>
                    <a:pt x="1339786" y="201168"/>
                  </a:lnTo>
                  <a:lnTo>
                    <a:pt x="1353299" y="184404"/>
                  </a:lnTo>
                  <a:close/>
                </a:path>
                <a:path w="1640205" h="1531620">
                  <a:moveTo>
                    <a:pt x="1441691" y="1266444"/>
                  </a:moveTo>
                  <a:lnTo>
                    <a:pt x="1395971" y="1225296"/>
                  </a:lnTo>
                  <a:lnTo>
                    <a:pt x="1382255" y="1239012"/>
                  </a:lnTo>
                  <a:lnTo>
                    <a:pt x="1383779" y="1239012"/>
                  </a:lnTo>
                  <a:lnTo>
                    <a:pt x="1356347" y="1263396"/>
                  </a:lnTo>
                  <a:lnTo>
                    <a:pt x="1357871" y="1263396"/>
                  </a:lnTo>
                  <a:lnTo>
                    <a:pt x="1354823" y="1266444"/>
                  </a:lnTo>
                  <a:lnTo>
                    <a:pt x="1395971" y="1312164"/>
                  </a:lnTo>
                  <a:lnTo>
                    <a:pt x="1441691" y="1266444"/>
                  </a:lnTo>
                  <a:close/>
                </a:path>
                <a:path w="1640205" h="1531620">
                  <a:moveTo>
                    <a:pt x="1446263" y="271272"/>
                  </a:moveTo>
                  <a:lnTo>
                    <a:pt x="1426451" y="249936"/>
                  </a:lnTo>
                  <a:lnTo>
                    <a:pt x="1402067" y="225552"/>
                  </a:lnTo>
                  <a:lnTo>
                    <a:pt x="1359395" y="269748"/>
                  </a:lnTo>
                  <a:lnTo>
                    <a:pt x="1383779" y="292608"/>
                  </a:lnTo>
                  <a:lnTo>
                    <a:pt x="1382255" y="292608"/>
                  </a:lnTo>
                  <a:lnTo>
                    <a:pt x="1402067" y="312420"/>
                  </a:lnTo>
                  <a:lnTo>
                    <a:pt x="1446263" y="271272"/>
                  </a:lnTo>
                  <a:close/>
                </a:path>
                <a:path w="1640205" h="1531620">
                  <a:moveTo>
                    <a:pt x="1519428" y="1165860"/>
                  </a:moveTo>
                  <a:lnTo>
                    <a:pt x="1508493" y="1158240"/>
                  </a:lnTo>
                  <a:lnTo>
                    <a:pt x="1469136" y="1130808"/>
                  </a:lnTo>
                  <a:lnTo>
                    <a:pt x="1449324" y="1159764"/>
                  </a:lnTo>
                  <a:lnTo>
                    <a:pt x="1450848" y="1158240"/>
                  </a:lnTo>
                  <a:lnTo>
                    <a:pt x="1434084" y="1179576"/>
                  </a:lnTo>
                  <a:lnTo>
                    <a:pt x="1482852" y="1217676"/>
                  </a:lnTo>
                  <a:lnTo>
                    <a:pt x="1499616" y="1194816"/>
                  </a:lnTo>
                  <a:lnTo>
                    <a:pt x="1519428" y="1165860"/>
                  </a:lnTo>
                  <a:close/>
                </a:path>
                <a:path w="1640205" h="1531620">
                  <a:moveTo>
                    <a:pt x="1525524" y="373380"/>
                  </a:moveTo>
                  <a:lnTo>
                    <a:pt x="1520952" y="367284"/>
                  </a:lnTo>
                  <a:lnTo>
                    <a:pt x="1499616" y="336804"/>
                  </a:lnTo>
                  <a:lnTo>
                    <a:pt x="1487424" y="321564"/>
                  </a:lnTo>
                  <a:lnTo>
                    <a:pt x="1438656" y="358140"/>
                  </a:lnTo>
                  <a:lnTo>
                    <a:pt x="1450848" y="373380"/>
                  </a:lnTo>
                  <a:lnTo>
                    <a:pt x="1449324" y="371856"/>
                  </a:lnTo>
                  <a:lnTo>
                    <a:pt x="1470660" y="402336"/>
                  </a:lnTo>
                  <a:lnTo>
                    <a:pt x="1469136" y="400812"/>
                  </a:lnTo>
                  <a:lnTo>
                    <a:pt x="1472184" y="406908"/>
                  </a:lnTo>
                  <a:lnTo>
                    <a:pt x="1479448" y="402336"/>
                  </a:lnTo>
                  <a:lnTo>
                    <a:pt x="1525524" y="373380"/>
                  </a:lnTo>
                  <a:close/>
                </a:path>
                <a:path w="1640205" h="1531620">
                  <a:moveTo>
                    <a:pt x="1581912" y="1051560"/>
                  </a:moveTo>
                  <a:lnTo>
                    <a:pt x="1554886" y="1040892"/>
                  </a:lnTo>
                  <a:lnTo>
                    <a:pt x="1524000" y="1028700"/>
                  </a:lnTo>
                  <a:lnTo>
                    <a:pt x="1519428" y="1040892"/>
                  </a:lnTo>
                  <a:lnTo>
                    <a:pt x="1519428" y="1039368"/>
                  </a:lnTo>
                  <a:lnTo>
                    <a:pt x="1504188" y="1071372"/>
                  </a:lnTo>
                  <a:lnTo>
                    <a:pt x="1504188" y="1069848"/>
                  </a:lnTo>
                  <a:lnTo>
                    <a:pt x="1499616" y="1080516"/>
                  </a:lnTo>
                  <a:lnTo>
                    <a:pt x="1552956" y="1110996"/>
                  </a:lnTo>
                  <a:lnTo>
                    <a:pt x="1572768" y="1071372"/>
                  </a:lnTo>
                  <a:lnTo>
                    <a:pt x="1575816" y="1065276"/>
                  </a:lnTo>
                  <a:lnTo>
                    <a:pt x="1581912" y="1051560"/>
                  </a:lnTo>
                  <a:close/>
                </a:path>
                <a:path w="1640205" h="1531620">
                  <a:moveTo>
                    <a:pt x="1584960" y="487680"/>
                  </a:moveTo>
                  <a:lnTo>
                    <a:pt x="1575816" y="466344"/>
                  </a:lnTo>
                  <a:lnTo>
                    <a:pt x="1572768" y="460248"/>
                  </a:lnTo>
                  <a:lnTo>
                    <a:pt x="1559052" y="432816"/>
                  </a:lnTo>
                  <a:lnTo>
                    <a:pt x="1557528" y="428244"/>
                  </a:lnTo>
                  <a:lnTo>
                    <a:pt x="1502664" y="458724"/>
                  </a:lnTo>
                  <a:lnTo>
                    <a:pt x="1504188" y="461772"/>
                  </a:lnTo>
                  <a:lnTo>
                    <a:pt x="1504188" y="460248"/>
                  </a:lnTo>
                  <a:lnTo>
                    <a:pt x="1519428" y="492252"/>
                  </a:lnTo>
                  <a:lnTo>
                    <a:pt x="1527048" y="512064"/>
                  </a:lnTo>
                  <a:lnTo>
                    <a:pt x="1584960" y="487680"/>
                  </a:lnTo>
                  <a:close/>
                </a:path>
                <a:path w="1640205" h="1531620">
                  <a:moveTo>
                    <a:pt x="1621536" y="929640"/>
                  </a:moveTo>
                  <a:lnTo>
                    <a:pt x="1562100" y="915924"/>
                  </a:lnTo>
                  <a:lnTo>
                    <a:pt x="1554480" y="941832"/>
                  </a:lnTo>
                  <a:lnTo>
                    <a:pt x="1556004" y="940308"/>
                  </a:lnTo>
                  <a:lnTo>
                    <a:pt x="1545336" y="973836"/>
                  </a:lnTo>
                  <a:lnTo>
                    <a:pt x="1604772" y="990600"/>
                  </a:lnTo>
                  <a:lnTo>
                    <a:pt x="1613916" y="958596"/>
                  </a:lnTo>
                  <a:lnTo>
                    <a:pt x="1618716" y="940308"/>
                  </a:lnTo>
                  <a:lnTo>
                    <a:pt x="1621536" y="929640"/>
                  </a:lnTo>
                  <a:close/>
                </a:path>
                <a:path w="1640205" h="1531620">
                  <a:moveTo>
                    <a:pt x="1623060" y="609600"/>
                  </a:moveTo>
                  <a:lnTo>
                    <a:pt x="1618284" y="591312"/>
                  </a:lnTo>
                  <a:lnTo>
                    <a:pt x="1613916" y="574548"/>
                  </a:lnTo>
                  <a:lnTo>
                    <a:pt x="1606296" y="548640"/>
                  </a:lnTo>
                  <a:lnTo>
                    <a:pt x="1548384" y="566928"/>
                  </a:lnTo>
                  <a:lnTo>
                    <a:pt x="1556004" y="591312"/>
                  </a:lnTo>
                  <a:lnTo>
                    <a:pt x="1554480" y="589788"/>
                  </a:lnTo>
                  <a:lnTo>
                    <a:pt x="1563624" y="624840"/>
                  </a:lnTo>
                  <a:lnTo>
                    <a:pt x="1623060" y="609600"/>
                  </a:lnTo>
                  <a:close/>
                </a:path>
                <a:path w="1640205" h="1531620">
                  <a:moveTo>
                    <a:pt x="1637233" y="838200"/>
                  </a:moveTo>
                  <a:lnTo>
                    <a:pt x="1575587" y="838200"/>
                  </a:lnTo>
                  <a:lnTo>
                    <a:pt x="1572768" y="858012"/>
                  </a:lnTo>
                  <a:lnTo>
                    <a:pt x="1633728" y="865632"/>
                  </a:lnTo>
                  <a:lnTo>
                    <a:pt x="1636776" y="844296"/>
                  </a:lnTo>
                  <a:lnTo>
                    <a:pt x="1637233" y="838200"/>
                  </a:lnTo>
                  <a:close/>
                </a:path>
                <a:path w="1640205" h="1531620">
                  <a:moveTo>
                    <a:pt x="1639824" y="801624"/>
                  </a:moveTo>
                  <a:lnTo>
                    <a:pt x="1577340" y="800100"/>
                  </a:lnTo>
                  <a:lnTo>
                    <a:pt x="1577340" y="801624"/>
                  </a:lnTo>
                  <a:lnTo>
                    <a:pt x="1574419" y="836676"/>
                  </a:lnTo>
                  <a:lnTo>
                    <a:pt x="1575816" y="836676"/>
                  </a:lnTo>
                  <a:lnTo>
                    <a:pt x="1637360" y="836676"/>
                  </a:lnTo>
                  <a:lnTo>
                    <a:pt x="1639824" y="804672"/>
                  </a:lnTo>
                  <a:lnTo>
                    <a:pt x="1639824" y="803148"/>
                  </a:lnTo>
                  <a:lnTo>
                    <a:pt x="1639824" y="801624"/>
                  </a:lnTo>
                  <a:close/>
                </a:path>
                <a:path w="1640205" h="1531620">
                  <a:moveTo>
                    <a:pt x="1639824" y="726948"/>
                  </a:moveTo>
                  <a:lnTo>
                    <a:pt x="1637360" y="694944"/>
                  </a:lnTo>
                  <a:lnTo>
                    <a:pt x="1636776" y="687336"/>
                  </a:lnTo>
                  <a:lnTo>
                    <a:pt x="1633728" y="673608"/>
                  </a:lnTo>
                  <a:lnTo>
                    <a:pt x="1572768" y="681228"/>
                  </a:lnTo>
                  <a:lnTo>
                    <a:pt x="1575816" y="694944"/>
                  </a:lnTo>
                  <a:lnTo>
                    <a:pt x="1574292" y="693420"/>
                  </a:lnTo>
                  <a:lnTo>
                    <a:pt x="1577213" y="728472"/>
                  </a:lnTo>
                  <a:lnTo>
                    <a:pt x="1577340" y="729996"/>
                  </a:lnTo>
                  <a:lnTo>
                    <a:pt x="1577340" y="728472"/>
                  </a:lnTo>
                  <a:lnTo>
                    <a:pt x="1578864" y="740664"/>
                  </a:lnTo>
                  <a:lnTo>
                    <a:pt x="1639824" y="737616"/>
                  </a:lnTo>
                  <a:lnTo>
                    <a:pt x="1639824" y="726948"/>
                  </a:lnTo>
                  <a:close/>
                </a:path>
              </a:pathLst>
            </a:custGeom>
            <a:solidFill>
              <a:srgbClr val="DDE2D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4406316" y="2769538"/>
            <a:ext cx="3160395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771F28"/>
                </a:solidFill>
                <a:latin typeface="Century Gothic"/>
                <a:cs typeface="Century Gothic"/>
              </a:rPr>
              <a:t>INFORMAÇÃO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5476171" y="170903"/>
            <a:ext cx="1033780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771F28"/>
                </a:solidFill>
                <a:latin typeface="Century Gothic"/>
                <a:cs typeface="Century Gothic"/>
              </a:rPr>
              <a:t>JAN-DEZ</a:t>
            </a:r>
            <a:r>
              <a:rPr dirty="0" sz="1450" spc="5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771F28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4552536" y="3519440"/>
            <a:ext cx="786765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771F28"/>
                </a:solidFill>
                <a:latin typeface="Century Gothic"/>
                <a:cs typeface="Century Gothic"/>
              </a:rPr>
              <a:t>172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5351239" y="3574319"/>
            <a:ext cx="1197610" cy="4743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9"/>
              </a:spcBef>
            </a:pPr>
            <a:r>
              <a:rPr dirty="0" sz="1600">
                <a:solidFill>
                  <a:srgbClr val="771F28"/>
                </a:solidFill>
                <a:latin typeface="Century Gothic"/>
                <a:cs typeface="Century Gothic"/>
              </a:rPr>
              <a:t>pedidos</a:t>
            </a:r>
            <a:r>
              <a:rPr dirty="0" sz="1600" spc="45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600" spc="-25">
                <a:solidFill>
                  <a:srgbClr val="771F28"/>
                </a:solidFill>
                <a:latin typeface="Century Gothic"/>
                <a:cs typeface="Century Gothic"/>
              </a:rPr>
              <a:t>de </a:t>
            </a:r>
            <a:r>
              <a:rPr dirty="0" sz="1600" spc="-10">
                <a:solidFill>
                  <a:srgbClr val="771F28"/>
                </a:solidFill>
                <a:latin typeface="Century Gothic"/>
                <a:cs typeface="Century Gothic"/>
              </a:rPr>
              <a:t>informação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611610" y="2273182"/>
            <a:ext cx="1069975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10">
                <a:solidFill>
                  <a:srgbClr val="DDE2DA"/>
                </a:solidFill>
              </a:rPr>
              <a:t>17,6%</a:t>
            </a:r>
            <a:endParaRPr sz="2900"/>
          </a:p>
        </p:txBody>
      </p:sp>
      <p:sp>
        <p:nvSpPr>
          <p:cNvPr id="11" name="object 11" descr=""/>
          <p:cNvSpPr txBox="1"/>
          <p:nvPr/>
        </p:nvSpPr>
        <p:spPr>
          <a:xfrm>
            <a:off x="629873" y="2650384"/>
            <a:ext cx="1033144" cy="429259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09"/>
              </a:spcBef>
            </a:pP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2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2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5914090" y="0"/>
            <a:ext cx="3664585" cy="5401945"/>
          </a:xfrm>
          <a:custGeom>
            <a:avLst/>
            <a:gdLst/>
            <a:ahLst/>
            <a:cxnLst/>
            <a:rect l="l" t="t" r="r" b="b"/>
            <a:pathLst>
              <a:path w="3664584" h="5401945">
                <a:moveTo>
                  <a:pt x="3664508" y="5401742"/>
                </a:moveTo>
                <a:lnTo>
                  <a:pt x="0" y="5401742"/>
                </a:lnTo>
                <a:lnTo>
                  <a:pt x="0" y="0"/>
                </a:lnTo>
                <a:lnTo>
                  <a:pt x="3664508" y="0"/>
                </a:lnTo>
                <a:lnTo>
                  <a:pt x="3664508" y="5401742"/>
                </a:lnTo>
                <a:close/>
              </a:path>
            </a:pathLst>
          </a:custGeom>
          <a:solidFill>
            <a:srgbClr val="771F2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 txBox="1"/>
          <p:nvPr/>
        </p:nvSpPr>
        <p:spPr>
          <a:xfrm>
            <a:off x="6269182" y="4151312"/>
            <a:ext cx="2956560" cy="934719"/>
          </a:xfrm>
          <a:prstGeom prst="rect">
            <a:avLst/>
          </a:prstGeom>
          <a:solidFill>
            <a:srgbClr val="DDE2DA"/>
          </a:solidFill>
        </p:spPr>
        <p:txBody>
          <a:bodyPr wrap="square" lIns="0" tIns="120650" rIns="0" bIns="0" rtlCol="0" vert="horz">
            <a:spAutoFit/>
          </a:bodyPr>
          <a:lstStyle/>
          <a:p>
            <a:pPr algn="ctr" marL="356235" marR="362585" indent="-635">
              <a:lnSpc>
                <a:spcPct val="83200"/>
              </a:lnSpc>
              <a:spcBef>
                <a:spcPts val="950"/>
              </a:spcBef>
            </a:pPr>
            <a:r>
              <a:rPr dirty="0" sz="1350" b="1">
                <a:solidFill>
                  <a:srgbClr val="771F28"/>
                </a:solidFill>
                <a:latin typeface="Century Gothic"/>
                <a:cs typeface="Century Gothic"/>
              </a:rPr>
              <a:t>Nesses</a:t>
            </a:r>
            <a:r>
              <a:rPr dirty="0" sz="1350" spc="70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350" b="1">
                <a:solidFill>
                  <a:srgbClr val="771F28"/>
                </a:solidFill>
                <a:latin typeface="Century Gothic"/>
                <a:cs typeface="Century Gothic"/>
              </a:rPr>
              <a:t>números</a:t>
            </a:r>
            <a:r>
              <a:rPr dirty="0" sz="1350" spc="65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350" b="1">
                <a:solidFill>
                  <a:srgbClr val="771F28"/>
                </a:solidFill>
                <a:latin typeface="Century Gothic"/>
                <a:cs typeface="Century Gothic"/>
              </a:rPr>
              <a:t>não</a:t>
            </a:r>
            <a:r>
              <a:rPr dirty="0" sz="1350" spc="55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350" spc="-25" b="1">
                <a:solidFill>
                  <a:srgbClr val="771F28"/>
                </a:solidFill>
                <a:latin typeface="Century Gothic"/>
                <a:cs typeface="Century Gothic"/>
              </a:rPr>
              <a:t>se </a:t>
            </a:r>
            <a:r>
              <a:rPr dirty="0" sz="1350" b="1">
                <a:solidFill>
                  <a:srgbClr val="771F28"/>
                </a:solidFill>
                <a:latin typeface="Century Gothic"/>
                <a:cs typeface="Century Gothic"/>
              </a:rPr>
              <a:t>incluem</a:t>
            </a:r>
            <a:r>
              <a:rPr dirty="0" sz="1350" spc="50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350" b="1">
                <a:solidFill>
                  <a:srgbClr val="771F28"/>
                </a:solidFill>
                <a:latin typeface="Century Gothic"/>
                <a:cs typeface="Century Gothic"/>
              </a:rPr>
              <a:t>os</a:t>
            </a:r>
            <a:r>
              <a:rPr dirty="0" sz="1350" spc="65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350" b="1">
                <a:solidFill>
                  <a:srgbClr val="771F28"/>
                </a:solidFill>
                <a:latin typeface="Century Gothic"/>
                <a:cs typeface="Century Gothic"/>
              </a:rPr>
              <a:t>42</a:t>
            </a:r>
            <a:r>
              <a:rPr dirty="0" sz="1350" spc="50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350" b="1">
                <a:solidFill>
                  <a:srgbClr val="771F28"/>
                </a:solidFill>
                <a:latin typeface="Century Gothic"/>
                <a:cs typeface="Century Gothic"/>
              </a:rPr>
              <a:t>pedidos</a:t>
            </a:r>
            <a:r>
              <a:rPr dirty="0" sz="1350" spc="55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350" spc="-25" b="1">
                <a:solidFill>
                  <a:srgbClr val="771F28"/>
                </a:solidFill>
                <a:latin typeface="Century Gothic"/>
                <a:cs typeface="Century Gothic"/>
              </a:rPr>
              <a:t>de </a:t>
            </a:r>
            <a:r>
              <a:rPr dirty="0" sz="1350" b="1">
                <a:solidFill>
                  <a:srgbClr val="771F28"/>
                </a:solidFill>
                <a:latin typeface="Century Gothic"/>
                <a:cs typeface="Century Gothic"/>
              </a:rPr>
              <a:t>informação</a:t>
            </a:r>
            <a:r>
              <a:rPr dirty="0" sz="1350" spc="65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350" b="1">
                <a:solidFill>
                  <a:srgbClr val="771F28"/>
                </a:solidFill>
                <a:latin typeface="Century Gothic"/>
                <a:cs typeface="Century Gothic"/>
              </a:rPr>
              <a:t>nos</a:t>
            </a:r>
            <a:r>
              <a:rPr dirty="0" sz="1350" spc="75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350" b="1">
                <a:solidFill>
                  <a:srgbClr val="771F28"/>
                </a:solidFill>
                <a:latin typeface="Century Gothic"/>
                <a:cs typeface="Century Gothic"/>
              </a:rPr>
              <a:t>termos</a:t>
            </a:r>
            <a:r>
              <a:rPr dirty="0" sz="1350" spc="90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350" spc="-25" b="1">
                <a:solidFill>
                  <a:srgbClr val="771F28"/>
                </a:solidFill>
                <a:latin typeface="Century Gothic"/>
                <a:cs typeface="Century Gothic"/>
              </a:rPr>
              <a:t>da </a:t>
            </a:r>
            <a:r>
              <a:rPr dirty="0" sz="1350" spc="-10" b="1">
                <a:solidFill>
                  <a:srgbClr val="771F28"/>
                </a:solidFill>
                <a:latin typeface="Century Gothic"/>
                <a:cs typeface="Century Gothic"/>
              </a:rPr>
              <a:t>L.A.I.</a:t>
            </a:r>
            <a:endParaRPr sz="1350">
              <a:latin typeface="Century Gothic"/>
              <a:cs typeface="Century Gothic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296626" y="295592"/>
            <a:ext cx="0" cy="1289685"/>
          </a:xfrm>
          <a:custGeom>
            <a:avLst/>
            <a:gdLst/>
            <a:ahLst/>
            <a:cxnLst/>
            <a:rect l="l" t="t" r="r" b="b"/>
            <a:pathLst>
              <a:path w="0" h="1289685">
                <a:moveTo>
                  <a:pt x="0" y="0"/>
                </a:moveTo>
                <a:lnTo>
                  <a:pt x="0" y="1289304"/>
                </a:lnTo>
              </a:path>
            </a:pathLst>
          </a:custGeom>
          <a:ln w="45719">
            <a:solidFill>
              <a:srgbClr val="771F2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6378910" y="611060"/>
            <a:ext cx="407034" cy="0"/>
          </a:xfrm>
          <a:custGeom>
            <a:avLst/>
            <a:gdLst/>
            <a:ahLst/>
            <a:cxnLst/>
            <a:rect l="l" t="t" r="r" b="b"/>
            <a:pathLst>
              <a:path w="407034" h="0">
                <a:moveTo>
                  <a:pt x="0" y="0"/>
                </a:moveTo>
                <a:lnTo>
                  <a:pt x="406908" y="0"/>
                </a:lnTo>
              </a:path>
            </a:pathLst>
          </a:custGeom>
          <a:ln w="45719">
            <a:solidFill>
              <a:srgbClr val="DDE2DA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6" name="object 6" descr=""/>
          <p:cNvGrpSpPr/>
          <p:nvPr/>
        </p:nvGrpSpPr>
        <p:grpSpPr>
          <a:xfrm>
            <a:off x="3202894" y="1131506"/>
            <a:ext cx="2148840" cy="3716020"/>
            <a:chOff x="3202894" y="1131506"/>
            <a:chExt cx="2148840" cy="3716020"/>
          </a:xfrm>
        </p:grpSpPr>
        <p:sp>
          <p:nvSpPr>
            <p:cNvPr id="7" name="object 7" descr=""/>
            <p:cNvSpPr/>
            <p:nvPr/>
          </p:nvSpPr>
          <p:spPr>
            <a:xfrm>
              <a:off x="3239470" y="1177988"/>
              <a:ext cx="2112645" cy="2443480"/>
            </a:xfrm>
            <a:custGeom>
              <a:avLst/>
              <a:gdLst/>
              <a:ahLst/>
              <a:cxnLst/>
              <a:rect l="l" t="t" r="r" b="b"/>
              <a:pathLst>
                <a:path w="2112645" h="2443479">
                  <a:moveTo>
                    <a:pt x="38100" y="2359152"/>
                  </a:moveTo>
                  <a:lnTo>
                    <a:pt x="0" y="2359152"/>
                  </a:lnTo>
                  <a:lnTo>
                    <a:pt x="0" y="2442984"/>
                  </a:lnTo>
                  <a:lnTo>
                    <a:pt x="38100" y="2442984"/>
                  </a:lnTo>
                  <a:lnTo>
                    <a:pt x="38100" y="2359152"/>
                  </a:lnTo>
                  <a:close/>
                </a:path>
                <a:path w="2112645" h="2443479">
                  <a:moveTo>
                    <a:pt x="38100" y="2191524"/>
                  </a:moveTo>
                  <a:lnTo>
                    <a:pt x="0" y="2191524"/>
                  </a:lnTo>
                  <a:lnTo>
                    <a:pt x="0" y="2275344"/>
                  </a:lnTo>
                  <a:lnTo>
                    <a:pt x="38100" y="2275344"/>
                  </a:lnTo>
                  <a:lnTo>
                    <a:pt x="38100" y="2191524"/>
                  </a:lnTo>
                  <a:close/>
                </a:path>
                <a:path w="2112645" h="2443479">
                  <a:moveTo>
                    <a:pt x="38100" y="2022360"/>
                  </a:moveTo>
                  <a:lnTo>
                    <a:pt x="0" y="2022360"/>
                  </a:lnTo>
                  <a:lnTo>
                    <a:pt x="0" y="2106168"/>
                  </a:lnTo>
                  <a:lnTo>
                    <a:pt x="38100" y="2106168"/>
                  </a:lnTo>
                  <a:lnTo>
                    <a:pt x="38100" y="2022360"/>
                  </a:lnTo>
                  <a:close/>
                </a:path>
                <a:path w="2112645" h="2443479">
                  <a:moveTo>
                    <a:pt x="38100" y="1854720"/>
                  </a:moveTo>
                  <a:lnTo>
                    <a:pt x="0" y="1854720"/>
                  </a:lnTo>
                  <a:lnTo>
                    <a:pt x="0" y="1938540"/>
                  </a:lnTo>
                  <a:lnTo>
                    <a:pt x="38100" y="1938540"/>
                  </a:lnTo>
                  <a:lnTo>
                    <a:pt x="38100" y="1854720"/>
                  </a:lnTo>
                  <a:close/>
                </a:path>
                <a:path w="2112645" h="2443479">
                  <a:moveTo>
                    <a:pt x="38100" y="1685556"/>
                  </a:moveTo>
                  <a:lnTo>
                    <a:pt x="0" y="1685556"/>
                  </a:lnTo>
                  <a:lnTo>
                    <a:pt x="0" y="1769364"/>
                  </a:lnTo>
                  <a:lnTo>
                    <a:pt x="38100" y="1769364"/>
                  </a:lnTo>
                  <a:lnTo>
                    <a:pt x="38100" y="1685556"/>
                  </a:lnTo>
                  <a:close/>
                </a:path>
                <a:path w="2112645" h="2443479">
                  <a:moveTo>
                    <a:pt x="77724" y="1517916"/>
                  </a:moveTo>
                  <a:lnTo>
                    <a:pt x="0" y="1517916"/>
                  </a:lnTo>
                  <a:lnTo>
                    <a:pt x="0" y="1601736"/>
                  </a:lnTo>
                  <a:lnTo>
                    <a:pt x="77724" y="1601736"/>
                  </a:lnTo>
                  <a:lnTo>
                    <a:pt x="77724" y="1517916"/>
                  </a:lnTo>
                  <a:close/>
                </a:path>
                <a:path w="2112645" h="2443479">
                  <a:moveTo>
                    <a:pt x="77724" y="1348752"/>
                  </a:moveTo>
                  <a:lnTo>
                    <a:pt x="0" y="1348752"/>
                  </a:lnTo>
                  <a:lnTo>
                    <a:pt x="0" y="1432560"/>
                  </a:lnTo>
                  <a:lnTo>
                    <a:pt x="77724" y="1432560"/>
                  </a:lnTo>
                  <a:lnTo>
                    <a:pt x="77724" y="1348752"/>
                  </a:lnTo>
                  <a:close/>
                </a:path>
                <a:path w="2112645" h="2443479">
                  <a:moveTo>
                    <a:pt x="115824" y="1179576"/>
                  </a:moveTo>
                  <a:lnTo>
                    <a:pt x="0" y="1179576"/>
                  </a:lnTo>
                  <a:lnTo>
                    <a:pt x="0" y="1264932"/>
                  </a:lnTo>
                  <a:lnTo>
                    <a:pt x="115824" y="1264932"/>
                  </a:lnTo>
                  <a:lnTo>
                    <a:pt x="115824" y="1179576"/>
                  </a:lnTo>
                  <a:close/>
                </a:path>
                <a:path w="2112645" h="2443479">
                  <a:moveTo>
                    <a:pt x="231635" y="1011936"/>
                  </a:moveTo>
                  <a:lnTo>
                    <a:pt x="0" y="1011936"/>
                  </a:lnTo>
                  <a:lnTo>
                    <a:pt x="0" y="1095768"/>
                  </a:lnTo>
                  <a:lnTo>
                    <a:pt x="231635" y="1095768"/>
                  </a:lnTo>
                  <a:lnTo>
                    <a:pt x="231635" y="1011936"/>
                  </a:lnTo>
                  <a:close/>
                </a:path>
                <a:path w="2112645" h="2443479">
                  <a:moveTo>
                    <a:pt x="269748" y="842784"/>
                  </a:moveTo>
                  <a:lnTo>
                    <a:pt x="0" y="842784"/>
                  </a:lnTo>
                  <a:lnTo>
                    <a:pt x="0" y="926592"/>
                  </a:lnTo>
                  <a:lnTo>
                    <a:pt x="269748" y="926592"/>
                  </a:lnTo>
                  <a:lnTo>
                    <a:pt x="269748" y="842784"/>
                  </a:lnTo>
                  <a:close/>
                </a:path>
                <a:path w="2112645" h="2443479">
                  <a:moveTo>
                    <a:pt x="691896" y="673608"/>
                  </a:moveTo>
                  <a:lnTo>
                    <a:pt x="0" y="673608"/>
                  </a:lnTo>
                  <a:lnTo>
                    <a:pt x="0" y="757428"/>
                  </a:lnTo>
                  <a:lnTo>
                    <a:pt x="691896" y="757428"/>
                  </a:lnTo>
                  <a:lnTo>
                    <a:pt x="691896" y="673608"/>
                  </a:lnTo>
                  <a:close/>
                </a:path>
                <a:path w="2112645" h="2443479">
                  <a:moveTo>
                    <a:pt x="845820" y="504444"/>
                  </a:moveTo>
                  <a:lnTo>
                    <a:pt x="0" y="504444"/>
                  </a:lnTo>
                  <a:lnTo>
                    <a:pt x="0" y="589788"/>
                  </a:lnTo>
                  <a:lnTo>
                    <a:pt x="845820" y="589788"/>
                  </a:lnTo>
                  <a:lnTo>
                    <a:pt x="845820" y="504444"/>
                  </a:lnTo>
                  <a:close/>
                </a:path>
                <a:path w="2112645" h="2443479">
                  <a:moveTo>
                    <a:pt x="845820" y="336804"/>
                  </a:moveTo>
                  <a:lnTo>
                    <a:pt x="0" y="336804"/>
                  </a:lnTo>
                  <a:lnTo>
                    <a:pt x="0" y="420624"/>
                  </a:lnTo>
                  <a:lnTo>
                    <a:pt x="845820" y="420624"/>
                  </a:lnTo>
                  <a:lnTo>
                    <a:pt x="845820" y="336804"/>
                  </a:lnTo>
                  <a:close/>
                </a:path>
                <a:path w="2112645" h="2443479">
                  <a:moveTo>
                    <a:pt x="1153668" y="167640"/>
                  </a:moveTo>
                  <a:lnTo>
                    <a:pt x="0" y="167640"/>
                  </a:lnTo>
                  <a:lnTo>
                    <a:pt x="0" y="252984"/>
                  </a:lnTo>
                  <a:lnTo>
                    <a:pt x="1153668" y="252984"/>
                  </a:lnTo>
                  <a:lnTo>
                    <a:pt x="1153668" y="167640"/>
                  </a:lnTo>
                  <a:close/>
                </a:path>
                <a:path w="2112645" h="2443479">
                  <a:moveTo>
                    <a:pt x="2112264" y="0"/>
                  </a:moveTo>
                  <a:lnTo>
                    <a:pt x="0" y="0"/>
                  </a:lnTo>
                  <a:lnTo>
                    <a:pt x="0" y="83820"/>
                  </a:lnTo>
                  <a:lnTo>
                    <a:pt x="2112264" y="83820"/>
                  </a:lnTo>
                  <a:lnTo>
                    <a:pt x="2112264" y="0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3239470" y="1135316"/>
              <a:ext cx="0" cy="3708400"/>
            </a:xfrm>
            <a:custGeom>
              <a:avLst/>
              <a:gdLst/>
              <a:ahLst/>
              <a:cxnLst/>
              <a:rect l="l" t="t" r="r" b="b"/>
              <a:pathLst>
                <a:path w="0" h="3708400">
                  <a:moveTo>
                    <a:pt x="0" y="0"/>
                  </a:moveTo>
                  <a:lnTo>
                    <a:pt x="0" y="3707892"/>
                  </a:lnTo>
                </a:path>
              </a:pathLst>
            </a:custGeom>
            <a:ln w="7620">
              <a:solidFill>
                <a:srgbClr val="D8D8D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3202894" y="1135316"/>
              <a:ext cx="36830" cy="3708400"/>
            </a:xfrm>
            <a:custGeom>
              <a:avLst/>
              <a:gdLst/>
              <a:ahLst/>
              <a:cxnLst/>
              <a:rect l="l" t="t" r="r" b="b"/>
              <a:pathLst>
                <a:path w="36830" h="3708400">
                  <a:moveTo>
                    <a:pt x="0" y="0"/>
                  </a:moveTo>
                  <a:lnTo>
                    <a:pt x="36576" y="0"/>
                  </a:lnTo>
                </a:path>
                <a:path w="36830" h="3708400">
                  <a:moveTo>
                    <a:pt x="0" y="169164"/>
                  </a:moveTo>
                  <a:lnTo>
                    <a:pt x="36576" y="169164"/>
                  </a:lnTo>
                </a:path>
                <a:path w="36830" h="3708400">
                  <a:moveTo>
                    <a:pt x="0" y="338328"/>
                  </a:moveTo>
                  <a:lnTo>
                    <a:pt x="36576" y="338328"/>
                  </a:lnTo>
                </a:path>
                <a:path w="36830" h="3708400">
                  <a:moveTo>
                    <a:pt x="0" y="505967"/>
                  </a:moveTo>
                  <a:lnTo>
                    <a:pt x="36576" y="505967"/>
                  </a:lnTo>
                </a:path>
                <a:path w="36830" h="3708400">
                  <a:moveTo>
                    <a:pt x="0" y="675131"/>
                  </a:moveTo>
                  <a:lnTo>
                    <a:pt x="36576" y="675131"/>
                  </a:lnTo>
                </a:path>
                <a:path w="36830" h="3708400">
                  <a:moveTo>
                    <a:pt x="0" y="842772"/>
                  </a:moveTo>
                  <a:lnTo>
                    <a:pt x="36576" y="842772"/>
                  </a:lnTo>
                </a:path>
                <a:path w="36830" h="3708400">
                  <a:moveTo>
                    <a:pt x="0" y="1011935"/>
                  </a:moveTo>
                  <a:lnTo>
                    <a:pt x="36576" y="1011935"/>
                  </a:lnTo>
                </a:path>
                <a:path w="36830" h="3708400">
                  <a:moveTo>
                    <a:pt x="0" y="1179575"/>
                  </a:moveTo>
                  <a:lnTo>
                    <a:pt x="36576" y="1179575"/>
                  </a:lnTo>
                </a:path>
                <a:path w="36830" h="3708400">
                  <a:moveTo>
                    <a:pt x="0" y="1348740"/>
                  </a:moveTo>
                  <a:lnTo>
                    <a:pt x="36576" y="1348740"/>
                  </a:lnTo>
                </a:path>
                <a:path w="36830" h="3708400">
                  <a:moveTo>
                    <a:pt x="0" y="1516379"/>
                  </a:moveTo>
                  <a:lnTo>
                    <a:pt x="36576" y="1516379"/>
                  </a:lnTo>
                </a:path>
                <a:path w="36830" h="3708400">
                  <a:moveTo>
                    <a:pt x="0" y="1685544"/>
                  </a:moveTo>
                  <a:lnTo>
                    <a:pt x="36576" y="1685544"/>
                  </a:lnTo>
                </a:path>
                <a:path w="36830" h="3708400">
                  <a:moveTo>
                    <a:pt x="0" y="1853183"/>
                  </a:moveTo>
                  <a:lnTo>
                    <a:pt x="36576" y="1853183"/>
                  </a:lnTo>
                </a:path>
                <a:path w="36830" h="3708400">
                  <a:moveTo>
                    <a:pt x="0" y="2022348"/>
                  </a:moveTo>
                  <a:lnTo>
                    <a:pt x="36576" y="2022348"/>
                  </a:lnTo>
                </a:path>
                <a:path w="36830" h="3708400">
                  <a:moveTo>
                    <a:pt x="0" y="2191512"/>
                  </a:moveTo>
                  <a:lnTo>
                    <a:pt x="36576" y="2191512"/>
                  </a:lnTo>
                </a:path>
                <a:path w="36830" h="3708400">
                  <a:moveTo>
                    <a:pt x="0" y="2360675"/>
                  </a:moveTo>
                  <a:lnTo>
                    <a:pt x="36576" y="2360675"/>
                  </a:lnTo>
                </a:path>
                <a:path w="36830" h="3708400">
                  <a:moveTo>
                    <a:pt x="0" y="2528316"/>
                  </a:moveTo>
                  <a:lnTo>
                    <a:pt x="36576" y="2528316"/>
                  </a:lnTo>
                </a:path>
                <a:path w="36830" h="3708400">
                  <a:moveTo>
                    <a:pt x="0" y="2697480"/>
                  </a:moveTo>
                  <a:lnTo>
                    <a:pt x="36576" y="2697480"/>
                  </a:lnTo>
                </a:path>
                <a:path w="36830" h="3708400">
                  <a:moveTo>
                    <a:pt x="0" y="2866643"/>
                  </a:moveTo>
                  <a:lnTo>
                    <a:pt x="36576" y="2866643"/>
                  </a:lnTo>
                </a:path>
                <a:path w="36830" h="3708400">
                  <a:moveTo>
                    <a:pt x="0" y="3034283"/>
                  </a:moveTo>
                  <a:lnTo>
                    <a:pt x="36576" y="3034283"/>
                  </a:lnTo>
                </a:path>
                <a:path w="36830" h="3708400">
                  <a:moveTo>
                    <a:pt x="0" y="3203448"/>
                  </a:moveTo>
                  <a:lnTo>
                    <a:pt x="36576" y="3203448"/>
                  </a:lnTo>
                </a:path>
                <a:path w="36830" h="3708400">
                  <a:moveTo>
                    <a:pt x="0" y="3371088"/>
                  </a:moveTo>
                  <a:lnTo>
                    <a:pt x="36576" y="3371088"/>
                  </a:lnTo>
                </a:path>
                <a:path w="36830" h="3708400">
                  <a:moveTo>
                    <a:pt x="0" y="3540251"/>
                  </a:moveTo>
                  <a:lnTo>
                    <a:pt x="36576" y="3540251"/>
                  </a:lnTo>
                </a:path>
                <a:path w="36830" h="3708400">
                  <a:moveTo>
                    <a:pt x="0" y="3707891"/>
                  </a:moveTo>
                  <a:lnTo>
                    <a:pt x="36576" y="3707891"/>
                  </a:lnTo>
                </a:path>
              </a:pathLst>
            </a:custGeom>
            <a:ln w="7620">
              <a:solidFill>
                <a:srgbClr val="D8D8D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5399948" y="1113067"/>
            <a:ext cx="196215" cy="21082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1200" spc="-25">
                <a:solidFill>
                  <a:srgbClr val="2F3D46"/>
                </a:solidFill>
                <a:latin typeface="Century Gothic"/>
                <a:cs typeface="Century Gothic"/>
              </a:rPr>
              <a:t>55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4439836" y="1282213"/>
            <a:ext cx="196215" cy="21082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1200" spc="-25">
                <a:solidFill>
                  <a:srgbClr val="2F3D46"/>
                </a:solidFill>
                <a:latin typeface="Century Gothic"/>
                <a:cs typeface="Century Gothic"/>
              </a:rPr>
              <a:t>30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4133490" y="1449853"/>
            <a:ext cx="196215" cy="21082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1200" spc="-25">
                <a:solidFill>
                  <a:srgbClr val="2F3D46"/>
                </a:solidFill>
                <a:latin typeface="Century Gothic"/>
                <a:cs typeface="Century Gothic"/>
              </a:rPr>
              <a:t>22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4133490" y="1618999"/>
            <a:ext cx="196215" cy="21082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1200" spc="-25">
                <a:solidFill>
                  <a:srgbClr val="2F3D46"/>
                </a:solidFill>
                <a:latin typeface="Century Gothic"/>
                <a:cs typeface="Century Gothic"/>
              </a:rPr>
              <a:t>22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3979563" y="1788220"/>
            <a:ext cx="196215" cy="21082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1200" spc="-25">
                <a:solidFill>
                  <a:srgbClr val="2F3D46"/>
                </a:solidFill>
                <a:latin typeface="Century Gothic"/>
                <a:cs typeface="Century Gothic"/>
              </a:rPr>
              <a:t>18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3519365" y="1955860"/>
            <a:ext cx="149225" cy="37973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50165">
              <a:lnSpc>
                <a:spcPts val="1385"/>
              </a:lnSpc>
              <a:spcBef>
                <a:spcPts val="115"/>
              </a:spcBef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7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85"/>
              </a:lnSpc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6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3403486" y="2292645"/>
            <a:ext cx="111125" cy="21082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3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3287683" y="2461791"/>
            <a:ext cx="189230" cy="2400935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90170">
              <a:lnSpc>
                <a:spcPts val="1380"/>
              </a:lnSpc>
              <a:spcBef>
                <a:spcPts val="115"/>
              </a:spcBef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  <a:p>
            <a:pPr marL="90170">
              <a:lnSpc>
                <a:spcPts val="1325"/>
              </a:lnSpc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  <a:p>
            <a:pPr marL="52069">
              <a:lnSpc>
                <a:spcPts val="1330"/>
              </a:lnSpc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52069">
              <a:lnSpc>
                <a:spcPts val="1325"/>
              </a:lnSpc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52069">
              <a:lnSpc>
                <a:spcPts val="1325"/>
              </a:lnSpc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52069">
              <a:lnSpc>
                <a:spcPts val="1325"/>
              </a:lnSpc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52069">
              <a:lnSpc>
                <a:spcPts val="1325"/>
              </a:lnSpc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30"/>
              </a:lnSpc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80"/>
              </a:lnSpc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658813" y="1101135"/>
            <a:ext cx="2493645" cy="37318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L="1148080" marR="6985" indent="63500">
              <a:lnSpc>
                <a:spcPct val="122200"/>
              </a:lnSpc>
              <a:spcBef>
                <a:spcPts val="100"/>
              </a:spcBef>
            </a:pP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CAU</a:t>
            </a:r>
            <a:r>
              <a:rPr dirty="0" sz="900" spc="-1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ASSUNTOS</a:t>
            </a:r>
            <a:r>
              <a:rPr dirty="0" sz="900" spc="-2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GERAIS </a:t>
            </a: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6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PROFISSIONAL</a:t>
            </a:r>
            <a:endParaRPr sz="900">
              <a:latin typeface="Century Gothic"/>
              <a:cs typeface="Century Gothic"/>
            </a:endParaRPr>
          </a:p>
          <a:p>
            <a:pPr algn="r" marL="1673860" marR="8890" indent="223520">
              <a:lnSpc>
                <a:spcPct val="122200"/>
              </a:lnSpc>
              <a:spcBef>
                <a:spcPts val="10"/>
              </a:spcBef>
            </a:pPr>
            <a:r>
              <a:rPr dirty="0" sz="900" spc="-20">
                <a:solidFill>
                  <a:srgbClr val="2F3D46"/>
                </a:solidFill>
                <a:latin typeface="Century Gothic"/>
                <a:cs typeface="Century Gothic"/>
              </a:rPr>
              <a:t>ANUIDADE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FISCALIZAÇÃO</a:t>
            </a:r>
            <a:endParaRPr sz="900">
              <a:latin typeface="Century Gothic"/>
              <a:cs typeface="Century Gothic"/>
            </a:endParaRPr>
          </a:p>
          <a:p>
            <a:pPr algn="r" marL="957580" marR="5080" indent="1333500">
              <a:lnSpc>
                <a:spcPct val="122800"/>
              </a:lnSpc>
              <a:spcBef>
                <a:spcPts val="10"/>
              </a:spcBef>
            </a:pPr>
            <a:r>
              <a:rPr dirty="0" sz="900" spc="-25">
                <a:solidFill>
                  <a:srgbClr val="2F3D46"/>
                </a:solidFill>
                <a:latin typeface="Century Gothic"/>
                <a:cs typeface="Century Gothic"/>
              </a:rPr>
              <a:t>RRT </a:t>
            </a: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3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4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JURÍDICA CARTEIRA PROFISSIONAL</a:t>
            </a:r>
            <a:endParaRPr sz="900">
              <a:latin typeface="Century Gothic"/>
              <a:cs typeface="Century Gothic"/>
            </a:endParaRPr>
          </a:p>
          <a:p>
            <a:pPr algn="r" marR="6985">
              <a:lnSpc>
                <a:spcPct val="100000"/>
              </a:lnSpc>
              <a:spcBef>
                <a:spcPts val="250"/>
              </a:spcBef>
            </a:pP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RESSARCIMENTO</a:t>
            </a:r>
            <a:endParaRPr sz="900">
              <a:latin typeface="Century Gothic"/>
              <a:cs typeface="Century Gothic"/>
            </a:endParaRPr>
          </a:p>
          <a:p>
            <a:pPr algn="r" marL="1335405" marR="9525" indent="916940">
              <a:lnSpc>
                <a:spcPts val="1330"/>
              </a:lnSpc>
              <a:spcBef>
                <a:spcPts val="75"/>
              </a:spcBef>
            </a:pPr>
            <a:r>
              <a:rPr dirty="0" sz="900" spc="-25">
                <a:solidFill>
                  <a:srgbClr val="2F3D46"/>
                </a:solidFill>
                <a:latin typeface="Century Gothic"/>
                <a:cs typeface="Century Gothic"/>
              </a:rPr>
              <a:t>CAT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CERTIDÕES</a:t>
            </a:r>
            <a:r>
              <a:rPr dirty="0" sz="900" spc="1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DIVERSAS</a:t>
            </a:r>
            <a:endParaRPr sz="900">
              <a:latin typeface="Century Gothic"/>
              <a:cs typeface="Century Gothic"/>
            </a:endParaRPr>
          </a:p>
          <a:p>
            <a:pPr algn="r" marL="12700" marR="5080" indent="2227580">
              <a:lnSpc>
                <a:spcPts val="1320"/>
              </a:lnSpc>
              <a:spcBef>
                <a:spcPts val="15"/>
              </a:spcBef>
            </a:pPr>
            <a:r>
              <a:rPr dirty="0" sz="900" spc="-25">
                <a:solidFill>
                  <a:srgbClr val="2F3D46"/>
                </a:solidFill>
                <a:latin typeface="Century Gothic"/>
                <a:cs typeface="Century Gothic"/>
              </a:rPr>
              <a:t>RDA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CERTIDÃO</a:t>
            </a:r>
            <a:r>
              <a:rPr dirty="0" sz="900" spc="-3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DE</a:t>
            </a:r>
            <a:r>
              <a:rPr dirty="0" sz="900" spc="-3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4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DE</a:t>
            </a:r>
            <a:r>
              <a:rPr dirty="0" sz="900" spc="-4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3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JURÍDICA</a:t>
            </a:r>
            <a:endParaRPr sz="900">
              <a:latin typeface="Century Gothic"/>
              <a:cs typeface="Century Gothic"/>
            </a:endParaRPr>
          </a:p>
          <a:p>
            <a:pPr algn="r" marR="7620">
              <a:lnSpc>
                <a:spcPct val="100000"/>
              </a:lnSpc>
              <a:spcBef>
                <a:spcPts val="165"/>
              </a:spcBef>
            </a:pP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DÍVIDA</a:t>
            </a:r>
            <a:r>
              <a:rPr dirty="0" sz="900" spc="-6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ATIVA</a:t>
            </a:r>
            <a:endParaRPr sz="900">
              <a:latin typeface="Century Gothic"/>
              <a:cs typeface="Century Gothic"/>
            </a:endParaRPr>
          </a:p>
          <a:p>
            <a:pPr algn="r" marL="1644650" marR="8255" indent="358140">
              <a:lnSpc>
                <a:spcPts val="1330"/>
              </a:lnSpc>
              <a:spcBef>
                <a:spcPts val="80"/>
              </a:spcBef>
            </a:pP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SUPORTE DECLARAÇÕES</a:t>
            </a:r>
            <a:endParaRPr sz="900">
              <a:latin typeface="Century Gothic"/>
              <a:cs typeface="Century Gothic"/>
            </a:endParaRPr>
          </a:p>
          <a:p>
            <a:pPr algn="r" marR="6350">
              <a:lnSpc>
                <a:spcPct val="100000"/>
              </a:lnSpc>
              <a:spcBef>
                <a:spcPts val="155"/>
              </a:spcBef>
            </a:pP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CARTEIRA</a:t>
            </a:r>
            <a:endParaRPr sz="900">
              <a:latin typeface="Century Gothic"/>
              <a:cs typeface="Century Gothic"/>
            </a:endParaRPr>
          </a:p>
          <a:p>
            <a:pPr algn="r" marL="1038225" marR="6350" indent="929640">
              <a:lnSpc>
                <a:spcPct val="122800"/>
              </a:lnSpc>
              <a:spcBef>
                <a:spcPts val="5"/>
              </a:spcBef>
            </a:pP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ELEIÇÕES </a:t>
            </a: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PLANO</a:t>
            </a:r>
            <a:r>
              <a:rPr dirty="0" sz="900" spc="-4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DE</a:t>
            </a:r>
            <a:r>
              <a:rPr dirty="0" sz="900" spc="-4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20">
                <a:solidFill>
                  <a:srgbClr val="2F3D46"/>
                </a:solidFill>
                <a:latin typeface="Century Gothic"/>
                <a:cs typeface="Century Gothic"/>
              </a:rPr>
              <a:t>SAÚDE </a:t>
            </a: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5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DE</a:t>
            </a:r>
            <a:r>
              <a:rPr dirty="0" sz="900" spc="-5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EMPRESA RESOLUÇÃO</a:t>
            </a:r>
            <a:r>
              <a:rPr dirty="0" sz="900" spc="-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(OUVIDORIA) </a:t>
            </a: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GERAL</a:t>
            </a:r>
            <a:r>
              <a:rPr dirty="0" sz="900" spc="-6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(OUVIDORIA)</a:t>
            </a:r>
            <a:endParaRPr sz="900">
              <a:latin typeface="Century Gothic"/>
              <a:cs typeface="Century Gothic"/>
            </a:endParaRPr>
          </a:p>
          <a:p>
            <a:pPr algn="r" marR="5715">
              <a:lnSpc>
                <a:spcPct val="100000"/>
              </a:lnSpc>
              <a:spcBef>
                <a:spcPts val="250"/>
              </a:spcBef>
            </a:pP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CERTIDÃO</a:t>
            </a:r>
            <a:r>
              <a:rPr dirty="0" sz="900" spc="-4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DE</a:t>
            </a:r>
            <a:r>
              <a:rPr dirty="0" sz="900" spc="-2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4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DE</a:t>
            </a:r>
            <a:r>
              <a:rPr dirty="0" sz="900" spc="-5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2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FÍSICA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6320514" y="645257"/>
            <a:ext cx="2165985" cy="130048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5240">
              <a:lnSpc>
                <a:spcPts val="407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DDE2DA"/>
                </a:solidFill>
                <a:latin typeface="Century Gothic"/>
                <a:cs typeface="Century Gothic"/>
              </a:rPr>
              <a:t>32%</a:t>
            </a:r>
            <a:endParaRPr sz="3550">
              <a:latin typeface="Century Gothic"/>
              <a:cs typeface="Century Gothic"/>
            </a:endParaRPr>
          </a:p>
          <a:p>
            <a:pPr marL="12700" marR="5080">
              <a:lnSpc>
                <a:spcPct val="81300"/>
              </a:lnSpc>
              <a:spcBef>
                <a:spcPts val="250"/>
              </a:spcBef>
            </a:pPr>
            <a:r>
              <a:rPr dirty="0" sz="1950">
                <a:solidFill>
                  <a:srgbClr val="DDE2DA"/>
                </a:solidFill>
                <a:latin typeface="Century Gothic"/>
                <a:cs typeface="Century Gothic"/>
              </a:rPr>
              <a:t>foram</a:t>
            </a:r>
            <a:r>
              <a:rPr dirty="0" sz="1950" spc="-7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2DA"/>
                </a:solidFill>
                <a:latin typeface="Century Gothic"/>
                <a:cs typeface="Century Gothic"/>
              </a:rPr>
              <a:t>assuntos </a:t>
            </a:r>
            <a:r>
              <a:rPr dirty="0" sz="1950">
                <a:solidFill>
                  <a:srgbClr val="DDE2DA"/>
                </a:solidFill>
                <a:latin typeface="Century Gothic"/>
                <a:cs typeface="Century Gothic"/>
              </a:rPr>
              <a:t>correlatos</a:t>
            </a:r>
            <a:r>
              <a:rPr dirty="0" sz="1950" spc="-6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950">
                <a:solidFill>
                  <a:srgbClr val="DDE2DA"/>
                </a:solidFill>
                <a:latin typeface="Century Gothic"/>
                <a:cs typeface="Century Gothic"/>
              </a:rPr>
              <a:t>a</a:t>
            </a:r>
            <a:r>
              <a:rPr dirty="0" sz="1950" spc="-7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950" spc="-25">
                <a:solidFill>
                  <a:srgbClr val="DDE2DA"/>
                </a:solidFill>
                <a:latin typeface="Century Gothic"/>
                <a:cs typeface="Century Gothic"/>
              </a:rPr>
              <a:t>CAU </a:t>
            </a:r>
            <a:r>
              <a:rPr dirty="0" sz="1950">
                <a:solidFill>
                  <a:srgbClr val="DDE2DA"/>
                </a:solidFill>
                <a:latin typeface="Century Gothic"/>
                <a:cs typeface="Century Gothic"/>
              </a:rPr>
              <a:t>ASSUNTOS</a:t>
            </a:r>
            <a:r>
              <a:rPr dirty="0" sz="1950" spc="-12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2DA"/>
                </a:solidFill>
                <a:latin typeface="Century Gothic"/>
                <a:cs typeface="Century Gothic"/>
              </a:rPr>
              <a:t>GERAIS</a:t>
            </a:r>
            <a:endParaRPr sz="195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33655">
              <a:lnSpc>
                <a:spcPts val="2315"/>
              </a:lnSpc>
              <a:spcBef>
                <a:spcPts val="110"/>
              </a:spcBef>
            </a:pPr>
            <a:r>
              <a:rPr dirty="0" spc="-10">
                <a:solidFill>
                  <a:srgbClr val="771F28"/>
                </a:solidFill>
              </a:rPr>
              <a:t>INFORMAÇÃO</a:t>
            </a:r>
          </a:p>
          <a:p>
            <a:pPr marL="32384">
              <a:lnSpc>
                <a:spcPts val="1235"/>
              </a:lnSpc>
            </a:pPr>
            <a:r>
              <a:rPr dirty="0" sz="1150">
                <a:solidFill>
                  <a:srgbClr val="771F28"/>
                </a:solidFill>
              </a:rPr>
              <a:t>JAN-DEZ</a:t>
            </a:r>
            <a:r>
              <a:rPr dirty="0" sz="1150" spc="70">
                <a:solidFill>
                  <a:srgbClr val="771F28"/>
                </a:solidFill>
              </a:rPr>
              <a:t> </a:t>
            </a:r>
            <a:r>
              <a:rPr dirty="0" sz="1150" spc="-35">
                <a:solidFill>
                  <a:srgbClr val="771F28"/>
                </a:solidFill>
              </a:rPr>
              <a:t>22</a:t>
            </a:r>
            <a:endParaRPr sz="1150"/>
          </a:p>
        </p:txBody>
      </p:sp>
      <p:sp>
        <p:nvSpPr>
          <p:cNvPr id="21" name="object 21" descr=""/>
          <p:cNvSpPr txBox="1"/>
          <p:nvPr/>
        </p:nvSpPr>
        <p:spPr>
          <a:xfrm>
            <a:off x="6320413" y="2321970"/>
            <a:ext cx="2319020" cy="7493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5240">
              <a:lnSpc>
                <a:spcPts val="2250"/>
              </a:lnSpc>
              <a:spcBef>
                <a:spcPts val="95"/>
              </a:spcBef>
            </a:pPr>
            <a:r>
              <a:rPr dirty="0" sz="1950" b="1">
                <a:solidFill>
                  <a:srgbClr val="DDE2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2DA"/>
                </a:solidFill>
                <a:latin typeface="Century Gothic"/>
                <a:cs typeface="Century Gothic"/>
              </a:rPr>
              <a:t>frequentes</a:t>
            </a:r>
            <a:endParaRPr sz="1950">
              <a:latin typeface="Century Gothic"/>
              <a:cs typeface="Century Gothic"/>
            </a:endParaRPr>
          </a:p>
          <a:p>
            <a:pPr marL="140335" indent="-127635">
              <a:lnSpc>
                <a:spcPts val="1120"/>
              </a:lnSpc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2DA"/>
                </a:solidFill>
                <a:latin typeface="Century Gothic"/>
                <a:cs typeface="Century Gothic"/>
              </a:rPr>
              <a:t>outras</a:t>
            </a:r>
            <a:r>
              <a:rPr dirty="0" sz="1100" spc="114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2DA"/>
                </a:solidFill>
                <a:latin typeface="Century Gothic"/>
                <a:cs typeface="Century Gothic"/>
              </a:rPr>
              <a:t>dúvidas</a:t>
            </a:r>
            <a:r>
              <a:rPr dirty="0" sz="1100" spc="6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2DA"/>
                </a:solidFill>
                <a:latin typeface="Century Gothic"/>
                <a:cs typeface="Century Gothic"/>
              </a:rPr>
              <a:t>específicas;</a:t>
            </a:r>
            <a:endParaRPr sz="1100">
              <a:latin typeface="Century Gothic"/>
              <a:cs typeface="Century Gothic"/>
            </a:endParaRPr>
          </a:p>
          <a:p>
            <a:pPr marL="140335" indent="-127635">
              <a:lnSpc>
                <a:spcPts val="1110"/>
              </a:lnSpc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2DA"/>
                </a:solidFill>
                <a:latin typeface="Century Gothic"/>
                <a:cs typeface="Century Gothic"/>
              </a:rPr>
              <a:t>andamento</a:t>
            </a:r>
            <a:r>
              <a:rPr dirty="0" sz="1100" spc="9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2DA"/>
                </a:solidFill>
                <a:latin typeface="Century Gothic"/>
                <a:cs typeface="Century Gothic"/>
              </a:rPr>
              <a:t>sobre</a:t>
            </a:r>
            <a:r>
              <a:rPr dirty="0" sz="1100" spc="8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2DA"/>
                </a:solidFill>
                <a:latin typeface="Century Gothic"/>
                <a:cs typeface="Century Gothic"/>
              </a:rPr>
              <a:t>a</a:t>
            </a:r>
            <a:r>
              <a:rPr dirty="0" sz="1100" spc="9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2DA"/>
                </a:solidFill>
                <a:latin typeface="Century Gothic"/>
                <a:cs typeface="Century Gothic"/>
              </a:rPr>
              <a:t>denúncia;</a:t>
            </a:r>
            <a:endParaRPr sz="1100">
              <a:latin typeface="Century Gothic"/>
              <a:cs typeface="Century Gothic"/>
            </a:endParaRPr>
          </a:p>
          <a:p>
            <a:pPr marL="140335" indent="-127635">
              <a:lnSpc>
                <a:spcPts val="1220"/>
              </a:lnSpc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2DA"/>
                </a:solidFill>
                <a:latin typeface="Century Gothic"/>
                <a:cs typeface="Century Gothic"/>
              </a:rPr>
              <a:t>orientação</a:t>
            </a:r>
            <a:r>
              <a:rPr dirty="0" sz="1100" spc="12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2DA"/>
                </a:solidFill>
                <a:latin typeface="Century Gothic"/>
                <a:cs typeface="Century Gothic"/>
              </a:rPr>
              <a:t>legislação.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81629" y="1366964"/>
            <a:ext cx="1296924" cy="1071372"/>
          </a:xfrm>
          <a:prstGeom prst="rect">
            <a:avLst/>
          </a:prstGeom>
        </p:spPr>
      </p:pic>
      <p:grpSp>
        <p:nvGrpSpPr>
          <p:cNvPr id="3" name="object 3" descr=""/>
          <p:cNvGrpSpPr/>
          <p:nvPr/>
        </p:nvGrpSpPr>
        <p:grpSpPr>
          <a:xfrm>
            <a:off x="0" y="0"/>
            <a:ext cx="2359025" cy="5401945"/>
            <a:chOff x="0" y="0"/>
            <a:chExt cx="2359025" cy="5401945"/>
          </a:xfrm>
        </p:grpSpPr>
        <p:sp>
          <p:nvSpPr>
            <p:cNvPr id="4" name="object 4" descr=""/>
            <p:cNvSpPr/>
            <p:nvPr/>
          </p:nvSpPr>
          <p:spPr>
            <a:xfrm>
              <a:off x="0" y="0"/>
              <a:ext cx="2359025" cy="5401945"/>
            </a:xfrm>
            <a:custGeom>
              <a:avLst/>
              <a:gdLst/>
              <a:ahLst/>
              <a:cxnLst/>
              <a:rect l="l" t="t" r="r" b="b"/>
              <a:pathLst>
                <a:path w="2359025" h="5401945">
                  <a:moveTo>
                    <a:pt x="0" y="5401742"/>
                  </a:moveTo>
                  <a:lnTo>
                    <a:pt x="0" y="0"/>
                  </a:lnTo>
                  <a:lnTo>
                    <a:pt x="2358598" y="0"/>
                  </a:lnTo>
                  <a:lnTo>
                    <a:pt x="2358598" y="5401742"/>
                  </a:lnTo>
                  <a:lnTo>
                    <a:pt x="0" y="5401742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351490" y="1924748"/>
              <a:ext cx="1640205" cy="1531620"/>
            </a:xfrm>
            <a:custGeom>
              <a:avLst/>
              <a:gdLst/>
              <a:ahLst/>
              <a:cxnLst/>
              <a:rect l="l" t="t" r="r" b="b"/>
              <a:pathLst>
                <a:path w="1640205" h="1531620">
                  <a:moveTo>
                    <a:pt x="62484" y="742188"/>
                  </a:moveTo>
                  <a:lnTo>
                    <a:pt x="1524" y="740664"/>
                  </a:lnTo>
                  <a:lnTo>
                    <a:pt x="0" y="766572"/>
                  </a:lnTo>
                  <a:lnTo>
                    <a:pt x="1524" y="804672"/>
                  </a:lnTo>
                  <a:lnTo>
                    <a:pt x="62484" y="803148"/>
                  </a:lnTo>
                  <a:lnTo>
                    <a:pt x="62484" y="742188"/>
                  </a:lnTo>
                  <a:close/>
                </a:path>
                <a:path w="1640205" h="1531620">
                  <a:moveTo>
                    <a:pt x="76187" y="897636"/>
                  </a:moveTo>
                  <a:lnTo>
                    <a:pt x="70091" y="871728"/>
                  </a:lnTo>
                  <a:lnTo>
                    <a:pt x="71615" y="873252"/>
                  </a:lnTo>
                  <a:lnTo>
                    <a:pt x="71348" y="871728"/>
                  </a:lnTo>
                  <a:lnTo>
                    <a:pt x="65519" y="839724"/>
                  </a:lnTo>
                  <a:lnTo>
                    <a:pt x="4559" y="847344"/>
                  </a:lnTo>
                  <a:lnTo>
                    <a:pt x="9131" y="882396"/>
                  </a:lnTo>
                  <a:lnTo>
                    <a:pt x="15227" y="909828"/>
                  </a:lnTo>
                  <a:lnTo>
                    <a:pt x="76187" y="897636"/>
                  </a:lnTo>
                  <a:close/>
                </a:path>
                <a:path w="1640205" h="1531620">
                  <a:moveTo>
                    <a:pt x="77724" y="624852"/>
                  </a:moveTo>
                  <a:lnTo>
                    <a:pt x="16764" y="614172"/>
                  </a:lnTo>
                  <a:lnTo>
                    <a:pt x="9144" y="649224"/>
                  </a:lnTo>
                  <a:lnTo>
                    <a:pt x="6096" y="676656"/>
                  </a:lnTo>
                  <a:lnTo>
                    <a:pt x="67056" y="684276"/>
                  </a:lnTo>
                  <a:lnTo>
                    <a:pt x="71348" y="659892"/>
                  </a:lnTo>
                  <a:lnTo>
                    <a:pt x="71628" y="658368"/>
                  </a:lnTo>
                  <a:lnTo>
                    <a:pt x="70104" y="659892"/>
                  </a:lnTo>
                  <a:lnTo>
                    <a:pt x="77724" y="624852"/>
                  </a:lnTo>
                  <a:close/>
                </a:path>
                <a:path w="1640205" h="1531620">
                  <a:moveTo>
                    <a:pt x="109715" y="1010412"/>
                  </a:moveTo>
                  <a:lnTo>
                    <a:pt x="108953" y="1008888"/>
                  </a:lnTo>
                  <a:lnTo>
                    <a:pt x="108191" y="1007364"/>
                  </a:lnTo>
                  <a:lnTo>
                    <a:pt x="108191" y="1008888"/>
                  </a:lnTo>
                  <a:lnTo>
                    <a:pt x="96532" y="975360"/>
                  </a:lnTo>
                  <a:lnTo>
                    <a:pt x="95999" y="973836"/>
                  </a:lnTo>
                  <a:lnTo>
                    <a:pt x="95999" y="975360"/>
                  </a:lnTo>
                  <a:lnTo>
                    <a:pt x="89903" y="954024"/>
                  </a:lnTo>
                  <a:lnTo>
                    <a:pt x="30467" y="972312"/>
                  </a:lnTo>
                  <a:lnTo>
                    <a:pt x="38087" y="993648"/>
                  </a:lnTo>
                  <a:lnTo>
                    <a:pt x="51803" y="1034796"/>
                  </a:lnTo>
                  <a:lnTo>
                    <a:pt x="109715" y="1010412"/>
                  </a:lnTo>
                  <a:close/>
                </a:path>
                <a:path w="1640205" h="1531620">
                  <a:moveTo>
                    <a:pt x="112776" y="513588"/>
                  </a:moveTo>
                  <a:lnTo>
                    <a:pt x="54864" y="490728"/>
                  </a:lnTo>
                  <a:lnTo>
                    <a:pt x="50292" y="501396"/>
                  </a:lnTo>
                  <a:lnTo>
                    <a:pt x="33528" y="551688"/>
                  </a:lnTo>
                  <a:lnTo>
                    <a:pt x="92964" y="568452"/>
                  </a:lnTo>
                  <a:lnTo>
                    <a:pt x="96012" y="556260"/>
                  </a:lnTo>
                  <a:lnTo>
                    <a:pt x="96012" y="557784"/>
                  </a:lnTo>
                  <a:lnTo>
                    <a:pt x="96532" y="556260"/>
                  </a:lnTo>
                  <a:lnTo>
                    <a:pt x="108204" y="522732"/>
                  </a:lnTo>
                  <a:lnTo>
                    <a:pt x="108204" y="524256"/>
                  </a:lnTo>
                  <a:lnTo>
                    <a:pt x="108851" y="522732"/>
                  </a:lnTo>
                  <a:lnTo>
                    <a:pt x="112776" y="513588"/>
                  </a:lnTo>
                  <a:close/>
                </a:path>
                <a:path w="1640205" h="1531620">
                  <a:moveTo>
                    <a:pt x="163055" y="1115568"/>
                  </a:moveTo>
                  <a:lnTo>
                    <a:pt x="152387" y="1100328"/>
                  </a:lnTo>
                  <a:lnTo>
                    <a:pt x="153911" y="1101852"/>
                  </a:lnTo>
                  <a:lnTo>
                    <a:pt x="153047" y="1100328"/>
                  </a:lnTo>
                  <a:lnTo>
                    <a:pt x="135623" y="1069848"/>
                  </a:lnTo>
                  <a:lnTo>
                    <a:pt x="137147" y="1071372"/>
                  </a:lnTo>
                  <a:lnTo>
                    <a:pt x="136385" y="1069848"/>
                  </a:lnTo>
                  <a:lnTo>
                    <a:pt x="134099" y="1065276"/>
                  </a:lnTo>
                  <a:lnTo>
                    <a:pt x="77711" y="1091184"/>
                  </a:lnTo>
                  <a:lnTo>
                    <a:pt x="82283" y="1098804"/>
                  </a:lnTo>
                  <a:lnTo>
                    <a:pt x="109715" y="1149096"/>
                  </a:lnTo>
                  <a:lnTo>
                    <a:pt x="163055" y="1115568"/>
                  </a:lnTo>
                  <a:close/>
                </a:path>
                <a:path w="1640205" h="1531620">
                  <a:moveTo>
                    <a:pt x="166116" y="408444"/>
                  </a:moveTo>
                  <a:lnTo>
                    <a:pt x="114300" y="376428"/>
                  </a:lnTo>
                  <a:lnTo>
                    <a:pt x="100584" y="399288"/>
                  </a:lnTo>
                  <a:lnTo>
                    <a:pt x="82296" y="431292"/>
                  </a:lnTo>
                  <a:lnTo>
                    <a:pt x="137160" y="460248"/>
                  </a:lnTo>
                  <a:lnTo>
                    <a:pt x="153085" y="431292"/>
                  </a:lnTo>
                  <a:lnTo>
                    <a:pt x="153924" y="429768"/>
                  </a:lnTo>
                  <a:lnTo>
                    <a:pt x="152400" y="431292"/>
                  </a:lnTo>
                  <a:lnTo>
                    <a:pt x="166116" y="408444"/>
                  </a:lnTo>
                  <a:close/>
                </a:path>
                <a:path w="1640205" h="1531620">
                  <a:moveTo>
                    <a:pt x="233159" y="1211580"/>
                  </a:moveTo>
                  <a:lnTo>
                    <a:pt x="211823" y="1185672"/>
                  </a:lnTo>
                  <a:lnTo>
                    <a:pt x="213347" y="1187196"/>
                  </a:lnTo>
                  <a:lnTo>
                    <a:pt x="212128" y="1185672"/>
                  </a:lnTo>
                  <a:lnTo>
                    <a:pt x="195059" y="1164336"/>
                  </a:lnTo>
                  <a:lnTo>
                    <a:pt x="146291" y="1202436"/>
                  </a:lnTo>
                  <a:lnTo>
                    <a:pt x="164579" y="1225296"/>
                  </a:lnTo>
                  <a:lnTo>
                    <a:pt x="185915" y="1251204"/>
                  </a:lnTo>
                  <a:lnTo>
                    <a:pt x="233159" y="1211580"/>
                  </a:lnTo>
                  <a:close/>
                </a:path>
                <a:path w="1640205" h="1531620">
                  <a:moveTo>
                    <a:pt x="237744" y="315480"/>
                  </a:moveTo>
                  <a:lnTo>
                    <a:pt x="192024" y="272808"/>
                  </a:lnTo>
                  <a:lnTo>
                    <a:pt x="188976" y="277380"/>
                  </a:lnTo>
                  <a:lnTo>
                    <a:pt x="164592" y="306336"/>
                  </a:lnTo>
                  <a:lnTo>
                    <a:pt x="150876" y="323100"/>
                  </a:lnTo>
                  <a:lnTo>
                    <a:pt x="199644" y="361200"/>
                  </a:lnTo>
                  <a:lnTo>
                    <a:pt x="212102" y="345960"/>
                  </a:lnTo>
                  <a:lnTo>
                    <a:pt x="213360" y="344436"/>
                  </a:lnTo>
                  <a:lnTo>
                    <a:pt x="211836" y="345960"/>
                  </a:lnTo>
                  <a:lnTo>
                    <a:pt x="234696" y="318528"/>
                  </a:lnTo>
                  <a:lnTo>
                    <a:pt x="237744" y="315480"/>
                  </a:lnTo>
                  <a:close/>
                </a:path>
                <a:path w="1640205" h="1531620">
                  <a:moveTo>
                    <a:pt x="316979" y="1292352"/>
                  </a:moveTo>
                  <a:lnTo>
                    <a:pt x="311264" y="1287780"/>
                  </a:lnTo>
                  <a:lnTo>
                    <a:pt x="309359" y="1286256"/>
                  </a:lnTo>
                  <a:lnTo>
                    <a:pt x="310883" y="1287780"/>
                  </a:lnTo>
                  <a:lnTo>
                    <a:pt x="283451" y="1263396"/>
                  </a:lnTo>
                  <a:lnTo>
                    <a:pt x="274307" y="1254252"/>
                  </a:lnTo>
                  <a:lnTo>
                    <a:pt x="230111" y="1298448"/>
                  </a:lnTo>
                  <a:lnTo>
                    <a:pt x="240779" y="1309116"/>
                  </a:lnTo>
                  <a:lnTo>
                    <a:pt x="278879" y="1341120"/>
                  </a:lnTo>
                  <a:lnTo>
                    <a:pt x="316979" y="1292352"/>
                  </a:lnTo>
                  <a:close/>
                </a:path>
                <a:path w="1640205" h="1531620">
                  <a:moveTo>
                    <a:pt x="324612" y="233184"/>
                  </a:moveTo>
                  <a:lnTo>
                    <a:pt x="284988" y="185940"/>
                  </a:lnTo>
                  <a:lnTo>
                    <a:pt x="269748" y="198132"/>
                  </a:lnTo>
                  <a:lnTo>
                    <a:pt x="240792" y="222516"/>
                  </a:lnTo>
                  <a:lnTo>
                    <a:pt x="236220" y="228612"/>
                  </a:lnTo>
                  <a:lnTo>
                    <a:pt x="278892" y="272808"/>
                  </a:lnTo>
                  <a:lnTo>
                    <a:pt x="283464" y="268236"/>
                  </a:lnTo>
                  <a:lnTo>
                    <a:pt x="310896" y="243852"/>
                  </a:lnTo>
                  <a:lnTo>
                    <a:pt x="309372" y="245376"/>
                  </a:lnTo>
                  <a:lnTo>
                    <a:pt x="311277" y="243852"/>
                  </a:lnTo>
                  <a:lnTo>
                    <a:pt x="324612" y="233184"/>
                  </a:lnTo>
                  <a:close/>
                </a:path>
                <a:path w="1640205" h="1531620">
                  <a:moveTo>
                    <a:pt x="414515" y="1360932"/>
                  </a:moveTo>
                  <a:lnTo>
                    <a:pt x="397179" y="1350264"/>
                  </a:lnTo>
                  <a:lnTo>
                    <a:pt x="394703" y="1348740"/>
                  </a:lnTo>
                  <a:lnTo>
                    <a:pt x="396227" y="1350264"/>
                  </a:lnTo>
                  <a:lnTo>
                    <a:pt x="367931" y="1330452"/>
                  </a:lnTo>
                  <a:lnTo>
                    <a:pt x="365747" y="1328928"/>
                  </a:lnTo>
                  <a:lnTo>
                    <a:pt x="329171" y="1379220"/>
                  </a:lnTo>
                  <a:lnTo>
                    <a:pt x="330695" y="1380744"/>
                  </a:lnTo>
                  <a:lnTo>
                    <a:pt x="362699" y="1402080"/>
                  </a:lnTo>
                  <a:lnTo>
                    <a:pt x="384035" y="1414272"/>
                  </a:lnTo>
                  <a:lnTo>
                    <a:pt x="414515" y="1360932"/>
                  </a:lnTo>
                  <a:close/>
                </a:path>
                <a:path w="1640205" h="1531620">
                  <a:moveTo>
                    <a:pt x="422148" y="166128"/>
                  </a:moveTo>
                  <a:lnTo>
                    <a:pt x="390144" y="112788"/>
                  </a:lnTo>
                  <a:lnTo>
                    <a:pt x="362712" y="129552"/>
                  </a:lnTo>
                  <a:lnTo>
                    <a:pt x="336804" y="146316"/>
                  </a:lnTo>
                  <a:lnTo>
                    <a:pt x="370332" y="198132"/>
                  </a:lnTo>
                  <a:lnTo>
                    <a:pt x="396240" y="181368"/>
                  </a:lnTo>
                  <a:lnTo>
                    <a:pt x="394716" y="182892"/>
                  </a:lnTo>
                  <a:lnTo>
                    <a:pt x="397205" y="181368"/>
                  </a:lnTo>
                  <a:lnTo>
                    <a:pt x="422148" y="166128"/>
                  </a:lnTo>
                  <a:close/>
                </a:path>
                <a:path w="1640205" h="1531620">
                  <a:moveTo>
                    <a:pt x="521195" y="1414272"/>
                  </a:moveTo>
                  <a:lnTo>
                    <a:pt x="490715" y="1400556"/>
                  </a:lnTo>
                  <a:lnTo>
                    <a:pt x="492239" y="1400556"/>
                  </a:lnTo>
                  <a:lnTo>
                    <a:pt x="466331" y="1389888"/>
                  </a:lnTo>
                  <a:lnTo>
                    <a:pt x="440423" y="1444752"/>
                  </a:lnTo>
                  <a:lnTo>
                    <a:pt x="466331" y="1456944"/>
                  </a:lnTo>
                  <a:lnTo>
                    <a:pt x="498335" y="1470660"/>
                  </a:lnTo>
                  <a:lnTo>
                    <a:pt x="521195" y="1414272"/>
                  </a:lnTo>
                  <a:close/>
                </a:path>
                <a:path w="1640205" h="1531620">
                  <a:moveTo>
                    <a:pt x="528828" y="115836"/>
                  </a:moveTo>
                  <a:lnTo>
                    <a:pt x="507492" y="57924"/>
                  </a:lnTo>
                  <a:lnTo>
                    <a:pt x="501396" y="59448"/>
                  </a:lnTo>
                  <a:lnTo>
                    <a:pt x="466344" y="74688"/>
                  </a:lnTo>
                  <a:lnTo>
                    <a:pt x="448056" y="83820"/>
                  </a:lnTo>
                  <a:lnTo>
                    <a:pt x="473964" y="138696"/>
                  </a:lnTo>
                  <a:lnTo>
                    <a:pt x="492252" y="131076"/>
                  </a:lnTo>
                  <a:lnTo>
                    <a:pt x="490728" y="131076"/>
                  </a:lnTo>
                  <a:lnTo>
                    <a:pt x="525780" y="115836"/>
                  </a:lnTo>
                  <a:lnTo>
                    <a:pt x="524256" y="117360"/>
                  </a:lnTo>
                  <a:lnTo>
                    <a:pt x="528828" y="115836"/>
                  </a:lnTo>
                  <a:close/>
                </a:path>
                <a:path w="1640205" h="1531620">
                  <a:moveTo>
                    <a:pt x="633971" y="1449324"/>
                  </a:moveTo>
                  <a:lnTo>
                    <a:pt x="629399" y="1447800"/>
                  </a:lnTo>
                  <a:lnTo>
                    <a:pt x="630923" y="1447800"/>
                  </a:lnTo>
                  <a:lnTo>
                    <a:pt x="594347" y="1438656"/>
                  </a:lnTo>
                  <a:lnTo>
                    <a:pt x="595871" y="1438656"/>
                  </a:lnTo>
                  <a:lnTo>
                    <a:pt x="577583" y="1434084"/>
                  </a:lnTo>
                  <a:lnTo>
                    <a:pt x="559295" y="1491996"/>
                  </a:lnTo>
                  <a:lnTo>
                    <a:pt x="577583" y="1498092"/>
                  </a:lnTo>
                  <a:lnTo>
                    <a:pt x="615683" y="1508760"/>
                  </a:lnTo>
                  <a:lnTo>
                    <a:pt x="620255" y="1508760"/>
                  </a:lnTo>
                  <a:lnTo>
                    <a:pt x="633971" y="1449324"/>
                  </a:lnTo>
                  <a:close/>
                </a:path>
                <a:path w="1640205" h="1531620">
                  <a:moveTo>
                    <a:pt x="641604" y="80772"/>
                  </a:moveTo>
                  <a:lnTo>
                    <a:pt x="629412" y="21336"/>
                  </a:lnTo>
                  <a:lnTo>
                    <a:pt x="615696" y="22860"/>
                  </a:lnTo>
                  <a:lnTo>
                    <a:pt x="566928" y="36576"/>
                  </a:lnTo>
                  <a:lnTo>
                    <a:pt x="585216" y="96012"/>
                  </a:lnTo>
                  <a:lnTo>
                    <a:pt x="595884" y="92964"/>
                  </a:lnTo>
                  <a:lnTo>
                    <a:pt x="594360" y="92964"/>
                  </a:lnTo>
                  <a:lnTo>
                    <a:pt x="630936" y="83820"/>
                  </a:lnTo>
                  <a:lnTo>
                    <a:pt x="629412" y="83820"/>
                  </a:lnTo>
                  <a:lnTo>
                    <a:pt x="641604" y="80772"/>
                  </a:lnTo>
                  <a:close/>
                </a:path>
                <a:path w="1640205" h="1531620">
                  <a:moveTo>
                    <a:pt x="751319" y="1467612"/>
                  </a:moveTo>
                  <a:lnTo>
                    <a:pt x="743699" y="1467612"/>
                  </a:lnTo>
                  <a:lnTo>
                    <a:pt x="704075" y="1463040"/>
                  </a:lnTo>
                  <a:lnTo>
                    <a:pt x="705599" y="1463040"/>
                  </a:lnTo>
                  <a:lnTo>
                    <a:pt x="693407" y="1459992"/>
                  </a:lnTo>
                  <a:lnTo>
                    <a:pt x="682739" y="1520952"/>
                  </a:lnTo>
                  <a:lnTo>
                    <a:pt x="696455" y="1524000"/>
                  </a:lnTo>
                  <a:lnTo>
                    <a:pt x="737603" y="1528572"/>
                  </a:lnTo>
                  <a:lnTo>
                    <a:pt x="746747" y="1528572"/>
                  </a:lnTo>
                  <a:lnTo>
                    <a:pt x="751319" y="1467612"/>
                  </a:lnTo>
                  <a:close/>
                </a:path>
                <a:path w="1640205" h="1531620">
                  <a:moveTo>
                    <a:pt x="758952" y="64008"/>
                  </a:moveTo>
                  <a:lnTo>
                    <a:pt x="755904" y="1524"/>
                  </a:lnTo>
                  <a:lnTo>
                    <a:pt x="737616" y="3048"/>
                  </a:lnTo>
                  <a:lnTo>
                    <a:pt x="696468" y="7620"/>
                  </a:lnTo>
                  <a:lnTo>
                    <a:pt x="690372" y="9144"/>
                  </a:lnTo>
                  <a:lnTo>
                    <a:pt x="701040" y="70104"/>
                  </a:lnTo>
                  <a:lnTo>
                    <a:pt x="705612" y="68580"/>
                  </a:lnTo>
                  <a:lnTo>
                    <a:pt x="704088" y="70104"/>
                  </a:lnTo>
                  <a:lnTo>
                    <a:pt x="713994" y="68580"/>
                  </a:lnTo>
                  <a:lnTo>
                    <a:pt x="743712" y="64008"/>
                  </a:lnTo>
                  <a:lnTo>
                    <a:pt x="742188" y="65532"/>
                  </a:lnTo>
                  <a:lnTo>
                    <a:pt x="758952" y="64008"/>
                  </a:lnTo>
                  <a:close/>
                </a:path>
                <a:path w="1640205" h="1531620">
                  <a:moveTo>
                    <a:pt x="874763" y="1530096"/>
                  </a:moveTo>
                  <a:lnTo>
                    <a:pt x="870191" y="1469136"/>
                  </a:lnTo>
                  <a:lnTo>
                    <a:pt x="861047" y="1469136"/>
                  </a:lnTo>
                  <a:lnTo>
                    <a:pt x="819899" y="1470660"/>
                  </a:lnTo>
                  <a:lnTo>
                    <a:pt x="812279" y="1470660"/>
                  </a:lnTo>
                  <a:lnTo>
                    <a:pt x="810755" y="1531620"/>
                  </a:lnTo>
                  <a:lnTo>
                    <a:pt x="862571" y="1531620"/>
                  </a:lnTo>
                  <a:lnTo>
                    <a:pt x="874763" y="1530096"/>
                  </a:lnTo>
                  <a:close/>
                </a:path>
                <a:path w="1640205" h="1531620">
                  <a:moveTo>
                    <a:pt x="882396" y="1524"/>
                  </a:moveTo>
                  <a:lnTo>
                    <a:pt x="862584" y="0"/>
                  </a:lnTo>
                  <a:lnTo>
                    <a:pt x="818388" y="0"/>
                  </a:lnTo>
                  <a:lnTo>
                    <a:pt x="819912" y="60960"/>
                  </a:lnTo>
                  <a:lnTo>
                    <a:pt x="861060" y="62484"/>
                  </a:lnTo>
                  <a:lnTo>
                    <a:pt x="859536" y="62484"/>
                  </a:lnTo>
                  <a:lnTo>
                    <a:pt x="877824" y="64008"/>
                  </a:lnTo>
                  <a:lnTo>
                    <a:pt x="882396" y="1524"/>
                  </a:lnTo>
                  <a:close/>
                </a:path>
                <a:path w="1640205" h="1531620">
                  <a:moveTo>
                    <a:pt x="1001255" y="1513332"/>
                  </a:moveTo>
                  <a:lnTo>
                    <a:pt x="988568" y="1456944"/>
                  </a:lnTo>
                  <a:lnTo>
                    <a:pt x="987539" y="1452372"/>
                  </a:lnTo>
                  <a:lnTo>
                    <a:pt x="973823" y="1456944"/>
                  </a:lnTo>
                  <a:lnTo>
                    <a:pt x="973823" y="1455420"/>
                  </a:lnTo>
                  <a:lnTo>
                    <a:pt x="935723" y="1463040"/>
                  </a:lnTo>
                  <a:lnTo>
                    <a:pt x="929627" y="1463040"/>
                  </a:lnTo>
                  <a:lnTo>
                    <a:pt x="937247" y="1524000"/>
                  </a:lnTo>
                  <a:lnTo>
                    <a:pt x="944867" y="1524000"/>
                  </a:lnTo>
                  <a:lnTo>
                    <a:pt x="986015" y="1516380"/>
                  </a:lnTo>
                  <a:lnTo>
                    <a:pt x="1001255" y="1513332"/>
                  </a:lnTo>
                  <a:close/>
                </a:path>
                <a:path w="1640205" h="1531620">
                  <a:moveTo>
                    <a:pt x="1008888" y="19812"/>
                  </a:moveTo>
                  <a:lnTo>
                    <a:pt x="986028" y="15240"/>
                  </a:lnTo>
                  <a:lnTo>
                    <a:pt x="947928" y="9144"/>
                  </a:lnTo>
                  <a:lnTo>
                    <a:pt x="937260" y="70104"/>
                  </a:lnTo>
                  <a:lnTo>
                    <a:pt x="973836" y="76200"/>
                  </a:lnTo>
                  <a:lnTo>
                    <a:pt x="973836" y="74676"/>
                  </a:lnTo>
                  <a:lnTo>
                    <a:pt x="996696" y="80772"/>
                  </a:lnTo>
                  <a:lnTo>
                    <a:pt x="997915" y="74676"/>
                  </a:lnTo>
                  <a:lnTo>
                    <a:pt x="1008888" y="19812"/>
                  </a:lnTo>
                  <a:close/>
                </a:path>
                <a:path w="1640205" h="1531620">
                  <a:moveTo>
                    <a:pt x="1123175" y="1478280"/>
                  </a:moveTo>
                  <a:lnTo>
                    <a:pt x="1101839" y="1420368"/>
                  </a:lnTo>
                  <a:lnTo>
                    <a:pt x="1080503" y="1427988"/>
                  </a:lnTo>
                  <a:lnTo>
                    <a:pt x="1082027" y="1427988"/>
                  </a:lnTo>
                  <a:lnTo>
                    <a:pt x="1045451" y="1438656"/>
                  </a:lnTo>
                  <a:lnTo>
                    <a:pt x="1046975" y="1438656"/>
                  </a:lnTo>
                  <a:lnTo>
                    <a:pt x="1062215" y="1498092"/>
                  </a:lnTo>
                  <a:lnTo>
                    <a:pt x="1063739" y="1498092"/>
                  </a:lnTo>
                  <a:lnTo>
                    <a:pt x="1101839" y="1485900"/>
                  </a:lnTo>
                  <a:lnTo>
                    <a:pt x="1123175" y="1478280"/>
                  </a:lnTo>
                  <a:close/>
                </a:path>
                <a:path w="1640205" h="1531620">
                  <a:moveTo>
                    <a:pt x="1130795" y="56388"/>
                  </a:moveTo>
                  <a:lnTo>
                    <a:pt x="1101839" y="45720"/>
                  </a:lnTo>
                  <a:lnTo>
                    <a:pt x="1071359" y="36576"/>
                  </a:lnTo>
                  <a:lnTo>
                    <a:pt x="1053071" y="94488"/>
                  </a:lnTo>
                  <a:lnTo>
                    <a:pt x="1082027" y="103632"/>
                  </a:lnTo>
                  <a:lnTo>
                    <a:pt x="1110983" y="114300"/>
                  </a:lnTo>
                  <a:lnTo>
                    <a:pt x="1130795" y="56388"/>
                  </a:lnTo>
                  <a:close/>
                </a:path>
                <a:path w="1640205" h="1531620">
                  <a:moveTo>
                    <a:pt x="1240523" y="1424940"/>
                  </a:moveTo>
                  <a:lnTo>
                    <a:pt x="1210043" y="1370076"/>
                  </a:lnTo>
                  <a:lnTo>
                    <a:pt x="1182611" y="1385316"/>
                  </a:lnTo>
                  <a:lnTo>
                    <a:pt x="1184135" y="1385316"/>
                  </a:lnTo>
                  <a:lnTo>
                    <a:pt x="1156703" y="1397508"/>
                  </a:lnTo>
                  <a:lnTo>
                    <a:pt x="1184135" y="1453896"/>
                  </a:lnTo>
                  <a:lnTo>
                    <a:pt x="1210043" y="1440180"/>
                  </a:lnTo>
                  <a:lnTo>
                    <a:pt x="1240523" y="1424940"/>
                  </a:lnTo>
                  <a:close/>
                </a:path>
                <a:path w="1640205" h="1531620">
                  <a:moveTo>
                    <a:pt x="1248143" y="111252"/>
                  </a:moveTo>
                  <a:lnTo>
                    <a:pt x="1245095" y="109728"/>
                  </a:lnTo>
                  <a:lnTo>
                    <a:pt x="1210043" y="91440"/>
                  </a:lnTo>
                  <a:lnTo>
                    <a:pt x="1190231" y="82296"/>
                  </a:lnTo>
                  <a:lnTo>
                    <a:pt x="1164323" y="137160"/>
                  </a:lnTo>
                  <a:lnTo>
                    <a:pt x="1184135" y="146304"/>
                  </a:lnTo>
                  <a:lnTo>
                    <a:pt x="1182611" y="146304"/>
                  </a:lnTo>
                  <a:lnTo>
                    <a:pt x="1214615" y="164592"/>
                  </a:lnTo>
                  <a:lnTo>
                    <a:pt x="1214615" y="163068"/>
                  </a:lnTo>
                  <a:lnTo>
                    <a:pt x="1216139" y="164592"/>
                  </a:lnTo>
                  <a:lnTo>
                    <a:pt x="1217053" y="163068"/>
                  </a:lnTo>
                  <a:lnTo>
                    <a:pt x="1248143" y="111252"/>
                  </a:lnTo>
                  <a:close/>
                </a:path>
                <a:path w="1640205" h="1531620">
                  <a:moveTo>
                    <a:pt x="1347203" y="1353312"/>
                  </a:moveTo>
                  <a:lnTo>
                    <a:pt x="1329347" y="1330452"/>
                  </a:lnTo>
                  <a:lnTo>
                    <a:pt x="1309103" y="1304544"/>
                  </a:lnTo>
                  <a:lnTo>
                    <a:pt x="1303007" y="1309116"/>
                  </a:lnTo>
                  <a:lnTo>
                    <a:pt x="1304531" y="1309116"/>
                  </a:lnTo>
                  <a:lnTo>
                    <a:pt x="1274051" y="1330452"/>
                  </a:lnTo>
                  <a:lnTo>
                    <a:pt x="1275575" y="1328928"/>
                  </a:lnTo>
                  <a:lnTo>
                    <a:pt x="1260335" y="1339596"/>
                  </a:lnTo>
                  <a:lnTo>
                    <a:pt x="1295387" y="1391412"/>
                  </a:lnTo>
                  <a:lnTo>
                    <a:pt x="1310627" y="1380744"/>
                  </a:lnTo>
                  <a:lnTo>
                    <a:pt x="1347203" y="1353312"/>
                  </a:lnTo>
                  <a:close/>
                </a:path>
                <a:path w="1640205" h="1531620">
                  <a:moveTo>
                    <a:pt x="1353299" y="184404"/>
                  </a:moveTo>
                  <a:lnTo>
                    <a:pt x="1341107" y="173736"/>
                  </a:lnTo>
                  <a:lnTo>
                    <a:pt x="1310627" y="150876"/>
                  </a:lnTo>
                  <a:lnTo>
                    <a:pt x="1301483" y="144780"/>
                  </a:lnTo>
                  <a:lnTo>
                    <a:pt x="1267955" y="196596"/>
                  </a:lnTo>
                  <a:lnTo>
                    <a:pt x="1275575" y="202692"/>
                  </a:lnTo>
                  <a:lnTo>
                    <a:pt x="1274051" y="201168"/>
                  </a:lnTo>
                  <a:lnTo>
                    <a:pt x="1304531" y="222504"/>
                  </a:lnTo>
                  <a:lnTo>
                    <a:pt x="1303007" y="222504"/>
                  </a:lnTo>
                  <a:lnTo>
                    <a:pt x="1315199" y="231648"/>
                  </a:lnTo>
                  <a:lnTo>
                    <a:pt x="1339786" y="201168"/>
                  </a:lnTo>
                  <a:lnTo>
                    <a:pt x="1353299" y="184404"/>
                  </a:lnTo>
                  <a:close/>
                </a:path>
                <a:path w="1640205" h="1531620">
                  <a:moveTo>
                    <a:pt x="1441691" y="1266444"/>
                  </a:moveTo>
                  <a:lnTo>
                    <a:pt x="1395971" y="1225296"/>
                  </a:lnTo>
                  <a:lnTo>
                    <a:pt x="1382255" y="1239012"/>
                  </a:lnTo>
                  <a:lnTo>
                    <a:pt x="1383779" y="1239012"/>
                  </a:lnTo>
                  <a:lnTo>
                    <a:pt x="1356347" y="1263396"/>
                  </a:lnTo>
                  <a:lnTo>
                    <a:pt x="1357871" y="1263396"/>
                  </a:lnTo>
                  <a:lnTo>
                    <a:pt x="1354823" y="1266444"/>
                  </a:lnTo>
                  <a:lnTo>
                    <a:pt x="1395971" y="1312164"/>
                  </a:lnTo>
                  <a:lnTo>
                    <a:pt x="1441691" y="1266444"/>
                  </a:lnTo>
                  <a:close/>
                </a:path>
                <a:path w="1640205" h="1531620">
                  <a:moveTo>
                    <a:pt x="1446263" y="271272"/>
                  </a:moveTo>
                  <a:lnTo>
                    <a:pt x="1426451" y="249936"/>
                  </a:lnTo>
                  <a:lnTo>
                    <a:pt x="1402067" y="225552"/>
                  </a:lnTo>
                  <a:lnTo>
                    <a:pt x="1359395" y="269748"/>
                  </a:lnTo>
                  <a:lnTo>
                    <a:pt x="1383779" y="292608"/>
                  </a:lnTo>
                  <a:lnTo>
                    <a:pt x="1382255" y="292608"/>
                  </a:lnTo>
                  <a:lnTo>
                    <a:pt x="1402067" y="312420"/>
                  </a:lnTo>
                  <a:lnTo>
                    <a:pt x="1446263" y="271272"/>
                  </a:lnTo>
                  <a:close/>
                </a:path>
                <a:path w="1640205" h="1531620">
                  <a:moveTo>
                    <a:pt x="1519428" y="1165860"/>
                  </a:moveTo>
                  <a:lnTo>
                    <a:pt x="1508493" y="1158240"/>
                  </a:lnTo>
                  <a:lnTo>
                    <a:pt x="1469136" y="1130808"/>
                  </a:lnTo>
                  <a:lnTo>
                    <a:pt x="1449324" y="1159764"/>
                  </a:lnTo>
                  <a:lnTo>
                    <a:pt x="1450848" y="1158240"/>
                  </a:lnTo>
                  <a:lnTo>
                    <a:pt x="1434084" y="1179576"/>
                  </a:lnTo>
                  <a:lnTo>
                    <a:pt x="1482852" y="1217676"/>
                  </a:lnTo>
                  <a:lnTo>
                    <a:pt x="1499616" y="1194816"/>
                  </a:lnTo>
                  <a:lnTo>
                    <a:pt x="1519428" y="1165860"/>
                  </a:lnTo>
                  <a:close/>
                </a:path>
                <a:path w="1640205" h="1531620">
                  <a:moveTo>
                    <a:pt x="1525524" y="373380"/>
                  </a:moveTo>
                  <a:lnTo>
                    <a:pt x="1520952" y="367284"/>
                  </a:lnTo>
                  <a:lnTo>
                    <a:pt x="1499616" y="336804"/>
                  </a:lnTo>
                  <a:lnTo>
                    <a:pt x="1487424" y="321564"/>
                  </a:lnTo>
                  <a:lnTo>
                    <a:pt x="1438656" y="358140"/>
                  </a:lnTo>
                  <a:lnTo>
                    <a:pt x="1450848" y="373380"/>
                  </a:lnTo>
                  <a:lnTo>
                    <a:pt x="1449324" y="371856"/>
                  </a:lnTo>
                  <a:lnTo>
                    <a:pt x="1470660" y="402336"/>
                  </a:lnTo>
                  <a:lnTo>
                    <a:pt x="1469136" y="400812"/>
                  </a:lnTo>
                  <a:lnTo>
                    <a:pt x="1472184" y="406908"/>
                  </a:lnTo>
                  <a:lnTo>
                    <a:pt x="1479448" y="402336"/>
                  </a:lnTo>
                  <a:lnTo>
                    <a:pt x="1525524" y="373380"/>
                  </a:lnTo>
                  <a:close/>
                </a:path>
                <a:path w="1640205" h="1531620">
                  <a:moveTo>
                    <a:pt x="1581912" y="1051560"/>
                  </a:moveTo>
                  <a:lnTo>
                    <a:pt x="1554886" y="1040892"/>
                  </a:lnTo>
                  <a:lnTo>
                    <a:pt x="1524000" y="1028700"/>
                  </a:lnTo>
                  <a:lnTo>
                    <a:pt x="1519428" y="1040892"/>
                  </a:lnTo>
                  <a:lnTo>
                    <a:pt x="1519428" y="1039368"/>
                  </a:lnTo>
                  <a:lnTo>
                    <a:pt x="1504188" y="1071372"/>
                  </a:lnTo>
                  <a:lnTo>
                    <a:pt x="1504188" y="1069848"/>
                  </a:lnTo>
                  <a:lnTo>
                    <a:pt x="1499616" y="1080516"/>
                  </a:lnTo>
                  <a:lnTo>
                    <a:pt x="1552956" y="1110996"/>
                  </a:lnTo>
                  <a:lnTo>
                    <a:pt x="1572768" y="1071372"/>
                  </a:lnTo>
                  <a:lnTo>
                    <a:pt x="1575816" y="1065276"/>
                  </a:lnTo>
                  <a:lnTo>
                    <a:pt x="1581912" y="1051560"/>
                  </a:lnTo>
                  <a:close/>
                </a:path>
                <a:path w="1640205" h="1531620">
                  <a:moveTo>
                    <a:pt x="1584960" y="487680"/>
                  </a:moveTo>
                  <a:lnTo>
                    <a:pt x="1575816" y="466344"/>
                  </a:lnTo>
                  <a:lnTo>
                    <a:pt x="1572768" y="460248"/>
                  </a:lnTo>
                  <a:lnTo>
                    <a:pt x="1559052" y="432816"/>
                  </a:lnTo>
                  <a:lnTo>
                    <a:pt x="1557528" y="428244"/>
                  </a:lnTo>
                  <a:lnTo>
                    <a:pt x="1502664" y="458724"/>
                  </a:lnTo>
                  <a:lnTo>
                    <a:pt x="1504188" y="461772"/>
                  </a:lnTo>
                  <a:lnTo>
                    <a:pt x="1504188" y="460248"/>
                  </a:lnTo>
                  <a:lnTo>
                    <a:pt x="1519428" y="492252"/>
                  </a:lnTo>
                  <a:lnTo>
                    <a:pt x="1527048" y="512064"/>
                  </a:lnTo>
                  <a:lnTo>
                    <a:pt x="1584960" y="487680"/>
                  </a:lnTo>
                  <a:close/>
                </a:path>
                <a:path w="1640205" h="1531620">
                  <a:moveTo>
                    <a:pt x="1621536" y="929640"/>
                  </a:moveTo>
                  <a:lnTo>
                    <a:pt x="1562100" y="915924"/>
                  </a:lnTo>
                  <a:lnTo>
                    <a:pt x="1554480" y="941832"/>
                  </a:lnTo>
                  <a:lnTo>
                    <a:pt x="1556004" y="940308"/>
                  </a:lnTo>
                  <a:lnTo>
                    <a:pt x="1545336" y="973836"/>
                  </a:lnTo>
                  <a:lnTo>
                    <a:pt x="1604772" y="990600"/>
                  </a:lnTo>
                  <a:lnTo>
                    <a:pt x="1613916" y="958596"/>
                  </a:lnTo>
                  <a:lnTo>
                    <a:pt x="1618716" y="940308"/>
                  </a:lnTo>
                  <a:lnTo>
                    <a:pt x="1621536" y="929640"/>
                  </a:lnTo>
                  <a:close/>
                </a:path>
                <a:path w="1640205" h="1531620">
                  <a:moveTo>
                    <a:pt x="1623060" y="609600"/>
                  </a:moveTo>
                  <a:lnTo>
                    <a:pt x="1618284" y="591312"/>
                  </a:lnTo>
                  <a:lnTo>
                    <a:pt x="1613916" y="574548"/>
                  </a:lnTo>
                  <a:lnTo>
                    <a:pt x="1606296" y="548640"/>
                  </a:lnTo>
                  <a:lnTo>
                    <a:pt x="1548384" y="566928"/>
                  </a:lnTo>
                  <a:lnTo>
                    <a:pt x="1556004" y="591312"/>
                  </a:lnTo>
                  <a:lnTo>
                    <a:pt x="1554480" y="589788"/>
                  </a:lnTo>
                  <a:lnTo>
                    <a:pt x="1563624" y="624840"/>
                  </a:lnTo>
                  <a:lnTo>
                    <a:pt x="1623060" y="609600"/>
                  </a:lnTo>
                  <a:close/>
                </a:path>
                <a:path w="1640205" h="1531620">
                  <a:moveTo>
                    <a:pt x="1637233" y="838200"/>
                  </a:moveTo>
                  <a:lnTo>
                    <a:pt x="1575587" y="838200"/>
                  </a:lnTo>
                  <a:lnTo>
                    <a:pt x="1572768" y="858012"/>
                  </a:lnTo>
                  <a:lnTo>
                    <a:pt x="1633728" y="865632"/>
                  </a:lnTo>
                  <a:lnTo>
                    <a:pt x="1636776" y="844296"/>
                  </a:lnTo>
                  <a:lnTo>
                    <a:pt x="1637233" y="838200"/>
                  </a:lnTo>
                  <a:close/>
                </a:path>
                <a:path w="1640205" h="1531620">
                  <a:moveTo>
                    <a:pt x="1639824" y="801624"/>
                  </a:moveTo>
                  <a:lnTo>
                    <a:pt x="1577340" y="800100"/>
                  </a:lnTo>
                  <a:lnTo>
                    <a:pt x="1577340" y="801624"/>
                  </a:lnTo>
                  <a:lnTo>
                    <a:pt x="1574419" y="836676"/>
                  </a:lnTo>
                  <a:lnTo>
                    <a:pt x="1575816" y="836676"/>
                  </a:lnTo>
                  <a:lnTo>
                    <a:pt x="1637360" y="836676"/>
                  </a:lnTo>
                  <a:lnTo>
                    <a:pt x="1639824" y="804672"/>
                  </a:lnTo>
                  <a:lnTo>
                    <a:pt x="1639824" y="803148"/>
                  </a:lnTo>
                  <a:lnTo>
                    <a:pt x="1639824" y="801624"/>
                  </a:lnTo>
                  <a:close/>
                </a:path>
                <a:path w="1640205" h="1531620">
                  <a:moveTo>
                    <a:pt x="1639824" y="726948"/>
                  </a:moveTo>
                  <a:lnTo>
                    <a:pt x="1637360" y="694944"/>
                  </a:lnTo>
                  <a:lnTo>
                    <a:pt x="1636776" y="687336"/>
                  </a:lnTo>
                  <a:lnTo>
                    <a:pt x="1633728" y="673608"/>
                  </a:lnTo>
                  <a:lnTo>
                    <a:pt x="1572768" y="681228"/>
                  </a:lnTo>
                  <a:lnTo>
                    <a:pt x="1575816" y="694944"/>
                  </a:lnTo>
                  <a:lnTo>
                    <a:pt x="1574292" y="693420"/>
                  </a:lnTo>
                  <a:lnTo>
                    <a:pt x="1577213" y="728472"/>
                  </a:lnTo>
                  <a:lnTo>
                    <a:pt x="1577340" y="729996"/>
                  </a:lnTo>
                  <a:lnTo>
                    <a:pt x="1577340" y="728472"/>
                  </a:lnTo>
                  <a:lnTo>
                    <a:pt x="1578864" y="740664"/>
                  </a:lnTo>
                  <a:lnTo>
                    <a:pt x="1639824" y="737616"/>
                  </a:lnTo>
                  <a:lnTo>
                    <a:pt x="1639824" y="726948"/>
                  </a:lnTo>
                  <a:close/>
                </a:path>
              </a:pathLst>
            </a:custGeom>
            <a:solidFill>
              <a:srgbClr val="DDE2D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4465821" y="2769538"/>
            <a:ext cx="304292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13425D"/>
                </a:solidFill>
                <a:latin typeface="Century Gothic"/>
                <a:cs typeface="Century Gothic"/>
              </a:rPr>
              <a:t>SOLICITAÇÃO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5476171" y="170903"/>
            <a:ext cx="1033780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13425D"/>
                </a:solidFill>
                <a:latin typeface="Century Gothic"/>
                <a:cs typeface="Century Gothic"/>
              </a:rPr>
              <a:t>JAN-DEZ</a:t>
            </a:r>
            <a:r>
              <a:rPr dirty="0" sz="1450" spc="5">
                <a:solidFill>
                  <a:srgbClr val="13425D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13425D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4552536" y="3519440"/>
            <a:ext cx="786765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13425D"/>
                </a:solidFill>
                <a:latin typeface="Century Gothic"/>
                <a:cs typeface="Century Gothic"/>
              </a:rPr>
              <a:t>172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5351239" y="3574319"/>
            <a:ext cx="1421130" cy="4743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9"/>
              </a:spcBef>
            </a:pPr>
            <a:r>
              <a:rPr dirty="0" sz="1600">
                <a:solidFill>
                  <a:srgbClr val="13425D"/>
                </a:solidFill>
                <a:latin typeface="Century Gothic"/>
                <a:cs typeface="Century Gothic"/>
              </a:rPr>
              <a:t>solicitações</a:t>
            </a:r>
            <a:r>
              <a:rPr dirty="0" sz="1600" spc="50">
                <a:solidFill>
                  <a:srgbClr val="13425D"/>
                </a:solidFill>
                <a:latin typeface="Century Gothic"/>
                <a:cs typeface="Century Gothic"/>
              </a:rPr>
              <a:t> </a:t>
            </a:r>
            <a:r>
              <a:rPr dirty="0" sz="1600" spc="-50">
                <a:solidFill>
                  <a:srgbClr val="13425D"/>
                </a:solidFill>
                <a:latin typeface="Century Gothic"/>
                <a:cs typeface="Century Gothic"/>
              </a:rPr>
              <a:t>a </a:t>
            </a:r>
            <a:r>
              <a:rPr dirty="0" sz="1600">
                <a:solidFill>
                  <a:srgbClr val="13425D"/>
                </a:solidFill>
                <a:latin typeface="Century Gothic"/>
                <a:cs typeface="Century Gothic"/>
              </a:rPr>
              <a:t>nível</a:t>
            </a:r>
            <a:r>
              <a:rPr dirty="0" sz="1600" spc="15">
                <a:solidFill>
                  <a:srgbClr val="13425D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13425D"/>
                </a:solidFill>
                <a:latin typeface="Century Gothic"/>
                <a:cs typeface="Century Gothic"/>
              </a:rPr>
              <a:t>nacional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611610" y="2273182"/>
            <a:ext cx="1069975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10">
                <a:solidFill>
                  <a:srgbClr val="DDE2DA"/>
                </a:solidFill>
              </a:rPr>
              <a:t>17,6%</a:t>
            </a:r>
            <a:endParaRPr sz="2900"/>
          </a:p>
        </p:txBody>
      </p:sp>
      <p:sp>
        <p:nvSpPr>
          <p:cNvPr id="11" name="object 11" descr=""/>
          <p:cNvSpPr txBox="1"/>
          <p:nvPr/>
        </p:nvSpPr>
        <p:spPr>
          <a:xfrm>
            <a:off x="629873" y="2650384"/>
            <a:ext cx="1033144" cy="429259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09"/>
              </a:spcBef>
            </a:pP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2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2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Admin</dc:creator>
  <dc:title>_OUVIDORIA - relatorio anual - 2022.xlsb</dc:title>
  <dcterms:created xsi:type="dcterms:W3CDTF">2023-09-12T19:17:25Z</dcterms:created>
  <dcterms:modified xsi:type="dcterms:W3CDTF">2023-09-12T19:17:25Z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2023-08-22T00:00:00Z</vt:filetime>
  </property>
  <property fmtid="{D5CDD505-2E9C-101B-9397-08002B2CF9AE}" pid="3" name="LastSaved">
    <vt:filetime>2023-09-12T00:00:00Z</vt:filetime>
  </property>
  <property fmtid="{D5CDD505-2E9C-101B-9397-08002B2CF9AE}" pid="4" name="Producer">
    <vt:lpwstr>Microsoft: Print To PDF</vt:lpwstr>
  </property>
</Properties>
</file>