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575800" cy="5378450"/>
  <p:notesSz cx="9575800" cy="53784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8185" y="1667319"/>
            <a:ext cx="8139430" cy="11294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36370" y="3011932"/>
            <a:ext cx="6703060" cy="13446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70085" cy="5375910"/>
          </a:xfrm>
          <a:custGeom>
            <a:avLst/>
            <a:gdLst/>
            <a:ahLst/>
            <a:cxnLst/>
            <a:rect l="l" t="t" r="r" b="b"/>
            <a:pathLst>
              <a:path w="9570085" h="5375910">
                <a:moveTo>
                  <a:pt x="9569785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78790" y="1237043"/>
            <a:ext cx="4165473" cy="3549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931537" y="1237043"/>
            <a:ext cx="4165473" cy="3549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70085" cy="5375910"/>
          </a:xfrm>
          <a:custGeom>
            <a:avLst/>
            <a:gdLst/>
            <a:ahLst/>
            <a:cxnLst/>
            <a:rect l="l" t="t" r="r" b="b"/>
            <a:pathLst>
              <a:path w="9570085" h="5375910">
                <a:moveTo>
                  <a:pt x="9569785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75300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2537" y="207101"/>
            <a:ext cx="5317490" cy="7760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9A7439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8790" y="1237043"/>
            <a:ext cx="8618220" cy="3549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255772" y="5001958"/>
            <a:ext cx="3064256" cy="2689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78790" y="5001958"/>
            <a:ext cx="2202434" cy="2689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894576" y="5001958"/>
            <a:ext cx="2202434" cy="2689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1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g"/><Relationship Id="rId3" Type="http://schemas.openxmlformats.org/officeDocument/2006/relationships/image" Target="../media/image26.jpg"/><Relationship Id="rId4" Type="http://schemas.openxmlformats.org/officeDocument/2006/relationships/image" Target="../media/image27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6" Type="http://schemas.openxmlformats.org/officeDocument/2006/relationships/image" Target="../media/image11.jpg"/><Relationship Id="rId7" Type="http://schemas.openxmlformats.org/officeDocument/2006/relationships/image" Target="../media/image12.jpg"/><Relationship Id="rId8" Type="http://schemas.openxmlformats.org/officeDocument/2006/relationships/image" Target="../media/image13.jpg"/><Relationship Id="rId9" Type="http://schemas.openxmlformats.org/officeDocument/2006/relationships/image" Target="../media/image1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75910"/>
          </a:xfrm>
          <a:custGeom>
            <a:avLst/>
            <a:gdLst/>
            <a:ahLst/>
            <a:cxnLst/>
            <a:rect l="l" t="t" r="r" b="b"/>
            <a:pathLst>
              <a:path w="9570085" h="5375910">
                <a:moveTo>
                  <a:pt x="9569785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96217" y="816596"/>
            <a:ext cx="3164205" cy="69850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400" spc="-10">
                <a:solidFill>
                  <a:srgbClr val="183B46"/>
                </a:solidFill>
              </a:rPr>
              <a:t>OUVIDORIA</a:t>
            </a:r>
            <a:endParaRPr sz="4400"/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19530" y="4413441"/>
            <a:ext cx="2122931" cy="681227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4208212" y="3166313"/>
            <a:ext cx="1062355" cy="506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2100"/>
              </a:lnSpc>
              <a:spcBef>
                <a:spcPts val="95"/>
              </a:spcBef>
            </a:pPr>
            <a:r>
              <a:rPr dirty="0" sz="1950" spc="-10" b="1">
                <a:solidFill>
                  <a:srgbClr val="183B46"/>
                </a:solidFill>
                <a:latin typeface="Century Gothic"/>
                <a:cs typeface="Century Gothic"/>
              </a:rPr>
              <a:t>AGOSTO</a:t>
            </a:r>
            <a:endParaRPr sz="1950">
              <a:latin typeface="Century Gothic"/>
              <a:cs typeface="Century Gothic"/>
            </a:endParaRPr>
          </a:p>
          <a:p>
            <a:pPr algn="ctr" marL="31115">
              <a:lnSpc>
                <a:spcPts val="1680"/>
              </a:lnSpc>
            </a:pPr>
            <a:r>
              <a:rPr dirty="0" sz="1600" spc="-20">
                <a:solidFill>
                  <a:srgbClr val="183B46"/>
                </a:solidFill>
                <a:latin typeface="Century Gothic"/>
                <a:cs typeface="Century Gothic"/>
              </a:rPr>
              <a:t>2022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79194" y="1999424"/>
            <a:ext cx="1399031" cy="10469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75910"/>
          </a:xfrm>
          <a:custGeom>
            <a:avLst/>
            <a:gdLst/>
            <a:ahLst/>
            <a:cxnLst/>
            <a:rect l="l" t="t" r="r" b="b"/>
            <a:pathLst>
              <a:path w="9570085" h="5375910">
                <a:moveTo>
                  <a:pt x="9569785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02966" y="1432496"/>
            <a:ext cx="1333500" cy="106832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9025" cy="5375910"/>
            <a:chOff x="0" y="0"/>
            <a:chExt cx="2359025" cy="537591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9025" cy="5375910"/>
            </a:xfrm>
            <a:custGeom>
              <a:avLst/>
              <a:gdLst/>
              <a:ahLst/>
              <a:cxnLst/>
              <a:rect l="l" t="t" r="r" b="b"/>
              <a:pathLst>
                <a:path w="2359025" h="5375910">
                  <a:moveTo>
                    <a:pt x="0" y="5375300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75300"/>
                  </a:lnTo>
                  <a:lnTo>
                    <a:pt x="0" y="5375300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1490" y="1924748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808697" y="2760469"/>
            <a:ext cx="235394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3B6431"/>
                </a:solidFill>
                <a:latin typeface="Century Gothic"/>
                <a:cs typeface="Century Gothic"/>
              </a:rPr>
              <a:t>DENÚNCIA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22469" y="170903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3B6431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3B6431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807149" y="3507274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3B6431"/>
                </a:solidFill>
                <a:latin typeface="Century Gothic"/>
                <a:cs typeface="Century Gothic"/>
              </a:rPr>
              <a:t>20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51239" y="3562139"/>
            <a:ext cx="129095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 spc="-10">
                <a:solidFill>
                  <a:srgbClr val="3B6431"/>
                </a:solidFill>
                <a:latin typeface="Century Gothic"/>
                <a:cs typeface="Century Gothic"/>
              </a:rPr>
              <a:t>protocolos cadastrados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11610" y="2268661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26,7%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9873" y="2642790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60122" y="4600892"/>
            <a:ext cx="2527300" cy="457200"/>
            <a:chOff x="2360122" y="4600892"/>
            <a:chExt cx="2527300" cy="457200"/>
          </a:xfrm>
        </p:grpSpPr>
        <p:sp>
          <p:nvSpPr>
            <p:cNvPr id="3" name="object 3" descr=""/>
            <p:cNvSpPr/>
            <p:nvPr/>
          </p:nvSpPr>
          <p:spPr>
            <a:xfrm>
              <a:off x="3737818" y="4680140"/>
              <a:ext cx="1065530" cy="365760"/>
            </a:xfrm>
            <a:custGeom>
              <a:avLst/>
              <a:gdLst/>
              <a:ahLst/>
              <a:cxnLst/>
              <a:rect l="l" t="t" r="r" b="b"/>
              <a:pathLst>
                <a:path w="1065529" h="365760">
                  <a:moveTo>
                    <a:pt x="0" y="365760"/>
                  </a:moveTo>
                  <a:lnTo>
                    <a:pt x="1065276" y="365760"/>
                  </a:lnTo>
                  <a:lnTo>
                    <a:pt x="1065276" y="0"/>
                  </a:lnTo>
                  <a:lnTo>
                    <a:pt x="0" y="0"/>
                  </a:lnTo>
                  <a:lnTo>
                    <a:pt x="0" y="3657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436322" y="4680140"/>
              <a:ext cx="1301750" cy="365760"/>
            </a:xfrm>
            <a:custGeom>
              <a:avLst/>
              <a:gdLst/>
              <a:ahLst/>
              <a:cxnLst/>
              <a:rect l="l" t="t" r="r" b="b"/>
              <a:pathLst>
                <a:path w="1301750" h="365760">
                  <a:moveTo>
                    <a:pt x="1301495" y="365759"/>
                  </a:moveTo>
                  <a:lnTo>
                    <a:pt x="0" y="365759"/>
                  </a:lnTo>
                  <a:lnTo>
                    <a:pt x="0" y="0"/>
                  </a:lnTo>
                  <a:lnTo>
                    <a:pt x="1301495" y="0"/>
                  </a:lnTo>
                  <a:lnTo>
                    <a:pt x="1301495" y="365759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60122" y="4600892"/>
              <a:ext cx="2526791" cy="457199"/>
            </a:xfrm>
            <a:prstGeom prst="rect">
              <a:avLst/>
            </a:prstGeom>
          </p:spPr>
        </p:pic>
      </p:grpSp>
      <p:grpSp>
        <p:nvGrpSpPr>
          <p:cNvPr id="6" name="object 6" descr=""/>
          <p:cNvGrpSpPr/>
          <p:nvPr/>
        </p:nvGrpSpPr>
        <p:grpSpPr>
          <a:xfrm>
            <a:off x="5914090" y="0"/>
            <a:ext cx="3655695" cy="5374005"/>
            <a:chOff x="5914090" y="0"/>
            <a:chExt cx="3655695" cy="5374005"/>
          </a:xfrm>
        </p:grpSpPr>
        <p:sp>
          <p:nvSpPr>
            <p:cNvPr id="7" name="object 7" descr=""/>
            <p:cNvSpPr/>
            <p:nvPr/>
          </p:nvSpPr>
          <p:spPr>
            <a:xfrm>
              <a:off x="5914090" y="0"/>
              <a:ext cx="3655695" cy="5374005"/>
            </a:xfrm>
            <a:custGeom>
              <a:avLst/>
              <a:gdLst/>
              <a:ahLst/>
              <a:cxnLst/>
              <a:rect l="l" t="t" r="r" b="b"/>
              <a:pathLst>
                <a:path w="3655695" h="5374005">
                  <a:moveTo>
                    <a:pt x="0" y="0"/>
                  </a:moveTo>
                  <a:lnTo>
                    <a:pt x="3655695" y="0"/>
                  </a:lnTo>
                  <a:lnTo>
                    <a:pt x="3655695" y="5373561"/>
                  </a:lnTo>
                  <a:lnTo>
                    <a:pt x="0" y="53735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/>
          <p:nvPr/>
        </p:nvSpPr>
        <p:spPr>
          <a:xfrm>
            <a:off x="296626" y="295592"/>
            <a:ext cx="0" cy="1286510"/>
          </a:xfrm>
          <a:custGeom>
            <a:avLst/>
            <a:gdLst/>
            <a:ahLst/>
            <a:cxnLst/>
            <a:rect l="l" t="t" r="r" b="b"/>
            <a:pathLst>
              <a:path w="0" h="1286510">
                <a:moveTo>
                  <a:pt x="0" y="0"/>
                </a:moveTo>
                <a:lnTo>
                  <a:pt x="0" y="1286256"/>
                </a:lnTo>
              </a:path>
            </a:pathLst>
          </a:custGeom>
          <a:ln w="45719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0" name="object 10" descr=""/>
          <p:cNvGraphicFramePr>
            <a:graphicFrameLocks noGrp="1"/>
          </p:cNvGraphicFramePr>
          <p:nvPr/>
        </p:nvGraphicFramePr>
        <p:xfrm>
          <a:off x="1378856" y="1737296"/>
          <a:ext cx="3159125" cy="1847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/>
                <a:gridCol w="551815"/>
                <a:gridCol w="276225"/>
                <a:gridCol w="551814"/>
                <a:gridCol w="263525"/>
              </a:tblGrid>
              <a:tr h="160020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EMPRESA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160"/>
                        </a:lnSpc>
                      </a:pPr>
                      <a:r>
                        <a:rPr dirty="0" sz="1200" spc="-2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10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3355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ARQUITETO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6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9230">
                <a:tc>
                  <a:txBody>
                    <a:bodyPr/>
                    <a:lstStyle/>
                    <a:p>
                      <a:pPr algn="r" marR="933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LEIGO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4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87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CONTRATANTE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715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4986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1310">
                <a:tc>
                  <a:txBody>
                    <a:bodyPr/>
                    <a:lstStyle/>
                    <a:p>
                      <a:pPr algn="r" marR="9461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ELEIÇÕES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725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0675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GERAL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(OUVIDORIA)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09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pSp>
        <p:nvGrpSpPr>
          <p:cNvPr id="11" name="object 11" descr=""/>
          <p:cNvGrpSpPr/>
          <p:nvPr/>
        </p:nvGrpSpPr>
        <p:grpSpPr>
          <a:xfrm>
            <a:off x="2782270" y="1652714"/>
            <a:ext cx="40640" cy="1934845"/>
            <a:chOff x="2782270" y="1652714"/>
            <a:chExt cx="40640" cy="1934845"/>
          </a:xfrm>
        </p:grpSpPr>
        <p:sp>
          <p:nvSpPr>
            <p:cNvPr id="12" name="object 12" descr=""/>
            <p:cNvSpPr/>
            <p:nvPr/>
          </p:nvSpPr>
          <p:spPr>
            <a:xfrm>
              <a:off x="2818846" y="1656524"/>
              <a:ext cx="0" cy="1931035"/>
            </a:xfrm>
            <a:custGeom>
              <a:avLst/>
              <a:gdLst/>
              <a:ahLst/>
              <a:cxnLst/>
              <a:rect l="l" t="t" r="r" b="b"/>
              <a:pathLst>
                <a:path w="0" h="1931035">
                  <a:moveTo>
                    <a:pt x="0" y="0"/>
                  </a:moveTo>
                  <a:lnTo>
                    <a:pt x="0" y="19309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782270" y="1656524"/>
              <a:ext cx="36830" cy="0"/>
            </a:xfrm>
            <a:custGeom>
              <a:avLst/>
              <a:gdLst/>
              <a:ahLst/>
              <a:cxnLst/>
              <a:rect l="l" t="t" r="r" b="b"/>
              <a:pathLst>
                <a:path w="36830" h="0">
                  <a:moveTo>
                    <a:pt x="0" y="0"/>
                  </a:moveTo>
                  <a:lnTo>
                    <a:pt x="36576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/>
          <p:nvPr/>
        </p:nvSpPr>
        <p:spPr>
          <a:xfrm>
            <a:off x="2782270" y="197808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2782270" y="229965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2782270" y="262121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2782270" y="294278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2782270" y="326434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2782270" y="358743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3A6330"/>
                </a:solidFill>
              </a:rPr>
              <a:t>DENÚNCIA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3A6330"/>
                </a:solidFill>
              </a:rPr>
              <a:t>AGO</a:t>
            </a:r>
            <a:r>
              <a:rPr dirty="0" sz="1150" spc="45">
                <a:solidFill>
                  <a:srgbClr val="3A6330"/>
                </a:solidFill>
              </a:rPr>
              <a:t> </a:t>
            </a:r>
            <a:r>
              <a:rPr dirty="0" sz="1150" spc="-25">
                <a:solidFill>
                  <a:srgbClr val="3A6330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 txBox="1"/>
          <p:nvPr/>
        </p:nvSpPr>
        <p:spPr>
          <a:xfrm>
            <a:off x="1283661" y="4579195"/>
            <a:ext cx="1014094" cy="5283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190"/>
              </a:lnSpc>
              <a:spcBef>
                <a:spcPts val="90"/>
              </a:spcBef>
            </a:pPr>
            <a:r>
              <a:rPr dirty="0" sz="1950" spc="-25" b="1">
                <a:solidFill>
                  <a:srgbClr val="3A6330"/>
                </a:solidFill>
                <a:latin typeface="Century Gothic"/>
                <a:cs typeface="Century Gothic"/>
              </a:rPr>
              <a:t>55%</a:t>
            </a:r>
            <a:endParaRPr sz="1950">
              <a:latin typeface="Century Gothic"/>
              <a:cs typeface="Century Gothic"/>
            </a:endParaRPr>
          </a:p>
          <a:p>
            <a:pPr algn="r" marR="10795">
              <a:lnSpc>
                <a:spcPts val="1770"/>
              </a:lnSpc>
            </a:pPr>
            <a:r>
              <a:rPr dirty="0" sz="1600" spc="-10">
                <a:solidFill>
                  <a:srgbClr val="3A6330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320414" y="646653"/>
            <a:ext cx="2796540" cy="229044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5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50%</a:t>
            </a:r>
            <a:endParaRPr sz="3550">
              <a:latin typeface="Century Gothic"/>
              <a:cs typeface="Century Gothic"/>
            </a:endParaRPr>
          </a:p>
          <a:p>
            <a:pPr marL="12700" marR="581660">
              <a:lnSpc>
                <a:spcPts val="1910"/>
              </a:lnSpc>
              <a:spcBef>
                <a:spcPts val="21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denúncias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CONTRA</a:t>
            </a:r>
            <a:r>
              <a:rPr dirty="0" sz="1950" spc="-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EMPRESA</a:t>
            </a:r>
            <a:endParaRPr sz="1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>
              <a:latin typeface="Century Gothic"/>
              <a:cs typeface="Century Gothic"/>
            </a:endParaRPr>
          </a:p>
          <a:p>
            <a:pPr marL="15240">
              <a:lnSpc>
                <a:spcPts val="2280"/>
              </a:lnSpc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2700" marR="179705" indent="127635">
              <a:lnSpc>
                <a:spcPts val="1100"/>
              </a:lnSpc>
              <a:spcBef>
                <a:spcPts val="160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descumprimento</a:t>
            </a:r>
            <a:r>
              <a:rPr dirty="0" sz="1100" spc="114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100" spc="14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salário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mínimo profissional;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015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postura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profissional;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2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sem</a:t>
            </a:r>
            <a:r>
              <a:rPr dirty="0" sz="1100" spc="114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responsável</a:t>
            </a:r>
            <a:r>
              <a:rPr dirty="0" sz="1100" spc="10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técnico</a:t>
            </a:r>
            <a:r>
              <a:rPr dirty="0" sz="1100" spc="11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cadastrado.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409118" y="3562139"/>
            <a:ext cx="199834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elogio(s)</a:t>
            </a:r>
            <a:r>
              <a:rPr dirty="0" sz="1600" spc="3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483659"/>
                </a:solidFill>
                <a:latin typeface="Century Gothic"/>
                <a:cs typeface="Century Gothic"/>
              </a:rPr>
              <a:t>enviado(s) </a:t>
            </a: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através</a:t>
            </a:r>
            <a:r>
              <a:rPr dirty="0" sz="1600" spc="1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do</a:t>
            </a:r>
            <a:r>
              <a:rPr dirty="0" sz="1600" spc="5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483659"/>
                </a:solidFill>
                <a:latin typeface="Century Gothic"/>
                <a:cs typeface="Century Gothic"/>
              </a:rPr>
              <a:t>canal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48102" y="1420304"/>
            <a:ext cx="1301495" cy="106832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9025" cy="5375910"/>
            <a:chOff x="0" y="0"/>
            <a:chExt cx="2359025" cy="537591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9025" cy="5375910"/>
            </a:xfrm>
            <a:custGeom>
              <a:avLst/>
              <a:gdLst/>
              <a:ahLst/>
              <a:cxnLst/>
              <a:rect l="l" t="t" r="r" b="b"/>
              <a:pathLst>
                <a:path w="2359025" h="5375910">
                  <a:moveTo>
                    <a:pt x="0" y="5375300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75300"/>
                  </a:lnTo>
                  <a:lnTo>
                    <a:pt x="0" y="5375300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1490" y="1924748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121045" y="2760469"/>
            <a:ext cx="172910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483659"/>
                </a:solidFill>
                <a:latin typeface="Century Gothic"/>
                <a:cs typeface="Century Gothic"/>
              </a:rPr>
              <a:t>ELOGIO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22469" y="170903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483659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483659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063089" y="3507274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5" b="1">
                <a:solidFill>
                  <a:srgbClr val="483659"/>
                </a:solidFill>
                <a:latin typeface="Century Gothic"/>
                <a:cs typeface="Century Gothic"/>
              </a:rPr>
              <a:t>1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15223" y="2268661"/>
            <a:ext cx="86233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2DA"/>
                </a:solidFill>
              </a:rPr>
              <a:t>1,3%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9873" y="2642790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14090" y="0"/>
            <a:ext cx="3655695" cy="5372100"/>
            <a:chOff x="5914090" y="0"/>
            <a:chExt cx="3655695" cy="5372100"/>
          </a:xfrm>
        </p:grpSpPr>
        <p:sp>
          <p:nvSpPr>
            <p:cNvPr id="3" name="object 3" descr=""/>
            <p:cNvSpPr/>
            <p:nvPr/>
          </p:nvSpPr>
          <p:spPr>
            <a:xfrm>
              <a:off x="5914090" y="0"/>
              <a:ext cx="3655695" cy="5372100"/>
            </a:xfrm>
            <a:custGeom>
              <a:avLst/>
              <a:gdLst/>
              <a:ahLst/>
              <a:cxnLst/>
              <a:rect l="l" t="t" r="r" b="b"/>
              <a:pathLst>
                <a:path w="3655695" h="5372100">
                  <a:moveTo>
                    <a:pt x="0" y="0"/>
                  </a:moveTo>
                  <a:lnTo>
                    <a:pt x="3655695" y="0"/>
                  </a:lnTo>
                  <a:lnTo>
                    <a:pt x="3655695" y="5372037"/>
                  </a:lnTo>
                  <a:lnTo>
                    <a:pt x="0" y="53720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96626" y="295592"/>
            <a:ext cx="0" cy="1283335"/>
          </a:xfrm>
          <a:custGeom>
            <a:avLst/>
            <a:gdLst/>
            <a:ahLst/>
            <a:cxnLst/>
            <a:rect l="l" t="t" r="r" b="b"/>
            <a:pathLst>
              <a:path w="0" h="1283335">
                <a:moveTo>
                  <a:pt x="0" y="0"/>
                </a:moveTo>
                <a:lnTo>
                  <a:pt x="0" y="1283208"/>
                </a:lnTo>
              </a:path>
            </a:pathLst>
          </a:custGeom>
          <a:ln w="45719">
            <a:solidFill>
              <a:srgbClr val="47365A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2785318" y="1949894"/>
            <a:ext cx="1376680" cy="1935480"/>
            <a:chOff x="2785318" y="1949894"/>
            <a:chExt cx="1376680" cy="1935480"/>
          </a:xfrm>
        </p:grpSpPr>
        <p:sp>
          <p:nvSpPr>
            <p:cNvPr id="7" name="object 7" descr=""/>
            <p:cNvSpPr/>
            <p:nvPr/>
          </p:nvSpPr>
          <p:spPr>
            <a:xfrm>
              <a:off x="2821894" y="2049716"/>
              <a:ext cx="1339850" cy="192405"/>
            </a:xfrm>
            <a:custGeom>
              <a:avLst/>
              <a:gdLst/>
              <a:ahLst/>
              <a:cxnLst/>
              <a:rect l="l" t="t" r="r" b="b"/>
              <a:pathLst>
                <a:path w="1339850" h="192405">
                  <a:moveTo>
                    <a:pt x="1339595" y="192024"/>
                  </a:moveTo>
                  <a:lnTo>
                    <a:pt x="0" y="192024"/>
                  </a:lnTo>
                  <a:lnTo>
                    <a:pt x="0" y="0"/>
                  </a:lnTo>
                  <a:lnTo>
                    <a:pt x="1339595" y="0"/>
                  </a:lnTo>
                  <a:lnTo>
                    <a:pt x="1339595" y="192024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821894" y="1953704"/>
              <a:ext cx="0" cy="1927860"/>
            </a:xfrm>
            <a:custGeom>
              <a:avLst/>
              <a:gdLst/>
              <a:ahLst/>
              <a:cxnLst/>
              <a:rect l="l" t="t" r="r" b="b"/>
              <a:pathLst>
                <a:path w="0" h="1927860">
                  <a:moveTo>
                    <a:pt x="0" y="0"/>
                  </a:moveTo>
                  <a:lnTo>
                    <a:pt x="0" y="192786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785318" y="1953704"/>
              <a:ext cx="36830" cy="1927860"/>
            </a:xfrm>
            <a:custGeom>
              <a:avLst/>
              <a:gdLst/>
              <a:ahLst/>
              <a:cxnLst/>
              <a:rect l="l" t="t" r="r" b="b"/>
              <a:pathLst>
                <a:path w="36830" h="1927860">
                  <a:moveTo>
                    <a:pt x="0" y="0"/>
                  </a:moveTo>
                  <a:lnTo>
                    <a:pt x="36576" y="0"/>
                  </a:lnTo>
                </a:path>
                <a:path w="36830" h="1927860">
                  <a:moveTo>
                    <a:pt x="0" y="385572"/>
                  </a:moveTo>
                  <a:lnTo>
                    <a:pt x="36576" y="385572"/>
                  </a:lnTo>
                </a:path>
                <a:path w="36830" h="1927860">
                  <a:moveTo>
                    <a:pt x="0" y="771144"/>
                  </a:moveTo>
                  <a:lnTo>
                    <a:pt x="36576" y="771144"/>
                  </a:lnTo>
                </a:path>
                <a:path w="36830" h="1927860">
                  <a:moveTo>
                    <a:pt x="0" y="1156716"/>
                  </a:moveTo>
                  <a:lnTo>
                    <a:pt x="36576" y="1156716"/>
                  </a:lnTo>
                </a:path>
                <a:path w="36830" h="1927860">
                  <a:moveTo>
                    <a:pt x="0" y="1542288"/>
                  </a:moveTo>
                  <a:lnTo>
                    <a:pt x="36576" y="1542288"/>
                  </a:lnTo>
                </a:path>
                <a:path w="36830" h="1927860">
                  <a:moveTo>
                    <a:pt x="0" y="1927860"/>
                  </a:moveTo>
                  <a:lnTo>
                    <a:pt x="36576" y="192786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208155" y="2039552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869353" y="242538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869353" y="281114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869353" y="3196971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869353" y="358272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294090" y="2057528"/>
            <a:ext cx="4362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UF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484697" y="2443236"/>
            <a:ext cx="2457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287987" y="2828937"/>
            <a:ext cx="44259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BR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196511" y="3214652"/>
            <a:ext cx="53530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588243" y="3600402"/>
            <a:ext cx="114236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47365A"/>
                </a:solidFill>
              </a:rPr>
              <a:t>ELOGIO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47365A"/>
                </a:solidFill>
              </a:rPr>
              <a:t>AGO</a:t>
            </a:r>
            <a:r>
              <a:rPr dirty="0" sz="1150" spc="50">
                <a:solidFill>
                  <a:srgbClr val="47365A"/>
                </a:solidFill>
              </a:rPr>
              <a:t> </a:t>
            </a:r>
            <a:r>
              <a:rPr dirty="0" sz="1150" spc="-25">
                <a:solidFill>
                  <a:srgbClr val="47365A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 txBox="1"/>
          <p:nvPr/>
        </p:nvSpPr>
        <p:spPr>
          <a:xfrm>
            <a:off x="6323544" y="643556"/>
            <a:ext cx="2621280" cy="1056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20" b="1">
                <a:solidFill>
                  <a:srgbClr val="DDE1DA"/>
                </a:solidFill>
                <a:latin typeface="Century Gothic"/>
                <a:cs typeface="Century Gothic"/>
              </a:rPr>
              <a:t>100%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ts val="1889"/>
              </a:lnSpc>
              <a:spcBef>
                <a:spcPts val="24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direcionados</a:t>
            </a:r>
            <a:r>
              <a:rPr dirty="0" sz="1950" spc="-4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a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CAU/UFs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323498" y="2232271"/>
            <a:ext cx="1858645" cy="46291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3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postura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no</a:t>
            </a:r>
            <a:r>
              <a:rPr dirty="0" sz="1100" spc="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atendimento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23718" y="1432496"/>
            <a:ext cx="1301495" cy="1068323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0"/>
            <a:ext cx="2359025" cy="5375910"/>
            <a:chOff x="0" y="0"/>
            <a:chExt cx="2359025" cy="537591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2359025" cy="5375910"/>
            </a:xfrm>
            <a:custGeom>
              <a:avLst/>
              <a:gdLst/>
              <a:ahLst/>
              <a:cxnLst/>
              <a:rect l="l" t="t" r="r" b="b"/>
              <a:pathLst>
                <a:path w="2359025" h="5375910">
                  <a:moveTo>
                    <a:pt x="0" y="5375300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75300"/>
                  </a:lnTo>
                  <a:lnTo>
                    <a:pt x="0" y="5375300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51490" y="1924748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28" y="867156"/>
                  </a:moveTo>
                  <a:lnTo>
                    <a:pt x="71374" y="865632"/>
                  </a:lnTo>
                  <a:lnTo>
                    <a:pt x="65786" y="832104"/>
                  </a:lnTo>
                  <a:lnTo>
                    <a:pt x="65532" y="830580"/>
                  </a:lnTo>
                  <a:lnTo>
                    <a:pt x="65532" y="815340"/>
                  </a:lnTo>
                  <a:lnTo>
                    <a:pt x="3048" y="819912"/>
                  </a:lnTo>
                  <a:lnTo>
                    <a:pt x="4572" y="838200"/>
                  </a:lnTo>
                  <a:lnTo>
                    <a:pt x="9144" y="876300"/>
                  </a:lnTo>
                  <a:lnTo>
                    <a:pt x="12192" y="885444"/>
                  </a:lnTo>
                  <a:lnTo>
                    <a:pt x="71628" y="873252"/>
                  </a:lnTo>
                  <a:lnTo>
                    <a:pt x="70104" y="865632"/>
                  </a:lnTo>
                  <a:lnTo>
                    <a:pt x="71628" y="867156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32" y="987564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40"/>
                  </a:lnTo>
                  <a:lnTo>
                    <a:pt x="45720" y="1008900"/>
                  </a:lnTo>
                  <a:lnTo>
                    <a:pt x="103632" y="987564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20"/>
                  </a:moveTo>
                  <a:lnTo>
                    <a:pt x="153047" y="1091196"/>
                  </a:lnTo>
                  <a:lnTo>
                    <a:pt x="135636" y="1060716"/>
                  </a:lnTo>
                  <a:lnTo>
                    <a:pt x="137160" y="1062240"/>
                  </a:lnTo>
                  <a:lnTo>
                    <a:pt x="136398" y="1060716"/>
                  </a:lnTo>
                  <a:lnTo>
                    <a:pt x="126492" y="1040904"/>
                  </a:lnTo>
                  <a:lnTo>
                    <a:pt x="71628" y="1068336"/>
                  </a:lnTo>
                  <a:lnTo>
                    <a:pt x="82296" y="1089672"/>
                  </a:lnTo>
                  <a:lnTo>
                    <a:pt x="100584" y="1123200"/>
                  </a:lnTo>
                  <a:lnTo>
                    <a:pt x="102108" y="1126248"/>
                  </a:lnTo>
                  <a:lnTo>
                    <a:pt x="153924" y="1092720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64"/>
                  </a:lnTo>
                  <a:lnTo>
                    <a:pt x="211836" y="1176540"/>
                  </a:lnTo>
                  <a:lnTo>
                    <a:pt x="211836" y="1178064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64"/>
                  </a:lnTo>
                  <a:lnTo>
                    <a:pt x="141732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28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47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19" y="70104"/>
                  </a:lnTo>
                  <a:lnTo>
                    <a:pt x="973823" y="76200"/>
                  </a:lnTo>
                  <a:lnTo>
                    <a:pt x="973823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47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831482" y="2760316"/>
            <a:ext cx="230822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9A7439"/>
                </a:solidFill>
                <a:latin typeface="Century Gothic"/>
                <a:cs typeface="Century Gothic"/>
              </a:rPr>
              <a:t>SUGESTÃO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622470" y="170880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9A7439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9A7439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061761" y="3507121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10" b="1">
                <a:solidFill>
                  <a:srgbClr val="9A7439"/>
                </a:solidFill>
                <a:latin typeface="Century Gothic"/>
                <a:cs typeface="Century Gothic"/>
              </a:rPr>
              <a:t>4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51238" y="3562294"/>
            <a:ext cx="1976120" cy="473709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5"/>
              </a:spcBef>
            </a:pPr>
            <a:r>
              <a:rPr dirty="0" sz="1600">
                <a:solidFill>
                  <a:srgbClr val="9A7439"/>
                </a:solidFill>
                <a:latin typeface="Century Gothic"/>
                <a:cs typeface="Century Gothic"/>
              </a:rPr>
              <a:t>sugestões</a:t>
            </a:r>
            <a:r>
              <a:rPr dirty="0" sz="1600" spc="4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9"/>
                </a:solidFill>
                <a:latin typeface="Century Gothic"/>
                <a:cs typeface="Century Gothic"/>
              </a:rPr>
              <a:t>enviadas </a:t>
            </a:r>
            <a:r>
              <a:rPr dirty="0" sz="1600">
                <a:solidFill>
                  <a:srgbClr val="9A7439"/>
                </a:solidFill>
                <a:latin typeface="Century Gothic"/>
                <a:cs typeface="Century Gothic"/>
              </a:rPr>
              <a:t>à</a:t>
            </a:r>
            <a:r>
              <a:rPr dirty="0" sz="1600" spc="1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9"/>
                </a:solidFill>
                <a:latin typeface="Century Gothic"/>
                <a:cs typeface="Century Gothic"/>
              </a:rPr>
              <a:t>ouvidoria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15223" y="2268616"/>
            <a:ext cx="861694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0">
                <a:solidFill>
                  <a:srgbClr val="DDE1DA"/>
                </a:solidFill>
              </a:rPr>
              <a:t>5,3%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9874" y="2642767"/>
            <a:ext cx="1033144" cy="429259"/>
          </a:xfrm>
          <a:prstGeom prst="rect">
            <a:avLst/>
          </a:prstGeom>
        </p:spPr>
        <p:txBody>
          <a:bodyPr wrap="square" lIns="0" tIns="52704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14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14090" y="0"/>
            <a:ext cx="3655695" cy="5372100"/>
            <a:chOff x="5914090" y="0"/>
            <a:chExt cx="3655695" cy="5372100"/>
          </a:xfrm>
        </p:grpSpPr>
        <p:sp>
          <p:nvSpPr>
            <p:cNvPr id="3" name="object 3" descr=""/>
            <p:cNvSpPr/>
            <p:nvPr/>
          </p:nvSpPr>
          <p:spPr>
            <a:xfrm>
              <a:off x="5914090" y="0"/>
              <a:ext cx="3655695" cy="5372100"/>
            </a:xfrm>
            <a:custGeom>
              <a:avLst/>
              <a:gdLst/>
              <a:ahLst/>
              <a:cxnLst/>
              <a:rect l="l" t="t" r="r" b="b"/>
              <a:pathLst>
                <a:path w="3655695" h="5372100">
                  <a:moveTo>
                    <a:pt x="0" y="0"/>
                  </a:moveTo>
                  <a:lnTo>
                    <a:pt x="3655695" y="0"/>
                  </a:lnTo>
                  <a:lnTo>
                    <a:pt x="3655695" y="5372037"/>
                  </a:lnTo>
                  <a:lnTo>
                    <a:pt x="0" y="53720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96626" y="295592"/>
            <a:ext cx="0" cy="1283335"/>
          </a:xfrm>
          <a:custGeom>
            <a:avLst/>
            <a:gdLst/>
            <a:ahLst/>
            <a:cxnLst/>
            <a:rect l="l" t="t" r="r" b="b"/>
            <a:pathLst>
              <a:path w="0" h="1283335">
                <a:moveTo>
                  <a:pt x="0" y="0"/>
                </a:moveTo>
                <a:lnTo>
                  <a:pt x="0" y="1283208"/>
                </a:lnTo>
              </a:path>
            </a:pathLst>
          </a:custGeom>
          <a:ln w="45719">
            <a:solidFill>
              <a:srgbClr val="9A7439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2980390" y="948626"/>
            <a:ext cx="1572895" cy="3691254"/>
            <a:chOff x="2980390" y="948626"/>
            <a:chExt cx="1572895" cy="3691254"/>
          </a:xfrm>
        </p:grpSpPr>
        <p:sp>
          <p:nvSpPr>
            <p:cNvPr id="7" name="object 7" descr=""/>
            <p:cNvSpPr/>
            <p:nvPr/>
          </p:nvSpPr>
          <p:spPr>
            <a:xfrm>
              <a:off x="3016953" y="1054544"/>
              <a:ext cx="1536700" cy="1022985"/>
            </a:xfrm>
            <a:custGeom>
              <a:avLst/>
              <a:gdLst/>
              <a:ahLst/>
              <a:cxnLst/>
              <a:rect l="l" t="t" r="r" b="b"/>
              <a:pathLst>
                <a:path w="1536700" h="1022985">
                  <a:moveTo>
                    <a:pt x="768096" y="818388"/>
                  </a:moveTo>
                  <a:lnTo>
                    <a:pt x="0" y="818388"/>
                  </a:lnTo>
                  <a:lnTo>
                    <a:pt x="0" y="1022604"/>
                  </a:lnTo>
                  <a:lnTo>
                    <a:pt x="768096" y="1022604"/>
                  </a:lnTo>
                  <a:lnTo>
                    <a:pt x="768096" y="818388"/>
                  </a:lnTo>
                  <a:close/>
                </a:path>
                <a:path w="1536700" h="1022985">
                  <a:moveTo>
                    <a:pt x="768096" y="409956"/>
                  </a:moveTo>
                  <a:lnTo>
                    <a:pt x="0" y="409956"/>
                  </a:lnTo>
                  <a:lnTo>
                    <a:pt x="0" y="612648"/>
                  </a:lnTo>
                  <a:lnTo>
                    <a:pt x="768096" y="612648"/>
                  </a:lnTo>
                  <a:lnTo>
                    <a:pt x="768096" y="409956"/>
                  </a:lnTo>
                  <a:close/>
                </a:path>
                <a:path w="1536700" h="1022985">
                  <a:moveTo>
                    <a:pt x="1536192" y="0"/>
                  </a:moveTo>
                  <a:lnTo>
                    <a:pt x="0" y="0"/>
                  </a:lnTo>
                  <a:lnTo>
                    <a:pt x="0" y="204216"/>
                  </a:lnTo>
                  <a:lnTo>
                    <a:pt x="1536192" y="204216"/>
                  </a:lnTo>
                  <a:lnTo>
                    <a:pt x="1536192" y="0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016966" y="952436"/>
              <a:ext cx="0" cy="3683635"/>
            </a:xfrm>
            <a:custGeom>
              <a:avLst/>
              <a:gdLst/>
              <a:ahLst/>
              <a:cxnLst/>
              <a:rect l="l" t="t" r="r" b="b"/>
              <a:pathLst>
                <a:path w="0" h="3683635">
                  <a:moveTo>
                    <a:pt x="0" y="0"/>
                  </a:moveTo>
                  <a:lnTo>
                    <a:pt x="0" y="36835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980390" y="952436"/>
              <a:ext cx="36830" cy="3683635"/>
            </a:xfrm>
            <a:custGeom>
              <a:avLst/>
              <a:gdLst/>
              <a:ahLst/>
              <a:cxnLst/>
              <a:rect l="l" t="t" r="r" b="b"/>
              <a:pathLst>
                <a:path w="36830" h="3683635">
                  <a:moveTo>
                    <a:pt x="0" y="0"/>
                  </a:moveTo>
                  <a:lnTo>
                    <a:pt x="36576" y="0"/>
                  </a:lnTo>
                </a:path>
                <a:path w="36830" h="3683635">
                  <a:moveTo>
                    <a:pt x="0" y="408432"/>
                  </a:moveTo>
                  <a:lnTo>
                    <a:pt x="36576" y="408432"/>
                  </a:lnTo>
                </a:path>
                <a:path w="36830" h="3683635">
                  <a:moveTo>
                    <a:pt x="0" y="818388"/>
                  </a:moveTo>
                  <a:lnTo>
                    <a:pt x="36576" y="818388"/>
                  </a:lnTo>
                </a:path>
                <a:path w="36830" h="3683635">
                  <a:moveTo>
                    <a:pt x="0" y="1228344"/>
                  </a:moveTo>
                  <a:lnTo>
                    <a:pt x="36576" y="1228344"/>
                  </a:lnTo>
                </a:path>
                <a:path w="36830" h="3683635">
                  <a:moveTo>
                    <a:pt x="0" y="1636776"/>
                  </a:moveTo>
                  <a:lnTo>
                    <a:pt x="36576" y="1636776"/>
                  </a:lnTo>
                </a:path>
                <a:path w="36830" h="3683635">
                  <a:moveTo>
                    <a:pt x="0" y="2046732"/>
                  </a:moveTo>
                  <a:lnTo>
                    <a:pt x="36576" y="2046732"/>
                  </a:lnTo>
                </a:path>
                <a:path w="36830" h="3683635">
                  <a:moveTo>
                    <a:pt x="0" y="2455164"/>
                  </a:moveTo>
                  <a:lnTo>
                    <a:pt x="36576" y="2455164"/>
                  </a:lnTo>
                </a:path>
                <a:path w="36830" h="3683635">
                  <a:moveTo>
                    <a:pt x="0" y="2865120"/>
                  </a:moveTo>
                  <a:lnTo>
                    <a:pt x="36576" y="2865120"/>
                  </a:lnTo>
                </a:path>
                <a:path w="36830" h="3683635">
                  <a:moveTo>
                    <a:pt x="0" y="3273552"/>
                  </a:moveTo>
                  <a:lnTo>
                    <a:pt x="36576" y="3273552"/>
                  </a:lnTo>
                </a:path>
                <a:path w="36830" h="3683635">
                  <a:moveTo>
                    <a:pt x="0" y="3683508"/>
                  </a:moveTo>
                  <a:lnTo>
                    <a:pt x="36576" y="36835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601354" y="1049011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832801" y="1459192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832801" y="186937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064304" y="227804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064304" y="268823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064304" y="309690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064304" y="3507085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064304" y="3917277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064304" y="4325923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713210" y="1068455"/>
            <a:ext cx="21272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635358" y="1478571"/>
            <a:ext cx="128968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2391518" y="1887135"/>
            <a:ext cx="53530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679648" y="2297251"/>
            <a:ext cx="2457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263485" y="2705827"/>
            <a:ext cx="66040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563686" y="3115916"/>
            <a:ext cx="136207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CARTEIRA</a:t>
            </a:r>
            <a:r>
              <a:rPr dirty="0" sz="900" spc="-6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675099" y="3526039"/>
            <a:ext cx="24892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489096" y="3934602"/>
            <a:ext cx="4362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UF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534807" y="4344725"/>
            <a:ext cx="38925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/>
              <a:t>SUGESTÃO</a:t>
            </a:r>
          </a:p>
          <a:p>
            <a:pPr marL="39370">
              <a:lnSpc>
                <a:spcPts val="1235"/>
              </a:lnSpc>
            </a:pPr>
            <a:r>
              <a:rPr dirty="0" sz="1150"/>
              <a:t>AGO</a:t>
            </a:r>
            <a:r>
              <a:rPr dirty="0" sz="1150" spc="45"/>
              <a:t> </a:t>
            </a:r>
            <a:r>
              <a:rPr dirty="0" sz="1150" spc="-25"/>
              <a:t>22</a:t>
            </a:r>
            <a:endParaRPr sz="1150"/>
          </a:p>
        </p:txBody>
      </p:sp>
      <p:sp>
        <p:nvSpPr>
          <p:cNvPr id="29" name="object 29" descr=""/>
          <p:cNvSpPr txBox="1"/>
          <p:nvPr/>
        </p:nvSpPr>
        <p:spPr>
          <a:xfrm>
            <a:off x="6323544" y="643556"/>
            <a:ext cx="1931035" cy="1056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50%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ts val="1889"/>
              </a:lnSpc>
              <a:spcBef>
                <a:spcPts val="24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RRT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6323498" y="2377052"/>
            <a:ext cx="1397000" cy="46418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3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5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melhorias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75910"/>
          </a:xfrm>
          <a:custGeom>
            <a:avLst/>
            <a:gdLst/>
            <a:ahLst/>
            <a:cxnLst/>
            <a:rect l="l" t="t" r="r" b="b"/>
            <a:pathLst>
              <a:path w="9570085" h="5375910">
                <a:moveTo>
                  <a:pt x="9569785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0" y="0"/>
            <a:ext cx="5129530" cy="5369560"/>
            <a:chOff x="0" y="0"/>
            <a:chExt cx="5129530" cy="536956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5129530" cy="5369560"/>
            </a:xfrm>
            <a:custGeom>
              <a:avLst/>
              <a:gdLst/>
              <a:ahLst/>
              <a:cxnLst/>
              <a:rect l="l" t="t" r="r" b="b"/>
              <a:pathLst>
                <a:path w="5129530" h="5369560">
                  <a:moveTo>
                    <a:pt x="0" y="5368988"/>
                  </a:moveTo>
                  <a:lnTo>
                    <a:pt x="0" y="0"/>
                  </a:lnTo>
                  <a:lnTo>
                    <a:pt x="5129230" y="0"/>
                  </a:lnTo>
                  <a:lnTo>
                    <a:pt x="5129230" y="5368988"/>
                  </a:lnTo>
                  <a:lnTo>
                    <a:pt x="0" y="5368988"/>
                  </a:lnTo>
                  <a:close/>
                </a:path>
              </a:pathLst>
            </a:custGeom>
            <a:solidFill>
              <a:srgbClr val="EDEF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75290" y="283400"/>
              <a:ext cx="0" cy="1295400"/>
            </a:xfrm>
            <a:custGeom>
              <a:avLst/>
              <a:gdLst/>
              <a:ahLst/>
              <a:cxnLst/>
              <a:rect l="l" t="t" r="r" b="b"/>
              <a:pathLst>
                <a:path w="0" h="1295400">
                  <a:moveTo>
                    <a:pt x="0" y="0"/>
                  </a:moveTo>
                  <a:lnTo>
                    <a:pt x="0" y="1295400"/>
                  </a:lnTo>
                </a:path>
              </a:pathLst>
            </a:custGeom>
            <a:ln w="45719">
              <a:solidFill>
                <a:srgbClr val="183B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7240732" y="286448"/>
            <a:ext cx="1459230" cy="4754880"/>
            <a:chOff x="7240732" y="286448"/>
            <a:chExt cx="1459230" cy="4754880"/>
          </a:xfrm>
        </p:grpSpPr>
        <p:sp>
          <p:nvSpPr>
            <p:cNvPr id="7" name="object 7" descr=""/>
            <p:cNvSpPr/>
            <p:nvPr/>
          </p:nvSpPr>
          <p:spPr>
            <a:xfrm>
              <a:off x="7244542" y="2791904"/>
              <a:ext cx="59690" cy="97790"/>
            </a:xfrm>
            <a:custGeom>
              <a:avLst/>
              <a:gdLst/>
              <a:ahLst/>
              <a:cxnLst/>
              <a:rect l="l" t="t" r="r" b="b"/>
              <a:pathLst>
                <a:path w="59690" h="97789">
                  <a:moveTo>
                    <a:pt x="59435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59435" y="0"/>
                  </a:lnTo>
                  <a:lnTo>
                    <a:pt x="59435" y="97535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7244542" y="2615120"/>
              <a:ext cx="59690" cy="97790"/>
            </a:xfrm>
            <a:custGeom>
              <a:avLst/>
              <a:gdLst/>
              <a:ahLst/>
              <a:cxnLst/>
              <a:rect l="l" t="t" r="r" b="b"/>
              <a:pathLst>
                <a:path w="59690" h="97789">
                  <a:moveTo>
                    <a:pt x="59435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59435" y="0"/>
                  </a:lnTo>
                  <a:lnTo>
                    <a:pt x="59435" y="9753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244542" y="2263076"/>
              <a:ext cx="120650" cy="274955"/>
            </a:xfrm>
            <a:custGeom>
              <a:avLst/>
              <a:gdLst/>
              <a:ahLst/>
              <a:cxnLst/>
              <a:rect l="l" t="t" r="r" b="b"/>
              <a:pathLst>
                <a:path w="120650" h="274955">
                  <a:moveTo>
                    <a:pt x="59436" y="176796"/>
                  </a:moveTo>
                  <a:lnTo>
                    <a:pt x="0" y="176796"/>
                  </a:lnTo>
                  <a:lnTo>
                    <a:pt x="0" y="274332"/>
                  </a:lnTo>
                  <a:lnTo>
                    <a:pt x="59436" y="274332"/>
                  </a:lnTo>
                  <a:lnTo>
                    <a:pt x="59436" y="176796"/>
                  </a:lnTo>
                  <a:close/>
                </a:path>
                <a:path w="120650" h="274955">
                  <a:moveTo>
                    <a:pt x="120396" y="0"/>
                  </a:moveTo>
                  <a:lnTo>
                    <a:pt x="0" y="0"/>
                  </a:lnTo>
                  <a:lnTo>
                    <a:pt x="0" y="97548"/>
                  </a:lnTo>
                  <a:lnTo>
                    <a:pt x="120396" y="97548"/>
                  </a:lnTo>
                  <a:lnTo>
                    <a:pt x="120396" y="0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244542" y="2087816"/>
              <a:ext cx="120650" cy="97790"/>
            </a:xfrm>
            <a:custGeom>
              <a:avLst/>
              <a:gdLst/>
              <a:ahLst/>
              <a:cxnLst/>
              <a:rect l="l" t="t" r="r" b="b"/>
              <a:pathLst>
                <a:path w="120650" h="97789">
                  <a:moveTo>
                    <a:pt x="120396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120396" y="0"/>
                  </a:lnTo>
                  <a:lnTo>
                    <a:pt x="120396" y="97536"/>
                  </a:lnTo>
                  <a:close/>
                </a:path>
              </a:pathLst>
            </a:custGeom>
            <a:solidFill>
              <a:srgbClr val="60487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244542" y="1911032"/>
              <a:ext cx="120650" cy="97790"/>
            </a:xfrm>
            <a:custGeom>
              <a:avLst/>
              <a:gdLst/>
              <a:ahLst/>
              <a:cxnLst/>
              <a:rect l="l" t="t" r="r" b="b"/>
              <a:pathLst>
                <a:path w="120650" h="97789">
                  <a:moveTo>
                    <a:pt x="120396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120396" y="0"/>
                  </a:lnTo>
                  <a:lnTo>
                    <a:pt x="120396" y="9753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244542" y="1734248"/>
              <a:ext cx="181610" cy="99060"/>
            </a:xfrm>
            <a:custGeom>
              <a:avLst/>
              <a:gdLst/>
              <a:ahLst/>
              <a:cxnLst/>
              <a:rect l="l" t="t" r="r" b="b"/>
              <a:pathLst>
                <a:path w="181609" h="99060">
                  <a:moveTo>
                    <a:pt x="181356" y="99059"/>
                  </a:moveTo>
                  <a:lnTo>
                    <a:pt x="0" y="99059"/>
                  </a:lnTo>
                  <a:lnTo>
                    <a:pt x="0" y="0"/>
                  </a:lnTo>
                  <a:lnTo>
                    <a:pt x="181356" y="0"/>
                  </a:lnTo>
                  <a:lnTo>
                    <a:pt x="181356" y="99059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244542" y="1558988"/>
              <a:ext cx="242570" cy="97790"/>
            </a:xfrm>
            <a:custGeom>
              <a:avLst/>
              <a:gdLst/>
              <a:ahLst/>
              <a:cxnLst/>
              <a:rect l="l" t="t" r="r" b="b"/>
              <a:pathLst>
                <a:path w="242570" h="97789">
                  <a:moveTo>
                    <a:pt x="242316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242316" y="0"/>
                  </a:lnTo>
                  <a:lnTo>
                    <a:pt x="242316" y="97535"/>
                  </a:lnTo>
                  <a:close/>
                </a:path>
              </a:pathLst>
            </a:custGeom>
            <a:solidFill>
              <a:srgbClr val="1A577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7244542" y="1382204"/>
              <a:ext cx="242570" cy="97790"/>
            </a:xfrm>
            <a:custGeom>
              <a:avLst/>
              <a:gdLst/>
              <a:ahLst/>
              <a:cxnLst/>
              <a:rect l="l" t="t" r="r" b="b"/>
              <a:pathLst>
                <a:path w="242570" h="97790">
                  <a:moveTo>
                    <a:pt x="242316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242316" y="0"/>
                  </a:lnTo>
                  <a:lnTo>
                    <a:pt x="242316" y="97535"/>
                  </a:lnTo>
                  <a:close/>
                </a:path>
              </a:pathLst>
            </a:custGeom>
            <a:solidFill>
              <a:srgbClr val="4D85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7244542" y="1030160"/>
              <a:ext cx="363220" cy="274320"/>
            </a:xfrm>
            <a:custGeom>
              <a:avLst/>
              <a:gdLst/>
              <a:ahLst/>
              <a:cxnLst/>
              <a:rect l="l" t="t" r="r" b="b"/>
              <a:pathLst>
                <a:path w="363220" h="274319">
                  <a:moveTo>
                    <a:pt x="303276" y="176784"/>
                  </a:moveTo>
                  <a:lnTo>
                    <a:pt x="0" y="176784"/>
                  </a:lnTo>
                  <a:lnTo>
                    <a:pt x="0" y="274320"/>
                  </a:lnTo>
                  <a:lnTo>
                    <a:pt x="303276" y="274320"/>
                  </a:lnTo>
                  <a:lnTo>
                    <a:pt x="303276" y="176784"/>
                  </a:lnTo>
                  <a:close/>
                </a:path>
                <a:path w="363220" h="274319">
                  <a:moveTo>
                    <a:pt x="362712" y="0"/>
                  </a:moveTo>
                  <a:lnTo>
                    <a:pt x="0" y="0"/>
                  </a:lnTo>
                  <a:lnTo>
                    <a:pt x="0" y="97548"/>
                  </a:lnTo>
                  <a:lnTo>
                    <a:pt x="362712" y="97548"/>
                  </a:lnTo>
                  <a:lnTo>
                    <a:pt x="362712" y="0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7244542" y="678116"/>
              <a:ext cx="424180" cy="274320"/>
            </a:xfrm>
            <a:custGeom>
              <a:avLst/>
              <a:gdLst/>
              <a:ahLst/>
              <a:cxnLst/>
              <a:rect l="l" t="t" r="r" b="b"/>
              <a:pathLst>
                <a:path w="424179" h="274319">
                  <a:moveTo>
                    <a:pt x="362712" y="176796"/>
                  </a:moveTo>
                  <a:lnTo>
                    <a:pt x="0" y="176796"/>
                  </a:lnTo>
                  <a:lnTo>
                    <a:pt x="0" y="274320"/>
                  </a:lnTo>
                  <a:lnTo>
                    <a:pt x="362712" y="274320"/>
                  </a:lnTo>
                  <a:lnTo>
                    <a:pt x="362712" y="176796"/>
                  </a:lnTo>
                  <a:close/>
                </a:path>
                <a:path w="424179" h="274319">
                  <a:moveTo>
                    <a:pt x="423659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423659" y="97536"/>
                  </a:lnTo>
                  <a:lnTo>
                    <a:pt x="423659" y="0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244542" y="501332"/>
              <a:ext cx="424180" cy="99060"/>
            </a:xfrm>
            <a:custGeom>
              <a:avLst/>
              <a:gdLst/>
              <a:ahLst/>
              <a:cxnLst/>
              <a:rect l="l" t="t" r="r" b="b"/>
              <a:pathLst>
                <a:path w="424179" h="99059">
                  <a:moveTo>
                    <a:pt x="423671" y="99060"/>
                  </a:moveTo>
                  <a:lnTo>
                    <a:pt x="0" y="99060"/>
                  </a:lnTo>
                  <a:lnTo>
                    <a:pt x="0" y="0"/>
                  </a:lnTo>
                  <a:lnTo>
                    <a:pt x="423671" y="0"/>
                  </a:lnTo>
                  <a:lnTo>
                    <a:pt x="423671" y="99060"/>
                  </a:lnTo>
                  <a:close/>
                </a:path>
              </a:pathLst>
            </a:custGeom>
            <a:solidFill>
              <a:srgbClr val="9E283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244542" y="326072"/>
              <a:ext cx="1455420" cy="97790"/>
            </a:xfrm>
            <a:custGeom>
              <a:avLst/>
              <a:gdLst/>
              <a:ahLst/>
              <a:cxnLst/>
              <a:rect l="l" t="t" r="r" b="b"/>
              <a:pathLst>
                <a:path w="1455420" h="97790">
                  <a:moveTo>
                    <a:pt x="1455419" y="97535"/>
                  </a:moveTo>
                  <a:lnTo>
                    <a:pt x="0" y="97535"/>
                  </a:lnTo>
                  <a:lnTo>
                    <a:pt x="0" y="0"/>
                  </a:lnTo>
                  <a:lnTo>
                    <a:pt x="1455419" y="0"/>
                  </a:lnTo>
                  <a:lnTo>
                    <a:pt x="1455419" y="97535"/>
                  </a:lnTo>
                  <a:close/>
                </a:path>
              </a:pathLst>
            </a:custGeom>
            <a:solidFill>
              <a:srgbClr val="EF7E0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7244542" y="286448"/>
              <a:ext cx="0" cy="4754880"/>
            </a:xfrm>
            <a:custGeom>
              <a:avLst/>
              <a:gdLst/>
              <a:ahLst/>
              <a:cxnLst/>
              <a:rect l="l" t="t" r="r" b="b"/>
              <a:pathLst>
                <a:path w="0" h="4754880">
                  <a:moveTo>
                    <a:pt x="0" y="4754880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8D8D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7291337" y="2892400"/>
            <a:ext cx="85725" cy="21380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7352335" y="2362050"/>
            <a:ext cx="85725" cy="55435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7413268" y="1833214"/>
            <a:ext cx="85725" cy="556260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7474201" y="1307453"/>
            <a:ext cx="145415" cy="55308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71755">
              <a:lnSpc>
                <a:spcPct val="100000"/>
              </a:lnSpc>
              <a:spcBef>
                <a:spcPts val="45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  <a:p>
            <a:pPr marL="71755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7594608" y="1175557"/>
            <a:ext cx="8572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5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7655574" y="777079"/>
            <a:ext cx="85725" cy="37909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6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6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7716573" y="425033"/>
            <a:ext cx="85725" cy="37909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7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7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8748290" y="294675"/>
            <a:ext cx="14541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24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5883149" y="260442"/>
            <a:ext cx="1275715" cy="478218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algn="r" marR="3556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SÃO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 PAULO</a:t>
            </a:r>
            <a:endParaRPr sz="850">
              <a:latin typeface="Century Gothic"/>
              <a:cs typeface="Century Gothic"/>
            </a:endParaRPr>
          </a:p>
          <a:p>
            <a:pPr algn="r" marL="347345" marR="5080" indent="462915">
              <a:lnSpc>
                <a:spcPct val="135700"/>
              </a:lnSpc>
              <a:spcBef>
                <a:spcPts val="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PARANÁ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SANTA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CATARINA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MINAS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GERAIS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850" spc="-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JANEIRO</a:t>
            </a:r>
            <a:endParaRPr sz="850">
              <a:latin typeface="Century Gothic"/>
              <a:cs typeface="Century Gothic"/>
            </a:endParaRPr>
          </a:p>
          <a:p>
            <a:pPr algn="r" marR="3556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r" marL="352425" marR="6350" indent="557530">
              <a:lnSpc>
                <a:spcPts val="1390"/>
              </a:lnSpc>
              <a:spcBef>
                <a:spcPts val="9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BAHIA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DISTRITO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FEDERAL</a:t>
            </a:r>
            <a:endParaRPr sz="85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254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CEARÁ</a:t>
            </a:r>
            <a:endParaRPr sz="850">
              <a:latin typeface="Century Gothic"/>
              <a:cs typeface="Century Gothic"/>
            </a:endParaRPr>
          </a:p>
          <a:p>
            <a:pPr algn="r" marL="455930" marR="6350" indent="-38100">
              <a:lnSpc>
                <a:spcPct val="136500"/>
              </a:lnSpc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ESPIRITO</a:t>
            </a:r>
            <a:r>
              <a:rPr dirty="0" sz="850" spc="-5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SANTO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 GROSSO</a:t>
            </a:r>
            <a:endParaRPr sz="850">
              <a:latin typeface="Century Gothic"/>
              <a:cs typeface="Century Gothic"/>
            </a:endParaRPr>
          </a:p>
          <a:p>
            <a:pPr algn="r" marL="612775" marR="5080" indent="358140">
              <a:lnSpc>
                <a:spcPts val="1390"/>
              </a:lnSpc>
              <a:spcBef>
                <a:spcPts val="100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PARÁ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AMAZONAS</a:t>
            </a:r>
            <a:endParaRPr sz="85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254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GOIÁS</a:t>
            </a:r>
            <a:endParaRPr sz="85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NORTE</a:t>
            </a:r>
            <a:endParaRPr sz="850">
              <a:latin typeface="Century Gothic"/>
              <a:cs typeface="Century Gothic"/>
            </a:endParaRPr>
          </a:p>
          <a:p>
            <a:pPr algn="r" marL="728345" marR="5080" indent="210185">
              <a:lnSpc>
                <a:spcPts val="1390"/>
              </a:lnSpc>
              <a:spcBef>
                <a:spcPts val="100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ACRE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ALAGOAS</a:t>
            </a:r>
            <a:endParaRPr sz="850">
              <a:latin typeface="Century Gothic"/>
              <a:cs typeface="Century Gothic"/>
            </a:endParaRPr>
          </a:p>
          <a:p>
            <a:pPr algn="r" marL="579120" marR="5715" indent="278765">
              <a:lnSpc>
                <a:spcPts val="1380"/>
              </a:lnSpc>
              <a:spcBef>
                <a:spcPts val="1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AMAPÁ MARANHÃO</a:t>
            </a:r>
            <a:endParaRPr sz="85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26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GROSSO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r" marL="499745" marR="6350" indent="304800">
              <a:lnSpc>
                <a:spcPts val="1390"/>
              </a:lnSpc>
              <a:spcBef>
                <a:spcPts val="100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PARAÍBA PERNAMBUCO</a:t>
            </a:r>
            <a:endParaRPr sz="850">
              <a:latin typeface="Century Gothic"/>
              <a:cs typeface="Century Gothic"/>
            </a:endParaRPr>
          </a:p>
          <a:p>
            <a:pPr algn="r" marR="6350">
              <a:lnSpc>
                <a:spcPct val="100000"/>
              </a:lnSpc>
              <a:spcBef>
                <a:spcPts val="254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PIAUÍ</a:t>
            </a:r>
            <a:endParaRPr sz="850">
              <a:latin typeface="Century Gothic"/>
              <a:cs typeface="Century Gothic"/>
            </a:endParaRPr>
          </a:p>
          <a:p>
            <a:pPr algn="r" marL="669290" marR="5080" indent="-6350">
              <a:lnSpc>
                <a:spcPct val="136100"/>
              </a:lnSpc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RONDÔNIA RORAIMA SERGIPE TOCANTINS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512537" y="245239"/>
            <a:ext cx="2284095" cy="737870"/>
          </a:xfrm>
          <a:prstGeom prst="rect"/>
        </p:spPr>
        <p:txBody>
          <a:bodyPr wrap="square" lIns="0" tIns="69215" rIns="0" bIns="0" rtlCol="0" vert="horz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545"/>
              </a:spcBef>
            </a:pPr>
            <a:r>
              <a:rPr dirty="0">
                <a:solidFill>
                  <a:srgbClr val="2F3D46"/>
                </a:solidFill>
              </a:rPr>
              <a:t>NÚMEROS</a:t>
            </a:r>
            <a:r>
              <a:rPr dirty="0" spc="10">
                <a:solidFill>
                  <a:srgbClr val="2F3D46"/>
                </a:solidFill>
              </a:rPr>
              <a:t> </a:t>
            </a:r>
            <a:r>
              <a:rPr dirty="0" spc="-25">
                <a:solidFill>
                  <a:srgbClr val="2F3D46"/>
                </a:solidFill>
              </a:rPr>
              <a:t>POR </a:t>
            </a:r>
            <a:r>
              <a:rPr dirty="0">
                <a:solidFill>
                  <a:srgbClr val="2F3D46"/>
                </a:solidFill>
              </a:rPr>
              <a:t>REGIÃO</a:t>
            </a:r>
            <a:r>
              <a:rPr dirty="0" spc="10">
                <a:solidFill>
                  <a:srgbClr val="2F3D46"/>
                </a:solidFill>
              </a:rPr>
              <a:t> </a:t>
            </a:r>
            <a:r>
              <a:rPr dirty="0">
                <a:solidFill>
                  <a:srgbClr val="2F3D46"/>
                </a:solidFill>
              </a:rPr>
              <a:t>E</a:t>
            </a:r>
            <a:r>
              <a:rPr dirty="0" spc="-5">
                <a:solidFill>
                  <a:srgbClr val="2F3D46"/>
                </a:solidFill>
              </a:rPr>
              <a:t> </a:t>
            </a:r>
            <a:r>
              <a:rPr dirty="0" spc="-10">
                <a:solidFill>
                  <a:srgbClr val="2F3D46"/>
                </a:solidFill>
              </a:rPr>
              <a:t>ESTADO</a:t>
            </a:r>
          </a:p>
          <a:p>
            <a:pPr marL="15240">
              <a:lnSpc>
                <a:spcPts val="1120"/>
              </a:lnSpc>
            </a:pPr>
            <a:r>
              <a:rPr dirty="0" sz="1150">
                <a:solidFill>
                  <a:srgbClr val="183B46"/>
                </a:solidFill>
              </a:rPr>
              <a:t>AGO</a:t>
            </a:r>
            <a:r>
              <a:rPr dirty="0" sz="1150" spc="45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grpSp>
        <p:nvGrpSpPr>
          <p:cNvPr id="30" name="object 30" descr=""/>
          <p:cNvGrpSpPr/>
          <p:nvPr/>
        </p:nvGrpSpPr>
        <p:grpSpPr>
          <a:xfrm>
            <a:off x="100030" y="3476180"/>
            <a:ext cx="4860290" cy="1746885"/>
            <a:chOff x="100030" y="3476180"/>
            <a:chExt cx="4860290" cy="1746885"/>
          </a:xfrm>
        </p:grpSpPr>
        <p:pic>
          <p:nvPicPr>
            <p:cNvPr id="31" name="object 3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9046" y="3476180"/>
              <a:ext cx="3874008" cy="106679"/>
            </a:xfrm>
            <a:prstGeom prst="rect">
              <a:avLst/>
            </a:prstGeom>
          </p:spPr>
        </p:pic>
        <p:pic>
          <p:nvPicPr>
            <p:cNvPr id="32" name="object 3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030" y="3706304"/>
              <a:ext cx="4860035" cy="151637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859482" y="3075368"/>
            <a:ext cx="96520" cy="341630"/>
          </a:xfrm>
          <a:custGeom>
            <a:avLst/>
            <a:gdLst/>
            <a:ahLst/>
            <a:cxnLst/>
            <a:rect l="l" t="t" r="r" b="b"/>
            <a:pathLst>
              <a:path w="96520" h="341629">
                <a:moveTo>
                  <a:pt x="96012" y="341376"/>
                </a:moveTo>
                <a:lnTo>
                  <a:pt x="0" y="341376"/>
                </a:lnTo>
                <a:lnTo>
                  <a:pt x="0" y="0"/>
                </a:lnTo>
                <a:lnTo>
                  <a:pt x="96012" y="0"/>
                </a:lnTo>
                <a:lnTo>
                  <a:pt x="96012" y="341376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4094434" y="2663888"/>
            <a:ext cx="861060" cy="341630"/>
          </a:xfrm>
          <a:custGeom>
            <a:avLst/>
            <a:gdLst/>
            <a:ahLst/>
            <a:cxnLst/>
            <a:rect l="l" t="t" r="r" b="b"/>
            <a:pathLst>
              <a:path w="861060" h="341630">
                <a:moveTo>
                  <a:pt x="861060" y="341376"/>
                </a:moveTo>
                <a:lnTo>
                  <a:pt x="0" y="341376"/>
                </a:lnTo>
                <a:lnTo>
                  <a:pt x="0" y="0"/>
                </a:lnTo>
                <a:lnTo>
                  <a:pt x="861060" y="0"/>
                </a:lnTo>
                <a:lnTo>
                  <a:pt x="861060" y="341376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4190446" y="1429448"/>
            <a:ext cx="765175" cy="342900"/>
          </a:xfrm>
          <a:custGeom>
            <a:avLst/>
            <a:gdLst/>
            <a:ahLst/>
            <a:cxnLst/>
            <a:rect l="l" t="t" r="r" b="b"/>
            <a:pathLst>
              <a:path w="765175" h="342900">
                <a:moveTo>
                  <a:pt x="765048" y="342900"/>
                </a:moveTo>
                <a:lnTo>
                  <a:pt x="0" y="342900"/>
                </a:lnTo>
                <a:lnTo>
                  <a:pt x="0" y="0"/>
                </a:lnTo>
                <a:lnTo>
                  <a:pt x="765048" y="0"/>
                </a:lnTo>
                <a:lnTo>
                  <a:pt x="765048" y="342900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4955494" y="3485324"/>
            <a:ext cx="64135" cy="344805"/>
          </a:xfrm>
          <a:custGeom>
            <a:avLst/>
            <a:gdLst/>
            <a:ahLst/>
            <a:cxnLst/>
            <a:rect l="l" t="t" r="r" b="b"/>
            <a:pathLst>
              <a:path w="64135" h="344804">
                <a:moveTo>
                  <a:pt x="64008" y="344424"/>
                </a:moveTo>
                <a:lnTo>
                  <a:pt x="0" y="344424"/>
                </a:lnTo>
                <a:lnTo>
                  <a:pt x="0" y="0"/>
                </a:lnTo>
                <a:lnTo>
                  <a:pt x="64008" y="0"/>
                </a:lnTo>
                <a:lnTo>
                  <a:pt x="64008" y="344424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4955494" y="3075368"/>
            <a:ext cx="192405" cy="341630"/>
          </a:xfrm>
          <a:custGeom>
            <a:avLst/>
            <a:gdLst/>
            <a:ahLst/>
            <a:cxnLst/>
            <a:rect l="l" t="t" r="r" b="b"/>
            <a:pathLst>
              <a:path w="192404" h="341629">
                <a:moveTo>
                  <a:pt x="192024" y="341376"/>
                </a:moveTo>
                <a:lnTo>
                  <a:pt x="0" y="341376"/>
                </a:lnTo>
                <a:lnTo>
                  <a:pt x="0" y="0"/>
                </a:lnTo>
                <a:lnTo>
                  <a:pt x="192024" y="0"/>
                </a:lnTo>
                <a:lnTo>
                  <a:pt x="192024" y="341376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4955494" y="1840928"/>
            <a:ext cx="574675" cy="342900"/>
          </a:xfrm>
          <a:custGeom>
            <a:avLst/>
            <a:gdLst/>
            <a:ahLst/>
            <a:cxnLst/>
            <a:rect l="l" t="t" r="r" b="b"/>
            <a:pathLst>
              <a:path w="574675" h="342900">
                <a:moveTo>
                  <a:pt x="574548" y="342900"/>
                </a:moveTo>
                <a:lnTo>
                  <a:pt x="0" y="342900"/>
                </a:lnTo>
                <a:lnTo>
                  <a:pt x="0" y="0"/>
                </a:lnTo>
                <a:lnTo>
                  <a:pt x="574548" y="0"/>
                </a:lnTo>
                <a:lnTo>
                  <a:pt x="574548" y="342900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8" name="object 8" descr=""/>
          <p:cNvGrpSpPr/>
          <p:nvPr/>
        </p:nvGrpSpPr>
        <p:grpSpPr>
          <a:xfrm>
            <a:off x="4166062" y="1394396"/>
            <a:ext cx="1579245" cy="2880360"/>
            <a:chOff x="4166062" y="1394396"/>
            <a:chExt cx="1579245" cy="2880360"/>
          </a:xfrm>
        </p:grpSpPr>
        <p:sp>
          <p:nvSpPr>
            <p:cNvPr id="9" name="object 9" descr=""/>
            <p:cNvSpPr/>
            <p:nvPr/>
          </p:nvSpPr>
          <p:spPr>
            <a:xfrm>
              <a:off x="4955494" y="1429448"/>
              <a:ext cx="638810" cy="342900"/>
            </a:xfrm>
            <a:custGeom>
              <a:avLst/>
              <a:gdLst/>
              <a:ahLst/>
              <a:cxnLst/>
              <a:rect l="l" t="t" r="r" b="b"/>
              <a:pathLst>
                <a:path w="638810" h="342900">
                  <a:moveTo>
                    <a:pt x="638556" y="342900"/>
                  </a:moveTo>
                  <a:lnTo>
                    <a:pt x="0" y="342900"/>
                  </a:lnTo>
                  <a:lnTo>
                    <a:pt x="0" y="0"/>
                  </a:lnTo>
                  <a:lnTo>
                    <a:pt x="638556" y="0"/>
                  </a:lnTo>
                  <a:lnTo>
                    <a:pt x="638556" y="34290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166049" y="1421828"/>
              <a:ext cx="1579245" cy="2415540"/>
            </a:xfrm>
            <a:custGeom>
              <a:avLst/>
              <a:gdLst/>
              <a:ahLst/>
              <a:cxnLst/>
              <a:rect l="l" t="t" r="r" b="b"/>
              <a:pathLst>
                <a:path w="1579245" h="2415540">
                  <a:moveTo>
                    <a:pt x="15252" y="1549908"/>
                  </a:moveTo>
                  <a:lnTo>
                    <a:pt x="0" y="1549908"/>
                  </a:lnTo>
                  <a:lnTo>
                    <a:pt x="0" y="1565148"/>
                  </a:lnTo>
                  <a:lnTo>
                    <a:pt x="15252" y="1565148"/>
                  </a:lnTo>
                  <a:lnTo>
                    <a:pt x="15252" y="1549908"/>
                  </a:lnTo>
                  <a:close/>
                </a:path>
                <a:path w="1579245" h="2415540">
                  <a:moveTo>
                    <a:pt x="15252" y="1519428"/>
                  </a:moveTo>
                  <a:lnTo>
                    <a:pt x="0" y="1519428"/>
                  </a:lnTo>
                  <a:lnTo>
                    <a:pt x="0" y="1534668"/>
                  </a:lnTo>
                  <a:lnTo>
                    <a:pt x="15252" y="1534668"/>
                  </a:lnTo>
                  <a:lnTo>
                    <a:pt x="15252" y="1519428"/>
                  </a:lnTo>
                  <a:close/>
                </a:path>
                <a:path w="1579245" h="2415540">
                  <a:moveTo>
                    <a:pt x="15252" y="1488948"/>
                  </a:moveTo>
                  <a:lnTo>
                    <a:pt x="0" y="1488948"/>
                  </a:lnTo>
                  <a:lnTo>
                    <a:pt x="0" y="1504188"/>
                  </a:lnTo>
                  <a:lnTo>
                    <a:pt x="15252" y="1504188"/>
                  </a:lnTo>
                  <a:lnTo>
                    <a:pt x="15252" y="1488948"/>
                  </a:lnTo>
                  <a:close/>
                </a:path>
                <a:path w="1579245" h="2415540">
                  <a:moveTo>
                    <a:pt x="15252" y="1456944"/>
                  </a:moveTo>
                  <a:lnTo>
                    <a:pt x="0" y="1456944"/>
                  </a:lnTo>
                  <a:lnTo>
                    <a:pt x="0" y="1472184"/>
                  </a:lnTo>
                  <a:lnTo>
                    <a:pt x="15252" y="1472184"/>
                  </a:lnTo>
                  <a:lnTo>
                    <a:pt x="15252" y="1456944"/>
                  </a:lnTo>
                  <a:close/>
                </a:path>
                <a:path w="1579245" h="2415540">
                  <a:moveTo>
                    <a:pt x="15252" y="1426464"/>
                  </a:moveTo>
                  <a:lnTo>
                    <a:pt x="0" y="1426464"/>
                  </a:lnTo>
                  <a:lnTo>
                    <a:pt x="0" y="1441704"/>
                  </a:lnTo>
                  <a:lnTo>
                    <a:pt x="15252" y="1441704"/>
                  </a:lnTo>
                  <a:lnTo>
                    <a:pt x="15252" y="1426464"/>
                  </a:lnTo>
                  <a:close/>
                </a:path>
                <a:path w="1579245" h="2415540">
                  <a:moveTo>
                    <a:pt x="15252" y="1395984"/>
                  </a:moveTo>
                  <a:lnTo>
                    <a:pt x="0" y="1395984"/>
                  </a:lnTo>
                  <a:lnTo>
                    <a:pt x="0" y="1411224"/>
                  </a:lnTo>
                  <a:lnTo>
                    <a:pt x="15252" y="1411224"/>
                  </a:lnTo>
                  <a:lnTo>
                    <a:pt x="15252" y="1395984"/>
                  </a:lnTo>
                  <a:close/>
                </a:path>
                <a:path w="1579245" h="2415540">
                  <a:moveTo>
                    <a:pt x="15252" y="1365504"/>
                  </a:moveTo>
                  <a:lnTo>
                    <a:pt x="0" y="1365504"/>
                  </a:lnTo>
                  <a:lnTo>
                    <a:pt x="0" y="1380744"/>
                  </a:lnTo>
                  <a:lnTo>
                    <a:pt x="15252" y="1380744"/>
                  </a:lnTo>
                  <a:lnTo>
                    <a:pt x="15252" y="1365504"/>
                  </a:lnTo>
                  <a:close/>
                </a:path>
                <a:path w="1579245" h="2415540">
                  <a:moveTo>
                    <a:pt x="15252" y="1333500"/>
                  </a:moveTo>
                  <a:lnTo>
                    <a:pt x="0" y="1333500"/>
                  </a:lnTo>
                  <a:lnTo>
                    <a:pt x="0" y="1348740"/>
                  </a:lnTo>
                  <a:lnTo>
                    <a:pt x="15252" y="1348740"/>
                  </a:lnTo>
                  <a:lnTo>
                    <a:pt x="15252" y="1333500"/>
                  </a:lnTo>
                  <a:close/>
                </a:path>
                <a:path w="1579245" h="2415540">
                  <a:moveTo>
                    <a:pt x="15252" y="1303020"/>
                  </a:moveTo>
                  <a:lnTo>
                    <a:pt x="0" y="1303020"/>
                  </a:lnTo>
                  <a:lnTo>
                    <a:pt x="0" y="1318260"/>
                  </a:lnTo>
                  <a:lnTo>
                    <a:pt x="15252" y="1318260"/>
                  </a:lnTo>
                  <a:lnTo>
                    <a:pt x="15252" y="1303020"/>
                  </a:lnTo>
                  <a:close/>
                </a:path>
                <a:path w="1579245" h="2415540">
                  <a:moveTo>
                    <a:pt x="15252" y="1272540"/>
                  </a:moveTo>
                  <a:lnTo>
                    <a:pt x="0" y="1272540"/>
                  </a:lnTo>
                  <a:lnTo>
                    <a:pt x="0" y="1287780"/>
                  </a:lnTo>
                  <a:lnTo>
                    <a:pt x="15252" y="1287780"/>
                  </a:lnTo>
                  <a:lnTo>
                    <a:pt x="15252" y="1272540"/>
                  </a:lnTo>
                  <a:close/>
                </a:path>
                <a:path w="1579245" h="2415540">
                  <a:moveTo>
                    <a:pt x="15252" y="1242060"/>
                  </a:moveTo>
                  <a:lnTo>
                    <a:pt x="0" y="1242060"/>
                  </a:lnTo>
                  <a:lnTo>
                    <a:pt x="0" y="1257300"/>
                  </a:lnTo>
                  <a:lnTo>
                    <a:pt x="15252" y="1257300"/>
                  </a:lnTo>
                  <a:lnTo>
                    <a:pt x="15252" y="1242060"/>
                  </a:lnTo>
                  <a:close/>
                </a:path>
                <a:path w="1579245" h="2415540">
                  <a:moveTo>
                    <a:pt x="19824" y="1575816"/>
                  </a:moveTo>
                  <a:lnTo>
                    <a:pt x="7620" y="1575816"/>
                  </a:lnTo>
                  <a:lnTo>
                    <a:pt x="12192" y="1580388"/>
                  </a:lnTo>
                  <a:lnTo>
                    <a:pt x="0" y="1580388"/>
                  </a:lnTo>
                  <a:lnTo>
                    <a:pt x="0" y="1588008"/>
                  </a:lnTo>
                  <a:lnTo>
                    <a:pt x="4572" y="1592580"/>
                  </a:lnTo>
                  <a:lnTo>
                    <a:pt x="19824" y="1592580"/>
                  </a:lnTo>
                  <a:lnTo>
                    <a:pt x="19824" y="1583436"/>
                  </a:lnTo>
                  <a:lnTo>
                    <a:pt x="19824" y="1580388"/>
                  </a:lnTo>
                  <a:lnTo>
                    <a:pt x="19824" y="1575816"/>
                  </a:lnTo>
                  <a:close/>
                </a:path>
                <a:path w="1579245" h="2415540">
                  <a:moveTo>
                    <a:pt x="35064" y="1234440"/>
                  </a:moveTo>
                  <a:lnTo>
                    <a:pt x="18300" y="1234440"/>
                  </a:lnTo>
                  <a:lnTo>
                    <a:pt x="18300" y="1249680"/>
                  </a:lnTo>
                  <a:lnTo>
                    <a:pt x="35064" y="1249680"/>
                  </a:lnTo>
                  <a:lnTo>
                    <a:pt x="35064" y="1234440"/>
                  </a:lnTo>
                  <a:close/>
                </a:path>
                <a:path w="1579245" h="2415540">
                  <a:moveTo>
                    <a:pt x="51828" y="1575816"/>
                  </a:moveTo>
                  <a:lnTo>
                    <a:pt x="35064" y="1575816"/>
                  </a:lnTo>
                  <a:lnTo>
                    <a:pt x="35064" y="1592580"/>
                  </a:lnTo>
                  <a:lnTo>
                    <a:pt x="51828" y="1592580"/>
                  </a:lnTo>
                  <a:lnTo>
                    <a:pt x="51828" y="1575816"/>
                  </a:lnTo>
                  <a:close/>
                </a:path>
                <a:path w="1579245" h="2415540">
                  <a:moveTo>
                    <a:pt x="65544" y="1234440"/>
                  </a:moveTo>
                  <a:lnTo>
                    <a:pt x="50304" y="1234440"/>
                  </a:lnTo>
                  <a:lnTo>
                    <a:pt x="50304" y="1249680"/>
                  </a:lnTo>
                  <a:lnTo>
                    <a:pt x="65544" y="1249680"/>
                  </a:lnTo>
                  <a:lnTo>
                    <a:pt x="65544" y="1234440"/>
                  </a:lnTo>
                  <a:close/>
                </a:path>
                <a:path w="1579245" h="2415540">
                  <a:moveTo>
                    <a:pt x="82308" y="1575816"/>
                  </a:moveTo>
                  <a:lnTo>
                    <a:pt x="67068" y="1575816"/>
                  </a:lnTo>
                  <a:lnTo>
                    <a:pt x="67068" y="1592580"/>
                  </a:lnTo>
                  <a:lnTo>
                    <a:pt x="82308" y="1592580"/>
                  </a:lnTo>
                  <a:lnTo>
                    <a:pt x="82308" y="1575816"/>
                  </a:lnTo>
                  <a:close/>
                </a:path>
                <a:path w="1579245" h="2415540">
                  <a:moveTo>
                    <a:pt x="96012" y="315468"/>
                  </a:moveTo>
                  <a:lnTo>
                    <a:pt x="80772" y="315468"/>
                  </a:lnTo>
                  <a:lnTo>
                    <a:pt x="80772" y="332232"/>
                  </a:lnTo>
                  <a:lnTo>
                    <a:pt x="96012" y="332232"/>
                  </a:lnTo>
                  <a:lnTo>
                    <a:pt x="96012" y="315468"/>
                  </a:lnTo>
                  <a:close/>
                </a:path>
                <a:path w="1579245" h="2415540">
                  <a:moveTo>
                    <a:pt x="96012" y="284988"/>
                  </a:moveTo>
                  <a:lnTo>
                    <a:pt x="80772" y="284988"/>
                  </a:lnTo>
                  <a:lnTo>
                    <a:pt x="80772" y="300228"/>
                  </a:lnTo>
                  <a:lnTo>
                    <a:pt x="96012" y="300228"/>
                  </a:lnTo>
                  <a:lnTo>
                    <a:pt x="96012" y="284988"/>
                  </a:lnTo>
                  <a:close/>
                </a:path>
                <a:path w="1579245" h="2415540">
                  <a:moveTo>
                    <a:pt x="96012" y="254508"/>
                  </a:moveTo>
                  <a:lnTo>
                    <a:pt x="80772" y="254508"/>
                  </a:lnTo>
                  <a:lnTo>
                    <a:pt x="80772" y="269748"/>
                  </a:lnTo>
                  <a:lnTo>
                    <a:pt x="96012" y="269748"/>
                  </a:lnTo>
                  <a:lnTo>
                    <a:pt x="96012" y="254508"/>
                  </a:lnTo>
                  <a:close/>
                </a:path>
                <a:path w="1579245" h="2415540">
                  <a:moveTo>
                    <a:pt x="96012" y="224028"/>
                  </a:moveTo>
                  <a:lnTo>
                    <a:pt x="80772" y="224028"/>
                  </a:lnTo>
                  <a:lnTo>
                    <a:pt x="80772" y="239268"/>
                  </a:lnTo>
                  <a:lnTo>
                    <a:pt x="96012" y="239268"/>
                  </a:lnTo>
                  <a:lnTo>
                    <a:pt x="96012" y="224028"/>
                  </a:lnTo>
                  <a:close/>
                </a:path>
                <a:path w="1579245" h="2415540">
                  <a:moveTo>
                    <a:pt x="96012" y="192024"/>
                  </a:moveTo>
                  <a:lnTo>
                    <a:pt x="80772" y="192024"/>
                  </a:lnTo>
                  <a:lnTo>
                    <a:pt x="80772" y="208788"/>
                  </a:lnTo>
                  <a:lnTo>
                    <a:pt x="96012" y="208788"/>
                  </a:lnTo>
                  <a:lnTo>
                    <a:pt x="96012" y="192024"/>
                  </a:lnTo>
                  <a:close/>
                </a:path>
                <a:path w="1579245" h="2415540">
                  <a:moveTo>
                    <a:pt x="96012" y="161544"/>
                  </a:moveTo>
                  <a:lnTo>
                    <a:pt x="80772" y="161544"/>
                  </a:lnTo>
                  <a:lnTo>
                    <a:pt x="80772" y="176784"/>
                  </a:lnTo>
                  <a:lnTo>
                    <a:pt x="96012" y="176784"/>
                  </a:lnTo>
                  <a:lnTo>
                    <a:pt x="96012" y="161544"/>
                  </a:lnTo>
                  <a:close/>
                </a:path>
                <a:path w="1579245" h="2415540">
                  <a:moveTo>
                    <a:pt x="96012" y="131064"/>
                  </a:moveTo>
                  <a:lnTo>
                    <a:pt x="80772" y="131064"/>
                  </a:lnTo>
                  <a:lnTo>
                    <a:pt x="80772" y="146304"/>
                  </a:lnTo>
                  <a:lnTo>
                    <a:pt x="96012" y="146304"/>
                  </a:lnTo>
                  <a:lnTo>
                    <a:pt x="96012" y="131064"/>
                  </a:lnTo>
                  <a:close/>
                </a:path>
                <a:path w="1579245" h="2415540">
                  <a:moveTo>
                    <a:pt x="96012" y="100584"/>
                  </a:moveTo>
                  <a:lnTo>
                    <a:pt x="80772" y="100584"/>
                  </a:lnTo>
                  <a:lnTo>
                    <a:pt x="80772" y="115824"/>
                  </a:lnTo>
                  <a:lnTo>
                    <a:pt x="96012" y="115824"/>
                  </a:lnTo>
                  <a:lnTo>
                    <a:pt x="96012" y="100584"/>
                  </a:lnTo>
                  <a:close/>
                </a:path>
                <a:path w="1579245" h="2415540">
                  <a:moveTo>
                    <a:pt x="96012" y="68580"/>
                  </a:moveTo>
                  <a:lnTo>
                    <a:pt x="80772" y="68580"/>
                  </a:lnTo>
                  <a:lnTo>
                    <a:pt x="80772" y="85344"/>
                  </a:lnTo>
                  <a:lnTo>
                    <a:pt x="96012" y="85344"/>
                  </a:lnTo>
                  <a:lnTo>
                    <a:pt x="96012" y="68580"/>
                  </a:lnTo>
                  <a:close/>
                </a:path>
                <a:path w="1579245" h="2415540">
                  <a:moveTo>
                    <a:pt x="96012" y="38100"/>
                  </a:moveTo>
                  <a:lnTo>
                    <a:pt x="80772" y="38100"/>
                  </a:lnTo>
                  <a:lnTo>
                    <a:pt x="80772" y="53340"/>
                  </a:lnTo>
                  <a:lnTo>
                    <a:pt x="96012" y="53340"/>
                  </a:lnTo>
                  <a:lnTo>
                    <a:pt x="96012" y="38100"/>
                  </a:lnTo>
                  <a:close/>
                </a:path>
                <a:path w="1579245" h="2415540">
                  <a:moveTo>
                    <a:pt x="96024" y="1234440"/>
                  </a:moveTo>
                  <a:lnTo>
                    <a:pt x="80784" y="1234440"/>
                  </a:lnTo>
                  <a:lnTo>
                    <a:pt x="80784" y="1249680"/>
                  </a:lnTo>
                  <a:lnTo>
                    <a:pt x="96024" y="1249680"/>
                  </a:lnTo>
                  <a:lnTo>
                    <a:pt x="96024" y="1234440"/>
                  </a:lnTo>
                  <a:close/>
                </a:path>
                <a:path w="1579245" h="2415540">
                  <a:moveTo>
                    <a:pt x="100584" y="342900"/>
                  </a:moveTo>
                  <a:lnTo>
                    <a:pt x="88392" y="342900"/>
                  </a:lnTo>
                  <a:lnTo>
                    <a:pt x="92964" y="347472"/>
                  </a:lnTo>
                  <a:lnTo>
                    <a:pt x="80772" y="347472"/>
                  </a:lnTo>
                  <a:lnTo>
                    <a:pt x="80772" y="355092"/>
                  </a:lnTo>
                  <a:lnTo>
                    <a:pt x="83820" y="358140"/>
                  </a:lnTo>
                  <a:lnTo>
                    <a:pt x="100584" y="358140"/>
                  </a:lnTo>
                  <a:lnTo>
                    <a:pt x="100584" y="350520"/>
                  </a:lnTo>
                  <a:lnTo>
                    <a:pt x="100584" y="347472"/>
                  </a:lnTo>
                  <a:lnTo>
                    <a:pt x="100584" y="342900"/>
                  </a:lnTo>
                  <a:close/>
                </a:path>
                <a:path w="1579245" h="2415540">
                  <a:moveTo>
                    <a:pt x="109728" y="0"/>
                  </a:moveTo>
                  <a:lnTo>
                    <a:pt x="94488" y="0"/>
                  </a:lnTo>
                  <a:lnTo>
                    <a:pt x="94488" y="7620"/>
                  </a:lnTo>
                  <a:lnTo>
                    <a:pt x="80772" y="7620"/>
                  </a:lnTo>
                  <a:lnTo>
                    <a:pt x="80772" y="22860"/>
                  </a:lnTo>
                  <a:lnTo>
                    <a:pt x="96012" y="22860"/>
                  </a:lnTo>
                  <a:lnTo>
                    <a:pt x="96012" y="15240"/>
                  </a:lnTo>
                  <a:lnTo>
                    <a:pt x="109728" y="15240"/>
                  </a:lnTo>
                  <a:lnTo>
                    <a:pt x="109728" y="7620"/>
                  </a:lnTo>
                  <a:lnTo>
                    <a:pt x="109728" y="0"/>
                  </a:lnTo>
                  <a:close/>
                </a:path>
                <a:path w="1579245" h="2415540">
                  <a:moveTo>
                    <a:pt x="112788" y="1575816"/>
                  </a:moveTo>
                  <a:lnTo>
                    <a:pt x="97548" y="1575816"/>
                  </a:lnTo>
                  <a:lnTo>
                    <a:pt x="97548" y="1592580"/>
                  </a:lnTo>
                  <a:lnTo>
                    <a:pt x="112788" y="1592580"/>
                  </a:lnTo>
                  <a:lnTo>
                    <a:pt x="112788" y="1575816"/>
                  </a:lnTo>
                  <a:close/>
                </a:path>
                <a:path w="1579245" h="2415540">
                  <a:moveTo>
                    <a:pt x="126504" y="1234440"/>
                  </a:moveTo>
                  <a:lnTo>
                    <a:pt x="111264" y="1234440"/>
                  </a:lnTo>
                  <a:lnTo>
                    <a:pt x="111264" y="1249680"/>
                  </a:lnTo>
                  <a:lnTo>
                    <a:pt x="126504" y="1249680"/>
                  </a:lnTo>
                  <a:lnTo>
                    <a:pt x="126504" y="1234440"/>
                  </a:lnTo>
                  <a:close/>
                </a:path>
                <a:path w="1579245" h="2415540">
                  <a:moveTo>
                    <a:pt x="131064" y="342900"/>
                  </a:moveTo>
                  <a:lnTo>
                    <a:pt x="115824" y="342900"/>
                  </a:lnTo>
                  <a:lnTo>
                    <a:pt x="115824" y="358140"/>
                  </a:lnTo>
                  <a:lnTo>
                    <a:pt x="131064" y="358140"/>
                  </a:lnTo>
                  <a:lnTo>
                    <a:pt x="131064" y="342900"/>
                  </a:lnTo>
                  <a:close/>
                </a:path>
                <a:path w="1579245" h="2415540">
                  <a:moveTo>
                    <a:pt x="140208" y="0"/>
                  </a:moveTo>
                  <a:lnTo>
                    <a:pt x="124968" y="0"/>
                  </a:lnTo>
                  <a:lnTo>
                    <a:pt x="124968" y="15240"/>
                  </a:lnTo>
                  <a:lnTo>
                    <a:pt x="140208" y="15240"/>
                  </a:lnTo>
                  <a:lnTo>
                    <a:pt x="140208" y="0"/>
                  </a:lnTo>
                  <a:close/>
                </a:path>
                <a:path w="1579245" h="2415540">
                  <a:moveTo>
                    <a:pt x="143268" y="1575816"/>
                  </a:moveTo>
                  <a:lnTo>
                    <a:pt x="128028" y="1575816"/>
                  </a:lnTo>
                  <a:lnTo>
                    <a:pt x="128028" y="1592580"/>
                  </a:lnTo>
                  <a:lnTo>
                    <a:pt x="143268" y="1592580"/>
                  </a:lnTo>
                  <a:lnTo>
                    <a:pt x="143268" y="1575816"/>
                  </a:lnTo>
                  <a:close/>
                </a:path>
                <a:path w="1579245" h="2415540">
                  <a:moveTo>
                    <a:pt x="158496" y="1138428"/>
                  </a:moveTo>
                  <a:lnTo>
                    <a:pt x="143256" y="1138428"/>
                  </a:lnTo>
                  <a:lnTo>
                    <a:pt x="143256" y="1153668"/>
                  </a:lnTo>
                  <a:lnTo>
                    <a:pt x="158496" y="1153668"/>
                  </a:lnTo>
                  <a:lnTo>
                    <a:pt x="158496" y="1138428"/>
                  </a:lnTo>
                  <a:close/>
                </a:path>
                <a:path w="1579245" h="2415540">
                  <a:moveTo>
                    <a:pt x="158496" y="1107948"/>
                  </a:moveTo>
                  <a:lnTo>
                    <a:pt x="143256" y="1107948"/>
                  </a:lnTo>
                  <a:lnTo>
                    <a:pt x="143256" y="1123188"/>
                  </a:lnTo>
                  <a:lnTo>
                    <a:pt x="158496" y="1123188"/>
                  </a:lnTo>
                  <a:lnTo>
                    <a:pt x="158496" y="1107948"/>
                  </a:lnTo>
                  <a:close/>
                </a:path>
                <a:path w="1579245" h="2415540">
                  <a:moveTo>
                    <a:pt x="158496" y="1075944"/>
                  </a:moveTo>
                  <a:lnTo>
                    <a:pt x="143256" y="1075944"/>
                  </a:lnTo>
                  <a:lnTo>
                    <a:pt x="143256" y="1091184"/>
                  </a:lnTo>
                  <a:lnTo>
                    <a:pt x="158496" y="1091184"/>
                  </a:lnTo>
                  <a:lnTo>
                    <a:pt x="158496" y="1075944"/>
                  </a:lnTo>
                  <a:close/>
                </a:path>
                <a:path w="1579245" h="2415540">
                  <a:moveTo>
                    <a:pt x="158496" y="1045464"/>
                  </a:moveTo>
                  <a:lnTo>
                    <a:pt x="143256" y="1045464"/>
                  </a:lnTo>
                  <a:lnTo>
                    <a:pt x="143256" y="1060704"/>
                  </a:lnTo>
                  <a:lnTo>
                    <a:pt x="158496" y="1060704"/>
                  </a:lnTo>
                  <a:lnTo>
                    <a:pt x="158496" y="1045464"/>
                  </a:lnTo>
                  <a:close/>
                </a:path>
                <a:path w="1579245" h="2415540">
                  <a:moveTo>
                    <a:pt x="158496" y="1014984"/>
                  </a:moveTo>
                  <a:lnTo>
                    <a:pt x="143256" y="1014984"/>
                  </a:lnTo>
                  <a:lnTo>
                    <a:pt x="143256" y="1030224"/>
                  </a:lnTo>
                  <a:lnTo>
                    <a:pt x="158496" y="1030224"/>
                  </a:lnTo>
                  <a:lnTo>
                    <a:pt x="158496" y="1014984"/>
                  </a:lnTo>
                  <a:close/>
                </a:path>
                <a:path w="1579245" h="2415540">
                  <a:moveTo>
                    <a:pt x="158496" y="984504"/>
                  </a:moveTo>
                  <a:lnTo>
                    <a:pt x="143256" y="984504"/>
                  </a:lnTo>
                  <a:lnTo>
                    <a:pt x="143256" y="999744"/>
                  </a:lnTo>
                  <a:lnTo>
                    <a:pt x="158496" y="999744"/>
                  </a:lnTo>
                  <a:lnTo>
                    <a:pt x="158496" y="984504"/>
                  </a:lnTo>
                  <a:close/>
                </a:path>
                <a:path w="1579245" h="2415540">
                  <a:moveTo>
                    <a:pt x="158496" y="952500"/>
                  </a:moveTo>
                  <a:lnTo>
                    <a:pt x="143256" y="952500"/>
                  </a:lnTo>
                  <a:lnTo>
                    <a:pt x="143256" y="967740"/>
                  </a:lnTo>
                  <a:lnTo>
                    <a:pt x="158496" y="967740"/>
                  </a:lnTo>
                  <a:lnTo>
                    <a:pt x="158496" y="952500"/>
                  </a:lnTo>
                  <a:close/>
                </a:path>
                <a:path w="1579245" h="2415540">
                  <a:moveTo>
                    <a:pt x="158496" y="922020"/>
                  </a:moveTo>
                  <a:lnTo>
                    <a:pt x="143256" y="922020"/>
                  </a:lnTo>
                  <a:lnTo>
                    <a:pt x="143256" y="937260"/>
                  </a:lnTo>
                  <a:lnTo>
                    <a:pt x="158496" y="937260"/>
                  </a:lnTo>
                  <a:lnTo>
                    <a:pt x="158496" y="922020"/>
                  </a:lnTo>
                  <a:close/>
                </a:path>
                <a:path w="1579245" h="2415540">
                  <a:moveTo>
                    <a:pt x="158496" y="891540"/>
                  </a:moveTo>
                  <a:lnTo>
                    <a:pt x="143256" y="891540"/>
                  </a:lnTo>
                  <a:lnTo>
                    <a:pt x="143256" y="906780"/>
                  </a:lnTo>
                  <a:lnTo>
                    <a:pt x="158496" y="906780"/>
                  </a:lnTo>
                  <a:lnTo>
                    <a:pt x="158496" y="891540"/>
                  </a:lnTo>
                  <a:close/>
                </a:path>
                <a:path w="1579245" h="2415540">
                  <a:moveTo>
                    <a:pt x="158496" y="861060"/>
                  </a:moveTo>
                  <a:lnTo>
                    <a:pt x="143256" y="861060"/>
                  </a:lnTo>
                  <a:lnTo>
                    <a:pt x="143256" y="876300"/>
                  </a:lnTo>
                  <a:lnTo>
                    <a:pt x="158496" y="876300"/>
                  </a:lnTo>
                  <a:lnTo>
                    <a:pt x="158496" y="861060"/>
                  </a:lnTo>
                  <a:close/>
                </a:path>
                <a:path w="1579245" h="2415540">
                  <a:moveTo>
                    <a:pt x="158508" y="1234440"/>
                  </a:moveTo>
                  <a:lnTo>
                    <a:pt x="141744" y="1234440"/>
                  </a:lnTo>
                  <a:lnTo>
                    <a:pt x="141744" y="1249680"/>
                  </a:lnTo>
                  <a:lnTo>
                    <a:pt x="158508" y="1249680"/>
                  </a:lnTo>
                  <a:lnTo>
                    <a:pt x="158508" y="1234440"/>
                  </a:lnTo>
                  <a:close/>
                </a:path>
                <a:path w="1579245" h="2415540">
                  <a:moveTo>
                    <a:pt x="161544" y="342900"/>
                  </a:moveTo>
                  <a:lnTo>
                    <a:pt x="146304" y="342900"/>
                  </a:lnTo>
                  <a:lnTo>
                    <a:pt x="146304" y="358140"/>
                  </a:lnTo>
                  <a:lnTo>
                    <a:pt x="161544" y="358140"/>
                  </a:lnTo>
                  <a:lnTo>
                    <a:pt x="161544" y="342900"/>
                  </a:lnTo>
                  <a:close/>
                </a:path>
                <a:path w="1579245" h="2415540">
                  <a:moveTo>
                    <a:pt x="163068" y="1164336"/>
                  </a:moveTo>
                  <a:lnTo>
                    <a:pt x="150876" y="1164336"/>
                  </a:lnTo>
                  <a:lnTo>
                    <a:pt x="154686" y="1168908"/>
                  </a:lnTo>
                  <a:lnTo>
                    <a:pt x="143256" y="1168908"/>
                  </a:lnTo>
                  <a:lnTo>
                    <a:pt x="143256" y="1176528"/>
                  </a:lnTo>
                  <a:lnTo>
                    <a:pt x="147828" y="1181100"/>
                  </a:lnTo>
                  <a:lnTo>
                    <a:pt x="163068" y="1181100"/>
                  </a:lnTo>
                  <a:lnTo>
                    <a:pt x="163068" y="1173480"/>
                  </a:lnTo>
                  <a:lnTo>
                    <a:pt x="163068" y="1168908"/>
                  </a:lnTo>
                  <a:lnTo>
                    <a:pt x="163068" y="1164336"/>
                  </a:lnTo>
                  <a:close/>
                </a:path>
                <a:path w="1579245" h="2415540">
                  <a:moveTo>
                    <a:pt x="170688" y="821436"/>
                  </a:moveTo>
                  <a:lnTo>
                    <a:pt x="153924" y="821436"/>
                  </a:lnTo>
                  <a:lnTo>
                    <a:pt x="153924" y="829056"/>
                  </a:lnTo>
                  <a:lnTo>
                    <a:pt x="143256" y="829056"/>
                  </a:lnTo>
                  <a:lnTo>
                    <a:pt x="143256" y="844296"/>
                  </a:lnTo>
                  <a:lnTo>
                    <a:pt x="158496" y="844296"/>
                  </a:lnTo>
                  <a:lnTo>
                    <a:pt x="158496" y="836676"/>
                  </a:lnTo>
                  <a:lnTo>
                    <a:pt x="170688" y="836676"/>
                  </a:lnTo>
                  <a:lnTo>
                    <a:pt x="170688" y="829056"/>
                  </a:lnTo>
                  <a:lnTo>
                    <a:pt x="170688" y="821436"/>
                  </a:lnTo>
                  <a:close/>
                </a:path>
                <a:path w="1579245" h="2415540">
                  <a:moveTo>
                    <a:pt x="170688" y="0"/>
                  </a:moveTo>
                  <a:lnTo>
                    <a:pt x="155448" y="0"/>
                  </a:lnTo>
                  <a:lnTo>
                    <a:pt x="155448" y="15240"/>
                  </a:lnTo>
                  <a:lnTo>
                    <a:pt x="170688" y="15240"/>
                  </a:lnTo>
                  <a:lnTo>
                    <a:pt x="170688" y="0"/>
                  </a:lnTo>
                  <a:close/>
                </a:path>
                <a:path w="1579245" h="2415540">
                  <a:moveTo>
                    <a:pt x="175272" y="1575816"/>
                  </a:moveTo>
                  <a:lnTo>
                    <a:pt x="158508" y="1575816"/>
                  </a:lnTo>
                  <a:lnTo>
                    <a:pt x="158508" y="1592580"/>
                  </a:lnTo>
                  <a:lnTo>
                    <a:pt x="175272" y="1592580"/>
                  </a:lnTo>
                  <a:lnTo>
                    <a:pt x="175272" y="1575816"/>
                  </a:lnTo>
                  <a:close/>
                </a:path>
                <a:path w="1579245" h="2415540">
                  <a:moveTo>
                    <a:pt x="188988" y="1234440"/>
                  </a:moveTo>
                  <a:lnTo>
                    <a:pt x="173748" y="1234440"/>
                  </a:lnTo>
                  <a:lnTo>
                    <a:pt x="173748" y="1249680"/>
                  </a:lnTo>
                  <a:lnTo>
                    <a:pt x="188988" y="1249680"/>
                  </a:lnTo>
                  <a:lnTo>
                    <a:pt x="188988" y="1234440"/>
                  </a:lnTo>
                  <a:close/>
                </a:path>
                <a:path w="1579245" h="2415540">
                  <a:moveTo>
                    <a:pt x="193548" y="1164336"/>
                  </a:moveTo>
                  <a:lnTo>
                    <a:pt x="178308" y="1164336"/>
                  </a:lnTo>
                  <a:lnTo>
                    <a:pt x="178308" y="1181100"/>
                  </a:lnTo>
                  <a:lnTo>
                    <a:pt x="193548" y="1181100"/>
                  </a:lnTo>
                  <a:lnTo>
                    <a:pt x="193548" y="1164336"/>
                  </a:lnTo>
                  <a:close/>
                </a:path>
                <a:path w="1579245" h="2415540">
                  <a:moveTo>
                    <a:pt x="193548" y="342900"/>
                  </a:moveTo>
                  <a:lnTo>
                    <a:pt x="176784" y="342900"/>
                  </a:lnTo>
                  <a:lnTo>
                    <a:pt x="176784" y="358140"/>
                  </a:lnTo>
                  <a:lnTo>
                    <a:pt x="193548" y="358140"/>
                  </a:lnTo>
                  <a:lnTo>
                    <a:pt x="193548" y="342900"/>
                  </a:lnTo>
                  <a:close/>
                </a:path>
                <a:path w="1579245" h="2415540">
                  <a:moveTo>
                    <a:pt x="201168" y="821436"/>
                  </a:moveTo>
                  <a:lnTo>
                    <a:pt x="185928" y="821436"/>
                  </a:lnTo>
                  <a:lnTo>
                    <a:pt x="185928" y="836676"/>
                  </a:lnTo>
                  <a:lnTo>
                    <a:pt x="201168" y="836676"/>
                  </a:lnTo>
                  <a:lnTo>
                    <a:pt x="201168" y="821436"/>
                  </a:lnTo>
                  <a:close/>
                </a:path>
                <a:path w="1579245" h="2415540">
                  <a:moveTo>
                    <a:pt x="202692" y="0"/>
                  </a:moveTo>
                  <a:lnTo>
                    <a:pt x="185928" y="0"/>
                  </a:lnTo>
                  <a:lnTo>
                    <a:pt x="185928" y="15240"/>
                  </a:lnTo>
                  <a:lnTo>
                    <a:pt x="202692" y="15240"/>
                  </a:lnTo>
                  <a:lnTo>
                    <a:pt x="202692" y="0"/>
                  </a:lnTo>
                  <a:close/>
                </a:path>
                <a:path w="1579245" h="2415540">
                  <a:moveTo>
                    <a:pt x="205752" y="1575816"/>
                  </a:moveTo>
                  <a:lnTo>
                    <a:pt x="190512" y="1575816"/>
                  </a:lnTo>
                  <a:lnTo>
                    <a:pt x="190512" y="1592580"/>
                  </a:lnTo>
                  <a:lnTo>
                    <a:pt x="205752" y="1592580"/>
                  </a:lnTo>
                  <a:lnTo>
                    <a:pt x="205752" y="1575816"/>
                  </a:lnTo>
                  <a:close/>
                </a:path>
                <a:path w="1579245" h="2415540">
                  <a:moveTo>
                    <a:pt x="219468" y="1234440"/>
                  </a:moveTo>
                  <a:lnTo>
                    <a:pt x="204228" y="1234440"/>
                  </a:lnTo>
                  <a:lnTo>
                    <a:pt x="204228" y="1249680"/>
                  </a:lnTo>
                  <a:lnTo>
                    <a:pt x="219468" y="1249680"/>
                  </a:lnTo>
                  <a:lnTo>
                    <a:pt x="219468" y="1234440"/>
                  </a:lnTo>
                  <a:close/>
                </a:path>
                <a:path w="1579245" h="2415540">
                  <a:moveTo>
                    <a:pt x="224028" y="726948"/>
                  </a:moveTo>
                  <a:lnTo>
                    <a:pt x="207264" y="726948"/>
                  </a:lnTo>
                  <a:lnTo>
                    <a:pt x="207264" y="742188"/>
                  </a:lnTo>
                  <a:lnTo>
                    <a:pt x="224028" y="742188"/>
                  </a:lnTo>
                  <a:lnTo>
                    <a:pt x="224028" y="726948"/>
                  </a:lnTo>
                  <a:close/>
                </a:path>
                <a:path w="1579245" h="2415540">
                  <a:moveTo>
                    <a:pt x="224028" y="696468"/>
                  </a:moveTo>
                  <a:lnTo>
                    <a:pt x="207264" y="696468"/>
                  </a:lnTo>
                  <a:lnTo>
                    <a:pt x="207264" y="711708"/>
                  </a:lnTo>
                  <a:lnTo>
                    <a:pt x="224028" y="711708"/>
                  </a:lnTo>
                  <a:lnTo>
                    <a:pt x="224028" y="696468"/>
                  </a:lnTo>
                  <a:close/>
                </a:path>
                <a:path w="1579245" h="2415540">
                  <a:moveTo>
                    <a:pt x="224028" y="665988"/>
                  </a:moveTo>
                  <a:lnTo>
                    <a:pt x="207264" y="665988"/>
                  </a:lnTo>
                  <a:lnTo>
                    <a:pt x="207264" y="681228"/>
                  </a:lnTo>
                  <a:lnTo>
                    <a:pt x="224028" y="681228"/>
                  </a:lnTo>
                  <a:lnTo>
                    <a:pt x="224028" y="665988"/>
                  </a:lnTo>
                  <a:close/>
                </a:path>
                <a:path w="1579245" h="2415540">
                  <a:moveTo>
                    <a:pt x="224028" y="633984"/>
                  </a:moveTo>
                  <a:lnTo>
                    <a:pt x="207264" y="633984"/>
                  </a:lnTo>
                  <a:lnTo>
                    <a:pt x="207264" y="649224"/>
                  </a:lnTo>
                  <a:lnTo>
                    <a:pt x="224028" y="649224"/>
                  </a:lnTo>
                  <a:lnTo>
                    <a:pt x="224028" y="633984"/>
                  </a:lnTo>
                  <a:close/>
                </a:path>
                <a:path w="1579245" h="2415540">
                  <a:moveTo>
                    <a:pt x="224028" y="603504"/>
                  </a:moveTo>
                  <a:lnTo>
                    <a:pt x="207264" y="603504"/>
                  </a:lnTo>
                  <a:lnTo>
                    <a:pt x="207264" y="618744"/>
                  </a:lnTo>
                  <a:lnTo>
                    <a:pt x="224028" y="618744"/>
                  </a:lnTo>
                  <a:lnTo>
                    <a:pt x="224028" y="603504"/>
                  </a:lnTo>
                  <a:close/>
                </a:path>
                <a:path w="1579245" h="2415540">
                  <a:moveTo>
                    <a:pt x="224028" y="573024"/>
                  </a:moveTo>
                  <a:lnTo>
                    <a:pt x="207264" y="573024"/>
                  </a:lnTo>
                  <a:lnTo>
                    <a:pt x="207264" y="588264"/>
                  </a:lnTo>
                  <a:lnTo>
                    <a:pt x="224028" y="588264"/>
                  </a:lnTo>
                  <a:lnTo>
                    <a:pt x="224028" y="573024"/>
                  </a:lnTo>
                  <a:close/>
                </a:path>
                <a:path w="1579245" h="2415540">
                  <a:moveTo>
                    <a:pt x="224028" y="542544"/>
                  </a:moveTo>
                  <a:lnTo>
                    <a:pt x="207264" y="542544"/>
                  </a:lnTo>
                  <a:lnTo>
                    <a:pt x="207264" y="557784"/>
                  </a:lnTo>
                  <a:lnTo>
                    <a:pt x="224028" y="557784"/>
                  </a:lnTo>
                  <a:lnTo>
                    <a:pt x="224028" y="542544"/>
                  </a:lnTo>
                  <a:close/>
                </a:path>
                <a:path w="1579245" h="2415540">
                  <a:moveTo>
                    <a:pt x="224028" y="510540"/>
                  </a:moveTo>
                  <a:lnTo>
                    <a:pt x="207264" y="510540"/>
                  </a:lnTo>
                  <a:lnTo>
                    <a:pt x="207264" y="525780"/>
                  </a:lnTo>
                  <a:lnTo>
                    <a:pt x="224028" y="525780"/>
                  </a:lnTo>
                  <a:lnTo>
                    <a:pt x="224028" y="510540"/>
                  </a:lnTo>
                  <a:close/>
                </a:path>
                <a:path w="1579245" h="2415540">
                  <a:moveTo>
                    <a:pt x="224028" y="480060"/>
                  </a:moveTo>
                  <a:lnTo>
                    <a:pt x="207264" y="480060"/>
                  </a:lnTo>
                  <a:lnTo>
                    <a:pt x="207264" y="495300"/>
                  </a:lnTo>
                  <a:lnTo>
                    <a:pt x="224028" y="495300"/>
                  </a:lnTo>
                  <a:lnTo>
                    <a:pt x="224028" y="480060"/>
                  </a:lnTo>
                  <a:close/>
                </a:path>
                <a:path w="1579245" h="2415540">
                  <a:moveTo>
                    <a:pt x="224028" y="449580"/>
                  </a:moveTo>
                  <a:lnTo>
                    <a:pt x="207264" y="449580"/>
                  </a:lnTo>
                  <a:lnTo>
                    <a:pt x="207264" y="464820"/>
                  </a:lnTo>
                  <a:lnTo>
                    <a:pt x="224028" y="464820"/>
                  </a:lnTo>
                  <a:lnTo>
                    <a:pt x="224028" y="449580"/>
                  </a:lnTo>
                  <a:close/>
                </a:path>
                <a:path w="1579245" h="2415540">
                  <a:moveTo>
                    <a:pt x="224028" y="342900"/>
                  </a:moveTo>
                  <a:lnTo>
                    <a:pt x="208788" y="342900"/>
                  </a:lnTo>
                  <a:lnTo>
                    <a:pt x="208788" y="358140"/>
                  </a:lnTo>
                  <a:lnTo>
                    <a:pt x="224028" y="358140"/>
                  </a:lnTo>
                  <a:lnTo>
                    <a:pt x="224028" y="342900"/>
                  </a:lnTo>
                  <a:close/>
                </a:path>
                <a:path w="1579245" h="2415540">
                  <a:moveTo>
                    <a:pt x="225552" y="1164336"/>
                  </a:moveTo>
                  <a:lnTo>
                    <a:pt x="208788" y="1164336"/>
                  </a:lnTo>
                  <a:lnTo>
                    <a:pt x="208788" y="1181100"/>
                  </a:lnTo>
                  <a:lnTo>
                    <a:pt x="225552" y="1181100"/>
                  </a:lnTo>
                  <a:lnTo>
                    <a:pt x="225552" y="1164336"/>
                  </a:lnTo>
                  <a:close/>
                </a:path>
                <a:path w="1579245" h="2415540">
                  <a:moveTo>
                    <a:pt x="227076" y="754380"/>
                  </a:moveTo>
                  <a:lnTo>
                    <a:pt x="216408" y="754380"/>
                  </a:lnTo>
                  <a:lnTo>
                    <a:pt x="219456" y="757428"/>
                  </a:lnTo>
                  <a:lnTo>
                    <a:pt x="207264" y="757428"/>
                  </a:lnTo>
                  <a:lnTo>
                    <a:pt x="207264" y="766572"/>
                  </a:lnTo>
                  <a:lnTo>
                    <a:pt x="211836" y="769620"/>
                  </a:lnTo>
                  <a:lnTo>
                    <a:pt x="227076" y="769620"/>
                  </a:lnTo>
                  <a:lnTo>
                    <a:pt x="227076" y="762000"/>
                  </a:lnTo>
                  <a:lnTo>
                    <a:pt x="227076" y="757428"/>
                  </a:lnTo>
                  <a:lnTo>
                    <a:pt x="227076" y="754380"/>
                  </a:lnTo>
                  <a:close/>
                </a:path>
                <a:path w="1579245" h="2415540">
                  <a:moveTo>
                    <a:pt x="228600" y="411480"/>
                  </a:moveTo>
                  <a:lnTo>
                    <a:pt x="216408" y="411480"/>
                  </a:lnTo>
                  <a:lnTo>
                    <a:pt x="216408" y="419100"/>
                  </a:lnTo>
                  <a:lnTo>
                    <a:pt x="207264" y="419100"/>
                  </a:lnTo>
                  <a:lnTo>
                    <a:pt x="207264" y="434340"/>
                  </a:lnTo>
                  <a:lnTo>
                    <a:pt x="224028" y="434340"/>
                  </a:lnTo>
                  <a:lnTo>
                    <a:pt x="224028" y="426720"/>
                  </a:lnTo>
                  <a:lnTo>
                    <a:pt x="228600" y="426720"/>
                  </a:lnTo>
                  <a:lnTo>
                    <a:pt x="228600" y="419100"/>
                  </a:lnTo>
                  <a:lnTo>
                    <a:pt x="228600" y="411480"/>
                  </a:lnTo>
                  <a:close/>
                </a:path>
                <a:path w="1579245" h="2415540">
                  <a:moveTo>
                    <a:pt x="231648" y="821436"/>
                  </a:moveTo>
                  <a:lnTo>
                    <a:pt x="216408" y="821436"/>
                  </a:lnTo>
                  <a:lnTo>
                    <a:pt x="216408" y="836676"/>
                  </a:lnTo>
                  <a:lnTo>
                    <a:pt x="231648" y="836676"/>
                  </a:lnTo>
                  <a:lnTo>
                    <a:pt x="231648" y="821436"/>
                  </a:lnTo>
                  <a:close/>
                </a:path>
                <a:path w="1579245" h="2415540">
                  <a:moveTo>
                    <a:pt x="233172" y="0"/>
                  </a:moveTo>
                  <a:lnTo>
                    <a:pt x="217932" y="0"/>
                  </a:lnTo>
                  <a:lnTo>
                    <a:pt x="217932" y="15240"/>
                  </a:lnTo>
                  <a:lnTo>
                    <a:pt x="233172" y="15240"/>
                  </a:lnTo>
                  <a:lnTo>
                    <a:pt x="233172" y="0"/>
                  </a:lnTo>
                  <a:close/>
                </a:path>
                <a:path w="1579245" h="2415540">
                  <a:moveTo>
                    <a:pt x="236232" y="1575816"/>
                  </a:moveTo>
                  <a:lnTo>
                    <a:pt x="220992" y="1575816"/>
                  </a:lnTo>
                  <a:lnTo>
                    <a:pt x="220992" y="1592580"/>
                  </a:lnTo>
                  <a:lnTo>
                    <a:pt x="236232" y="1592580"/>
                  </a:lnTo>
                  <a:lnTo>
                    <a:pt x="236232" y="1575816"/>
                  </a:lnTo>
                  <a:close/>
                </a:path>
                <a:path w="1579245" h="2415540">
                  <a:moveTo>
                    <a:pt x="249948" y="1234440"/>
                  </a:moveTo>
                  <a:lnTo>
                    <a:pt x="234708" y="1234440"/>
                  </a:lnTo>
                  <a:lnTo>
                    <a:pt x="234708" y="1249680"/>
                  </a:lnTo>
                  <a:lnTo>
                    <a:pt x="249948" y="1249680"/>
                  </a:lnTo>
                  <a:lnTo>
                    <a:pt x="249948" y="1234440"/>
                  </a:lnTo>
                  <a:close/>
                </a:path>
                <a:path w="1579245" h="2415540">
                  <a:moveTo>
                    <a:pt x="254508" y="342900"/>
                  </a:moveTo>
                  <a:lnTo>
                    <a:pt x="239268" y="342900"/>
                  </a:lnTo>
                  <a:lnTo>
                    <a:pt x="239268" y="358140"/>
                  </a:lnTo>
                  <a:lnTo>
                    <a:pt x="254508" y="358140"/>
                  </a:lnTo>
                  <a:lnTo>
                    <a:pt x="254508" y="342900"/>
                  </a:lnTo>
                  <a:close/>
                </a:path>
                <a:path w="1579245" h="2415540">
                  <a:moveTo>
                    <a:pt x="256032" y="1164336"/>
                  </a:moveTo>
                  <a:lnTo>
                    <a:pt x="240792" y="1164336"/>
                  </a:lnTo>
                  <a:lnTo>
                    <a:pt x="240792" y="1181100"/>
                  </a:lnTo>
                  <a:lnTo>
                    <a:pt x="256032" y="1181100"/>
                  </a:lnTo>
                  <a:lnTo>
                    <a:pt x="256032" y="1164336"/>
                  </a:lnTo>
                  <a:close/>
                </a:path>
                <a:path w="1579245" h="2415540">
                  <a:moveTo>
                    <a:pt x="257556" y="754380"/>
                  </a:moveTo>
                  <a:lnTo>
                    <a:pt x="242316" y="754380"/>
                  </a:lnTo>
                  <a:lnTo>
                    <a:pt x="242316" y="769620"/>
                  </a:lnTo>
                  <a:lnTo>
                    <a:pt x="257556" y="769620"/>
                  </a:lnTo>
                  <a:lnTo>
                    <a:pt x="257556" y="754380"/>
                  </a:lnTo>
                  <a:close/>
                </a:path>
                <a:path w="1579245" h="2415540">
                  <a:moveTo>
                    <a:pt x="260604" y="411480"/>
                  </a:moveTo>
                  <a:lnTo>
                    <a:pt x="245364" y="411480"/>
                  </a:lnTo>
                  <a:lnTo>
                    <a:pt x="245364" y="426720"/>
                  </a:lnTo>
                  <a:lnTo>
                    <a:pt x="260604" y="426720"/>
                  </a:lnTo>
                  <a:lnTo>
                    <a:pt x="260604" y="411480"/>
                  </a:lnTo>
                  <a:close/>
                </a:path>
                <a:path w="1579245" h="2415540">
                  <a:moveTo>
                    <a:pt x="262128" y="821436"/>
                  </a:moveTo>
                  <a:lnTo>
                    <a:pt x="246888" y="821436"/>
                  </a:lnTo>
                  <a:lnTo>
                    <a:pt x="246888" y="836676"/>
                  </a:lnTo>
                  <a:lnTo>
                    <a:pt x="262128" y="836676"/>
                  </a:lnTo>
                  <a:lnTo>
                    <a:pt x="262128" y="821436"/>
                  </a:lnTo>
                  <a:close/>
                </a:path>
                <a:path w="1579245" h="2415540">
                  <a:moveTo>
                    <a:pt x="263652" y="0"/>
                  </a:moveTo>
                  <a:lnTo>
                    <a:pt x="248412" y="0"/>
                  </a:lnTo>
                  <a:lnTo>
                    <a:pt x="248412" y="15240"/>
                  </a:lnTo>
                  <a:lnTo>
                    <a:pt x="263652" y="15240"/>
                  </a:lnTo>
                  <a:lnTo>
                    <a:pt x="263652" y="0"/>
                  </a:lnTo>
                  <a:close/>
                </a:path>
                <a:path w="1579245" h="2415540">
                  <a:moveTo>
                    <a:pt x="266712" y="1575816"/>
                  </a:moveTo>
                  <a:lnTo>
                    <a:pt x="251472" y="1575816"/>
                  </a:lnTo>
                  <a:lnTo>
                    <a:pt x="251472" y="1592580"/>
                  </a:lnTo>
                  <a:lnTo>
                    <a:pt x="266712" y="1592580"/>
                  </a:lnTo>
                  <a:lnTo>
                    <a:pt x="266712" y="1575816"/>
                  </a:lnTo>
                  <a:close/>
                </a:path>
                <a:path w="1579245" h="2415540">
                  <a:moveTo>
                    <a:pt x="281952" y="1234440"/>
                  </a:moveTo>
                  <a:lnTo>
                    <a:pt x="265188" y="1234440"/>
                  </a:lnTo>
                  <a:lnTo>
                    <a:pt x="265188" y="1249680"/>
                  </a:lnTo>
                  <a:lnTo>
                    <a:pt x="281952" y="1249680"/>
                  </a:lnTo>
                  <a:lnTo>
                    <a:pt x="281952" y="1234440"/>
                  </a:lnTo>
                  <a:close/>
                </a:path>
                <a:path w="1579245" h="2415540">
                  <a:moveTo>
                    <a:pt x="284988" y="342900"/>
                  </a:moveTo>
                  <a:lnTo>
                    <a:pt x="269748" y="342900"/>
                  </a:lnTo>
                  <a:lnTo>
                    <a:pt x="269748" y="358140"/>
                  </a:lnTo>
                  <a:lnTo>
                    <a:pt x="284988" y="358140"/>
                  </a:lnTo>
                  <a:lnTo>
                    <a:pt x="284988" y="342900"/>
                  </a:lnTo>
                  <a:close/>
                </a:path>
                <a:path w="1579245" h="2415540">
                  <a:moveTo>
                    <a:pt x="286512" y="1164336"/>
                  </a:moveTo>
                  <a:lnTo>
                    <a:pt x="271272" y="1164336"/>
                  </a:lnTo>
                  <a:lnTo>
                    <a:pt x="271272" y="1181100"/>
                  </a:lnTo>
                  <a:lnTo>
                    <a:pt x="286512" y="1181100"/>
                  </a:lnTo>
                  <a:lnTo>
                    <a:pt x="286512" y="1164336"/>
                  </a:lnTo>
                  <a:close/>
                </a:path>
                <a:path w="1579245" h="2415540">
                  <a:moveTo>
                    <a:pt x="289560" y="754380"/>
                  </a:moveTo>
                  <a:lnTo>
                    <a:pt x="274320" y="754380"/>
                  </a:lnTo>
                  <a:lnTo>
                    <a:pt x="274320" y="769620"/>
                  </a:lnTo>
                  <a:lnTo>
                    <a:pt x="289560" y="769620"/>
                  </a:lnTo>
                  <a:lnTo>
                    <a:pt x="289560" y="754380"/>
                  </a:lnTo>
                  <a:close/>
                </a:path>
                <a:path w="1579245" h="2415540">
                  <a:moveTo>
                    <a:pt x="291084" y="411480"/>
                  </a:moveTo>
                  <a:lnTo>
                    <a:pt x="275844" y="411480"/>
                  </a:lnTo>
                  <a:lnTo>
                    <a:pt x="275844" y="426720"/>
                  </a:lnTo>
                  <a:lnTo>
                    <a:pt x="291084" y="426720"/>
                  </a:lnTo>
                  <a:lnTo>
                    <a:pt x="291084" y="411480"/>
                  </a:lnTo>
                  <a:close/>
                </a:path>
                <a:path w="1579245" h="2415540">
                  <a:moveTo>
                    <a:pt x="294132" y="821436"/>
                  </a:moveTo>
                  <a:lnTo>
                    <a:pt x="277368" y="821436"/>
                  </a:lnTo>
                  <a:lnTo>
                    <a:pt x="277368" y="836676"/>
                  </a:lnTo>
                  <a:lnTo>
                    <a:pt x="294132" y="836676"/>
                  </a:lnTo>
                  <a:lnTo>
                    <a:pt x="294132" y="821436"/>
                  </a:lnTo>
                  <a:close/>
                </a:path>
                <a:path w="1579245" h="2415540">
                  <a:moveTo>
                    <a:pt x="294132" y="0"/>
                  </a:moveTo>
                  <a:lnTo>
                    <a:pt x="278892" y="0"/>
                  </a:lnTo>
                  <a:lnTo>
                    <a:pt x="278892" y="15240"/>
                  </a:lnTo>
                  <a:lnTo>
                    <a:pt x="294132" y="15240"/>
                  </a:lnTo>
                  <a:lnTo>
                    <a:pt x="294132" y="0"/>
                  </a:lnTo>
                  <a:close/>
                </a:path>
                <a:path w="1579245" h="2415540">
                  <a:moveTo>
                    <a:pt x="298716" y="1575816"/>
                  </a:moveTo>
                  <a:lnTo>
                    <a:pt x="281952" y="1575816"/>
                  </a:lnTo>
                  <a:lnTo>
                    <a:pt x="281952" y="1592580"/>
                  </a:lnTo>
                  <a:lnTo>
                    <a:pt x="298716" y="1592580"/>
                  </a:lnTo>
                  <a:lnTo>
                    <a:pt x="298716" y="1575816"/>
                  </a:lnTo>
                  <a:close/>
                </a:path>
                <a:path w="1579245" h="2415540">
                  <a:moveTo>
                    <a:pt x="312432" y="1234440"/>
                  </a:moveTo>
                  <a:lnTo>
                    <a:pt x="297192" y="1234440"/>
                  </a:lnTo>
                  <a:lnTo>
                    <a:pt x="297192" y="1249680"/>
                  </a:lnTo>
                  <a:lnTo>
                    <a:pt x="312432" y="1249680"/>
                  </a:lnTo>
                  <a:lnTo>
                    <a:pt x="312432" y="1234440"/>
                  </a:lnTo>
                  <a:close/>
                </a:path>
                <a:path w="1579245" h="2415540">
                  <a:moveTo>
                    <a:pt x="316992" y="1164336"/>
                  </a:moveTo>
                  <a:lnTo>
                    <a:pt x="301752" y="1164336"/>
                  </a:lnTo>
                  <a:lnTo>
                    <a:pt x="301752" y="1181100"/>
                  </a:lnTo>
                  <a:lnTo>
                    <a:pt x="316992" y="1181100"/>
                  </a:lnTo>
                  <a:lnTo>
                    <a:pt x="316992" y="1164336"/>
                  </a:lnTo>
                  <a:close/>
                </a:path>
                <a:path w="1579245" h="2415540">
                  <a:moveTo>
                    <a:pt x="316992" y="342900"/>
                  </a:moveTo>
                  <a:lnTo>
                    <a:pt x="300228" y="342900"/>
                  </a:lnTo>
                  <a:lnTo>
                    <a:pt x="300228" y="358140"/>
                  </a:lnTo>
                  <a:lnTo>
                    <a:pt x="316992" y="358140"/>
                  </a:lnTo>
                  <a:lnTo>
                    <a:pt x="316992" y="342900"/>
                  </a:lnTo>
                  <a:close/>
                </a:path>
                <a:path w="1579245" h="2415540">
                  <a:moveTo>
                    <a:pt x="320040" y="754380"/>
                  </a:moveTo>
                  <a:lnTo>
                    <a:pt x="304800" y="754380"/>
                  </a:lnTo>
                  <a:lnTo>
                    <a:pt x="304800" y="769620"/>
                  </a:lnTo>
                  <a:lnTo>
                    <a:pt x="320040" y="769620"/>
                  </a:lnTo>
                  <a:lnTo>
                    <a:pt x="320040" y="754380"/>
                  </a:lnTo>
                  <a:close/>
                </a:path>
                <a:path w="1579245" h="2415540">
                  <a:moveTo>
                    <a:pt x="321564" y="411480"/>
                  </a:moveTo>
                  <a:lnTo>
                    <a:pt x="306324" y="411480"/>
                  </a:lnTo>
                  <a:lnTo>
                    <a:pt x="306324" y="426720"/>
                  </a:lnTo>
                  <a:lnTo>
                    <a:pt x="321564" y="426720"/>
                  </a:lnTo>
                  <a:lnTo>
                    <a:pt x="321564" y="411480"/>
                  </a:lnTo>
                  <a:close/>
                </a:path>
                <a:path w="1579245" h="2415540">
                  <a:moveTo>
                    <a:pt x="324612" y="821436"/>
                  </a:moveTo>
                  <a:lnTo>
                    <a:pt x="309372" y="821436"/>
                  </a:lnTo>
                  <a:lnTo>
                    <a:pt x="309372" y="836676"/>
                  </a:lnTo>
                  <a:lnTo>
                    <a:pt x="324612" y="836676"/>
                  </a:lnTo>
                  <a:lnTo>
                    <a:pt x="324612" y="821436"/>
                  </a:lnTo>
                  <a:close/>
                </a:path>
                <a:path w="1579245" h="2415540">
                  <a:moveTo>
                    <a:pt x="326136" y="0"/>
                  </a:moveTo>
                  <a:lnTo>
                    <a:pt x="309372" y="0"/>
                  </a:lnTo>
                  <a:lnTo>
                    <a:pt x="309372" y="15240"/>
                  </a:lnTo>
                  <a:lnTo>
                    <a:pt x="326136" y="15240"/>
                  </a:lnTo>
                  <a:lnTo>
                    <a:pt x="326136" y="0"/>
                  </a:lnTo>
                  <a:close/>
                </a:path>
                <a:path w="1579245" h="2415540">
                  <a:moveTo>
                    <a:pt x="329196" y="1575816"/>
                  </a:moveTo>
                  <a:lnTo>
                    <a:pt x="313956" y="1575816"/>
                  </a:lnTo>
                  <a:lnTo>
                    <a:pt x="313956" y="1592580"/>
                  </a:lnTo>
                  <a:lnTo>
                    <a:pt x="329196" y="1592580"/>
                  </a:lnTo>
                  <a:lnTo>
                    <a:pt x="329196" y="1575816"/>
                  </a:lnTo>
                  <a:close/>
                </a:path>
                <a:path w="1579245" h="2415540">
                  <a:moveTo>
                    <a:pt x="342912" y="1234440"/>
                  </a:moveTo>
                  <a:lnTo>
                    <a:pt x="327672" y="1234440"/>
                  </a:lnTo>
                  <a:lnTo>
                    <a:pt x="327672" y="1249680"/>
                  </a:lnTo>
                  <a:lnTo>
                    <a:pt x="342912" y="1249680"/>
                  </a:lnTo>
                  <a:lnTo>
                    <a:pt x="342912" y="1234440"/>
                  </a:lnTo>
                  <a:close/>
                </a:path>
                <a:path w="1579245" h="2415540">
                  <a:moveTo>
                    <a:pt x="347472" y="342900"/>
                  </a:moveTo>
                  <a:lnTo>
                    <a:pt x="332232" y="342900"/>
                  </a:lnTo>
                  <a:lnTo>
                    <a:pt x="332232" y="358140"/>
                  </a:lnTo>
                  <a:lnTo>
                    <a:pt x="347472" y="358140"/>
                  </a:lnTo>
                  <a:lnTo>
                    <a:pt x="347472" y="342900"/>
                  </a:lnTo>
                  <a:close/>
                </a:path>
                <a:path w="1579245" h="2415540">
                  <a:moveTo>
                    <a:pt x="348996" y="1164336"/>
                  </a:moveTo>
                  <a:lnTo>
                    <a:pt x="332232" y="1164336"/>
                  </a:lnTo>
                  <a:lnTo>
                    <a:pt x="332232" y="1181100"/>
                  </a:lnTo>
                  <a:lnTo>
                    <a:pt x="348996" y="1181100"/>
                  </a:lnTo>
                  <a:lnTo>
                    <a:pt x="348996" y="1164336"/>
                  </a:lnTo>
                  <a:close/>
                </a:path>
                <a:path w="1579245" h="2415540">
                  <a:moveTo>
                    <a:pt x="350520" y="754380"/>
                  </a:moveTo>
                  <a:lnTo>
                    <a:pt x="335280" y="754380"/>
                  </a:lnTo>
                  <a:lnTo>
                    <a:pt x="335280" y="769620"/>
                  </a:lnTo>
                  <a:lnTo>
                    <a:pt x="350520" y="769620"/>
                  </a:lnTo>
                  <a:lnTo>
                    <a:pt x="350520" y="754380"/>
                  </a:lnTo>
                  <a:close/>
                </a:path>
                <a:path w="1579245" h="2415540">
                  <a:moveTo>
                    <a:pt x="352044" y="411480"/>
                  </a:moveTo>
                  <a:lnTo>
                    <a:pt x="336804" y="411480"/>
                  </a:lnTo>
                  <a:lnTo>
                    <a:pt x="336804" y="426720"/>
                  </a:lnTo>
                  <a:lnTo>
                    <a:pt x="352044" y="426720"/>
                  </a:lnTo>
                  <a:lnTo>
                    <a:pt x="352044" y="411480"/>
                  </a:lnTo>
                  <a:close/>
                </a:path>
                <a:path w="1579245" h="2415540">
                  <a:moveTo>
                    <a:pt x="355092" y="821436"/>
                  </a:moveTo>
                  <a:lnTo>
                    <a:pt x="339852" y="821436"/>
                  </a:lnTo>
                  <a:lnTo>
                    <a:pt x="339852" y="836676"/>
                  </a:lnTo>
                  <a:lnTo>
                    <a:pt x="355092" y="836676"/>
                  </a:lnTo>
                  <a:lnTo>
                    <a:pt x="355092" y="821436"/>
                  </a:lnTo>
                  <a:close/>
                </a:path>
                <a:path w="1579245" h="2415540">
                  <a:moveTo>
                    <a:pt x="356616" y="0"/>
                  </a:moveTo>
                  <a:lnTo>
                    <a:pt x="341376" y="0"/>
                  </a:lnTo>
                  <a:lnTo>
                    <a:pt x="341376" y="15240"/>
                  </a:lnTo>
                  <a:lnTo>
                    <a:pt x="356616" y="15240"/>
                  </a:lnTo>
                  <a:lnTo>
                    <a:pt x="356616" y="0"/>
                  </a:lnTo>
                  <a:close/>
                </a:path>
                <a:path w="1579245" h="2415540">
                  <a:moveTo>
                    <a:pt x="359676" y="1575816"/>
                  </a:moveTo>
                  <a:lnTo>
                    <a:pt x="344436" y="1575816"/>
                  </a:lnTo>
                  <a:lnTo>
                    <a:pt x="344436" y="1592580"/>
                  </a:lnTo>
                  <a:lnTo>
                    <a:pt x="359676" y="1592580"/>
                  </a:lnTo>
                  <a:lnTo>
                    <a:pt x="359676" y="1575816"/>
                  </a:lnTo>
                  <a:close/>
                </a:path>
                <a:path w="1579245" h="2415540">
                  <a:moveTo>
                    <a:pt x="373392" y="1234440"/>
                  </a:moveTo>
                  <a:lnTo>
                    <a:pt x="358152" y="1234440"/>
                  </a:lnTo>
                  <a:lnTo>
                    <a:pt x="358152" y="1249680"/>
                  </a:lnTo>
                  <a:lnTo>
                    <a:pt x="373392" y="1249680"/>
                  </a:lnTo>
                  <a:lnTo>
                    <a:pt x="373392" y="1234440"/>
                  </a:lnTo>
                  <a:close/>
                </a:path>
                <a:path w="1579245" h="2415540">
                  <a:moveTo>
                    <a:pt x="377952" y="342900"/>
                  </a:moveTo>
                  <a:lnTo>
                    <a:pt x="362712" y="342900"/>
                  </a:lnTo>
                  <a:lnTo>
                    <a:pt x="362712" y="358140"/>
                  </a:lnTo>
                  <a:lnTo>
                    <a:pt x="377952" y="358140"/>
                  </a:lnTo>
                  <a:lnTo>
                    <a:pt x="377952" y="342900"/>
                  </a:lnTo>
                  <a:close/>
                </a:path>
                <a:path w="1579245" h="2415540">
                  <a:moveTo>
                    <a:pt x="379476" y="1164336"/>
                  </a:moveTo>
                  <a:lnTo>
                    <a:pt x="364236" y="1164336"/>
                  </a:lnTo>
                  <a:lnTo>
                    <a:pt x="364236" y="1181100"/>
                  </a:lnTo>
                  <a:lnTo>
                    <a:pt x="379476" y="1181100"/>
                  </a:lnTo>
                  <a:lnTo>
                    <a:pt x="379476" y="1164336"/>
                  </a:lnTo>
                  <a:close/>
                </a:path>
                <a:path w="1579245" h="2415540">
                  <a:moveTo>
                    <a:pt x="381000" y="754380"/>
                  </a:moveTo>
                  <a:lnTo>
                    <a:pt x="365760" y="754380"/>
                  </a:lnTo>
                  <a:lnTo>
                    <a:pt x="365760" y="769620"/>
                  </a:lnTo>
                  <a:lnTo>
                    <a:pt x="381000" y="769620"/>
                  </a:lnTo>
                  <a:lnTo>
                    <a:pt x="381000" y="754380"/>
                  </a:lnTo>
                  <a:close/>
                </a:path>
                <a:path w="1579245" h="2415540">
                  <a:moveTo>
                    <a:pt x="384048" y="411480"/>
                  </a:moveTo>
                  <a:lnTo>
                    <a:pt x="368808" y="411480"/>
                  </a:lnTo>
                  <a:lnTo>
                    <a:pt x="368808" y="426720"/>
                  </a:lnTo>
                  <a:lnTo>
                    <a:pt x="384048" y="426720"/>
                  </a:lnTo>
                  <a:lnTo>
                    <a:pt x="384048" y="411480"/>
                  </a:lnTo>
                  <a:close/>
                </a:path>
                <a:path w="1579245" h="2415540">
                  <a:moveTo>
                    <a:pt x="385572" y="821436"/>
                  </a:moveTo>
                  <a:lnTo>
                    <a:pt x="370332" y="821436"/>
                  </a:lnTo>
                  <a:lnTo>
                    <a:pt x="370332" y="836676"/>
                  </a:lnTo>
                  <a:lnTo>
                    <a:pt x="385572" y="836676"/>
                  </a:lnTo>
                  <a:lnTo>
                    <a:pt x="385572" y="821436"/>
                  </a:lnTo>
                  <a:close/>
                </a:path>
                <a:path w="1579245" h="2415540">
                  <a:moveTo>
                    <a:pt x="387096" y="0"/>
                  </a:moveTo>
                  <a:lnTo>
                    <a:pt x="371856" y="0"/>
                  </a:lnTo>
                  <a:lnTo>
                    <a:pt x="371856" y="15240"/>
                  </a:lnTo>
                  <a:lnTo>
                    <a:pt x="387096" y="15240"/>
                  </a:lnTo>
                  <a:lnTo>
                    <a:pt x="387096" y="0"/>
                  </a:lnTo>
                  <a:close/>
                </a:path>
                <a:path w="1579245" h="2415540">
                  <a:moveTo>
                    <a:pt x="390156" y="1575816"/>
                  </a:moveTo>
                  <a:lnTo>
                    <a:pt x="374916" y="1575816"/>
                  </a:lnTo>
                  <a:lnTo>
                    <a:pt x="374916" y="1592580"/>
                  </a:lnTo>
                  <a:lnTo>
                    <a:pt x="390156" y="1592580"/>
                  </a:lnTo>
                  <a:lnTo>
                    <a:pt x="390156" y="1575816"/>
                  </a:lnTo>
                  <a:close/>
                </a:path>
                <a:path w="1579245" h="2415540">
                  <a:moveTo>
                    <a:pt x="405396" y="1234440"/>
                  </a:moveTo>
                  <a:lnTo>
                    <a:pt x="388632" y="1234440"/>
                  </a:lnTo>
                  <a:lnTo>
                    <a:pt x="388632" y="1249680"/>
                  </a:lnTo>
                  <a:lnTo>
                    <a:pt x="405396" y="1249680"/>
                  </a:lnTo>
                  <a:lnTo>
                    <a:pt x="405396" y="1234440"/>
                  </a:lnTo>
                  <a:close/>
                </a:path>
                <a:path w="1579245" h="2415540">
                  <a:moveTo>
                    <a:pt x="408432" y="342900"/>
                  </a:moveTo>
                  <a:lnTo>
                    <a:pt x="393192" y="342900"/>
                  </a:lnTo>
                  <a:lnTo>
                    <a:pt x="393192" y="358140"/>
                  </a:lnTo>
                  <a:lnTo>
                    <a:pt x="408432" y="358140"/>
                  </a:lnTo>
                  <a:lnTo>
                    <a:pt x="408432" y="342900"/>
                  </a:lnTo>
                  <a:close/>
                </a:path>
                <a:path w="1579245" h="2415540">
                  <a:moveTo>
                    <a:pt x="409956" y="1164336"/>
                  </a:moveTo>
                  <a:lnTo>
                    <a:pt x="394716" y="1164336"/>
                  </a:lnTo>
                  <a:lnTo>
                    <a:pt x="394716" y="1181100"/>
                  </a:lnTo>
                  <a:lnTo>
                    <a:pt x="409956" y="1181100"/>
                  </a:lnTo>
                  <a:lnTo>
                    <a:pt x="409956" y="1164336"/>
                  </a:lnTo>
                  <a:close/>
                </a:path>
                <a:path w="1579245" h="2415540">
                  <a:moveTo>
                    <a:pt x="413004" y="754380"/>
                  </a:moveTo>
                  <a:lnTo>
                    <a:pt x="397764" y="754380"/>
                  </a:lnTo>
                  <a:lnTo>
                    <a:pt x="397764" y="769620"/>
                  </a:lnTo>
                  <a:lnTo>
                    <a:pt x="413004" y="769620"/>
                  </a:lnTo>
                  <a:lnTo>
                    <a:pt x="413004" y="754380"/>
                  </a:lnTo>
                  <a:close/>
                </a:path>
                <a:path w="1579245" h="2415540">
                  <a:moveTo>
                    <a:pt x="414528" y="411480"/>
                  </a:moveTo>
                  <a:lnTo>
                    <a:pt x="399288" y="411480"/>
                  </a:lnTo>
                  <a:lnTo>
                    <a:pt x="399288" y="426720"/>
                  </a:lnTo>
                  <a:lnTo>
                    <a:pt x="414528" y="426720"/>
                  </a:lnTo>
                  <a:lnTo>
                    <a:pt x="414528" y="411480"/>
                  </a:lnTo>
                  <a:close/>
                </a:path>
                <a:path w="1579245" h="2415540">
                  <a:moveTo>
                    <a:pt x="417576" y="821436"/>
                  </a:moveTo>
                  <a:lnTo>
                    <a:pt x="400812" y="821436"/>
                  </a:lnTo>
                  <a:lnTo>
                    <a:pt x="400812" y="836676"/>
                  </a:lnTo>
                  <a:lnTo>
                    <a:pt x="417576" y="836676"/>
                  </a:lnTo>
                  <a:lnTo>
                    <a:pt x="417576" y="821436"/>
                  </a:lnTo>
                  <a:close/>
                </a:path>
                <a:path w="1579245" h="2415540">
                  <a:moveTo>
                    <a:pt x="417576" y="0"/>
                  </a:moveTo>
                  <a:lnTo>
                    <a:pt x="402336" y="0"/>
                  </a:lnTo>
                  <a:lnTo>
                    <a:pt x="402336" y="15240"/>
                  </a:lnTo>
                  <a:lnTo>
                    <a:pt x="417576" y="15240"/>
                  </a:lnTo>
                  <a:lnTo>
                    <a:pt x="417576" y="0"/>
                  </a:lnTo>
                  <a:close/>
                </a:path>
                <a:path w="1579245" h="2415540">
                  <a:moveTo>
                    <a:pt x="422160" y="1575816"/>
                  </a:moveTo>
                  <a:lnTo>
                    <a:pt x="405396" y="1575816"/>
                  </a:lnTo>
                  <a:lnTo>
                    <a:pt x="405396" y="1592580"/>
                  </a:lnTo>
                  <a:lnTo>
                    <a:pt x="422160" y="1592580"/>
                  </a:lnTo>
                  <a:lnTo>
                    <a:pt x="422160" y="1575816"/>
                  </a:lnTo>
                  <a:close/>
                </a:path>
                <a:path w="1579245" h="2415540">
                  <a:moveTo>
                    <a:pt x="435876" y="1234440"/>
                  </a:moveTo>
                  <a:lnTo>
                    <a:pt x="420636" y="1234440"/>
                  </a:lnTo>
                  <a:lnTo>
                    <a:pt x="420636" y="1249680"/>
                  </a:lnTo>
                  <a:lnTo>
                    <a:pt x="435876" y="1249680"/>
                  </a:lnTo>
                  <a:lnTo>
                    <a:pt x="435876" y="1234440"/>
                  </a:lnTo>
                  <a:close/>
                </a:path>
                <a:path w="1579245" h="2415540">
                  <a:moveTo>
                    <a:pt x="440436" y="1164336"/>
                  </a:moveTo>
                  <a:lnTo>
                    <a:pt x="425196" y="1164336"/>
                  </a:lnTo>
                  <a:lnTo>
                    <a:pt x="425196" y="1181100"/>
                  </a:lnTo>
                  <a:lnTo>
                    <a:pt x="440436" y="1181100"/>
                  </a:lnTo>
                  <a:lnTo>
                    <a:pt x="440436" y="1164336"/>
                  </a:lnTo>
                  <a:close/>
                </a:path>
                <a:path w="1579245" h="2415540">
                  <a:moveTo>
                    <a:pt x="440436" y="342900"/>
                  </a:moveTo>
                  <a:lnTo>
                    <a:pt x="423672" y="342900"/>
                  </a:lnTo>
                  <a:lnTo>
                    <a:pt x="423672" y="358140"/>
                  </a:lnTo>
                  <a:lnTo>
                    <a:pt x="440436" y="358140"/>
                  </a:lnTo>
                  <a:lnTo>
                    <a:pt x="440436" y="342900"/>
                  </a:lnTo>
                  <a:close/>
                </a:path>
                <a:path w="1579245" h="2415540">
                  <a:moveTo>
                    <a:pt x="443484" y="754380"/>
                  </a:moveTo>
                  <a:lnTo>
                    <a:pt x="428244" y="754380"/>
                  </a:lnTo>
                  <a:lnTo>
                    <a:pt x="428244" y="769620"/>
                  </a:lnTo>
                  <a:lnTo>
                    <a:pt x="443484" y="769620"/>
                  </a:lnTo>
                  <a:lnTo>
                    <a:pt x="443484" y="754380"/>
                  </a:lnTo>
                  <a:close/>
                </a:path>
                <a:path w="1579245" h="2415540">
                  <a:moveTo>
                    <a:pt x="445008" y="411480"/>
                  </a:moveTo>
                  <a:lnTo>
                    <a:pt x="429768" y="411480"/>
                  </a:lnTo>
                  <a:lnTo>
                    <a:pt x="429768" y="426720"/>
                  </a:lnTo>
                  <a:lnTo>
                    <a:pt x="445008" y="426720"/>
                  </a:lnTo>
                  <a:lnTo>
                    <a:pt x="445008" y="411480"/>
                  </a:lnTo>
                  <a:close/>
                </a:path>
                <a:path w="1579245" h="2415540">
                  <a:moveTo>
                    <a:pt x="448056" y="821436"/>
                  </a:moveTo>
                  <a:lnTo>
                    <a:pt x="432816" y="821436"/>
                  </a:lnTo>
                  <a:lnTo>
                    <a:pt x="432816" y="836676"/>
                  </a:lnTo>
                  <a:lnTo>
                    <a:pt x="448056" y="836676"/>
                  </a:lnTo>
                  <a:lnTo>
                    <a:pt x="448056" y="821436"/>
                  </a:lnTo>
                  <a:close/>
                </a:path>
                <a:path w="1579245" h="2415540">
                  <a:moveTo>
                    <a:pt x="449580" y="0"/>
                  </a:moveTo>
                  <a:lnTo>
                    <a:pt x="432816" y="0"/>
                  </a:lnTo>
                  <a:lnTo>
                    <a:pt x="432816" y="15240"/>
                  </a:lnTo>
                  <a:lnTo>
                    <a:pt x="449580" y="15240"/>
                  </a:lnTo>
                  <a:lnTo>
                    <a:pt x="449580" y="0"/>
                  </a:lnTo>
                  <a:close/>
                </a:path>
                <a:path w="1579245" h="2415540">
                  <a:moveTo>
                    <a:pt x="452640" y="1575816"/>
                  </a:moveTo>
                  <a:lnTo>
                    <a:pt x="437400" y="1575816"/>
                  </a:lnTo>
                  <a:lnTo>
                    <a:pt x="437400" y="1592580"/>
                  </a:lnTo>
                  <a:lnTo>
                    <a:pt x="452640" y="1592580"/>
                  </a:lnTo>
                  <a:lnTo>
                    <a:pt x="452640" y="1575816"/>
                  </a:lnTo>
                  <a:close/>
                </a:path>
                <a:path w="1579245" h="2415540">
                  <a:moveTo>
                    <a:pt x="466356" y="1234440"/>
                  </a:moveTo>
                  <a:lnTo>
                    <a:pt x="451116" y="1234440"/>
                  </a:lnTo>
                  <a:lnTo>
                    <a:pt x="451116" y="1249680"/>
                  </a:lnTo>
                  <a:lnTo>
                    <a:pt x="466356" y="1249680"/>
                  </a:lnTo>
                  <a:lnTo>
                    <a:pt x="466356" y="1234440"/>
                  </a:lnTo>
                  <a:close/>
                </a:path>
                <a:path w="1579245" h="2415540">
                  <a:moveTo>
                    <a:pt x="470916" y="342900"/>
                  </a:moveTo>
                  <a:lnTo>
                    <a:pt x="455676" y="342900"/>
                  </a:lnTo>
                  <a:lnTo>
                    <a:pt x="455676" y="358140"/>
                  </a:lnTo>
                  <a:lnTo>
                    <a:pt x="470916" y="358140"/>
                  </a:lnTo>
                  <a:lnTo>
                    <a:pt x="470916" y="342900"/>
                  </a:lnTo>
                  <a:close/>
                </a:path>
                <a:path w="1579245" h="2415540">
                  <a:moveTo>
                    <a:pt x="472440" y="1164336"/>
                  </a:moveTo>
                  <a:lnTo>
                    <a:pt x="455676" y="1164336"/>
                  </a:lnTo>
                  <a:lnTo>
                    <a:pt x="455676" y="1181100"/>
                  </a:lnTo>
                  <a:lnTo>
                    <a:pt x="472440" y="1181100"/>
                  </a:lnTo>
                  <a:lnTo>
                    <a:pt x="472440" y="1164336"/>
                  </a:lnTo>
                  <a:close/>
                </a:path>
                <a:path w="1579245" h="2415540">
                  <a:moveTo>
                    <a:pt x="473964" y="754380"/>
                  </a:moveTo>
                  <a:lnTo>
                    <a:pt x="458724" y="754380"/>
                  </a:lnTo>
                  <a:lnTo>
                    <a:pt x="458724" y="769620"/>
                  </a:lnTo>
                  <a:lnTo>
                    <a:pt x="473964" y="769620"/>
                  </a:lnTo>
                  <a:lnTo>
                    <a:pt x="473964" y="754380"/>
                  </a:lnTo>
                  <a:close/>
                </a:path>
                <a:path w="1579245" h="2415540">
                  <a:moveTo>
                    <a:pt x="475488" y="411480"/>
                  </a:moveTo>
                  <a:lnTo>
                    <a:pt x="460248" y="411480"/>
                  </a:lnTo>
                  <a:lnTo>
                    <a:pt x="460248" y="426720"/>
                  </a:lnTo>
                  <a:lnTo>
                    <a:pt x="475488" y="426720"/>
                  </a:lnTo>
                  <a:lnTo>
                    <a:pt x="475488" y="411480"/>
                  </a:lnTo>
                  <a:close/>
                </a:path>
                <a:path w="1579245" h="2415540">
                  <a:moveTo>
                    <a:pt x="478536" y="821436"/>
                  </a:moveTo>
                  <a:lnTo>
                    <a:pt x="463296" y="821436"/>
                  </a:lnTo>
                  <a:lnTo>
                    <a:pt x="463296" y="836676"/>
                  </a:lnTo>
                  <a:lnTo>
                    <a:pt x="478536" y="836676"/>
                  </a:lnTo>
                  <a:lnTo>
                    <a:pt x="478536" y="821436"/>
                  </a:lnTo>
                  <a:close/>
                </a:path>
                <a:path w="1579245" h="2415540">
                  <a:moveTo>
                    <a:pt x="480060" y="0"/>
                  </a:moveTo>
                  <a:lnTo>
                    <a:pt x="464820" y="0"/>
                  </a:lnTo>
                  <a:lnTo>
                    <a:pt x="464820" y="15240"/>
                  </a:lnTo>
                  <a:lnTo>
                    <a:pt x="480060" y="15240"/>
                  </a:lnTo>
                  <a:lnTo>
                    <a:pt x="480060" y="0"/>
                  </a:lnTo>
                  <a:close/>
                </a:path>
                <a:path w="1579245" h="2415540">
                  <a:moveTo>
                    <a:pt x="483120" y="1575816"/>
                  </a:moveTo>
                  <a:lnTo>
                    <a:pt x="467880" y="1575816"/>
                  </a:lnTo>
                  <a:lnTo>
                    <a:pt x="467880" y="1592580"/>
                  </a:lnTo>
                  <a:lnTo>
                    <a:pt x="483120" y="1592580"/>
                  </a:lnTo>
                  <a:lnTo>
                    <a:pt x="483120" y="1575816"/>
                  </a:lnTo>
                  <a:close/>
                </a:path>
                <a:path w="1579245" h="2415540">
                  <a:moveTo>
                    <a:pt x="496836" y="1234440"/>
                  </a:moveTo>
                  <a:lnTo>
                    <a:pt x="481596" y="1234440"/>
                  </a:lnTo>
                  <a:lnTo>
                    <a:pt x="481596" y="1249680"/>
                  </a:lnTo>
                  <a:lnTo>
                    <a:pt x="496836" y="1249680"/>
                  </a:lnTo>
                  <a:lnTo>
                    <a:pt x="496836" y="1234440"/>
                  </a:lnTo>
                  <a:close/>
                </a:path>
                <a:path w="1579245" h="2415540">
                  <a:moveTo>
                    <a:pt x="501396" y="342900"/>
                  </a:moveTo>
                  <a:lnTo>
                    <a:pt x="486156" y="342900"/>
                  </a:lnTo>
                  <a:lnTo>
                    <a:pt x="486156" y="358140"/>
                  </a:lnTo>
                  <a:lnTo>
                    <a:pt x="501396" y="358140"/>
                  </a:lnTo>
                  <a:lnTo>
                    <a:pt x="501396" y="342900"/>
                  </a:lnTo>
                  <a:close/>
                </a:path>
                <a:path w="1579245" h="2415540">
                  <a:moveTo>
                    <a:pt x="502920" y="1164336"/>
                  </a:moveTo>
                  <a:lnTo>
                    <a:pt x="487680" y="1164336"/>
                  </a:lnTo>
                  <a:lnTo>
                    <a:pt x="487680" y="1181100"/>
                  </a:lnTo>
                  <a:lnTo>
                    <a:pt x="502920" y="1181100"/>
                  </a:lnTo>
                  <a:lnTo>
                    <a:pt x="502920" y="1164336"/>
                  </a:lnTo>
                  <a:close/>
                </a:path>
                <a:path w="1579245" h="2415540">
                  <a:moveTo>
                    <a:pt x="504444" y="754380"/>
                  </a:moveTo>
                  <a:lnTo>
                    <a:pt x="489204" y="754380"/>
                  </a:lnTo>
                  <a:lnTo>
                    <a:pt x="489204" y="769620"/>
                  </a:lnTo>
                  <a:lnTo>
                    <a:pt x="504444" y="769620"/>
                  </a:lnTo>
                  <a:lnTo>
                    <a:pt x="504444" y="754380"/>
                  </a:lnTo>
                  <a:close/>
                </a:path>
                <a:path w="1579245" h="2415540">
                  <a:moveTo>
                    <a:pt x="507492" y="411480"/>
                  </a:moveTo>
                  <a:lnTo>
                    <a:pt x="492252" y="411480"/>
                  </a:lnTo>
                  <a:lnTo>
                    <a:pt x="492252" y="426720"/>
                  </a:lnTo>
                  <a:lnTo>
                    <a:pt x="507492" y="426720"/>
                  </a:lnTo>
                  <a:lnTo>
                    <a:pt x="507492" y="411480"/>
                  </a:lnTo>
                  <a:close/>
                </a:path>
                <a:path w="1579245" h="2415540">
                  <a:moveTo>
                    <a:pt x="509016" y="821436"/>
                  </a:moveTo>
                  <a:lnTo>
                    <a:pt x="493776" y="821436"/>
                  </a:lnTo>
                  <a:lnTo>
                    <a:pt x="493776" y="836676"/>
                  </a:lnTo>
                  <a:lnTo>
                    <a:pt x="509016" y="836676"/>
                  </a:lnTo>
                  <a:lnTo>
                    <a:pt x="509016" y="821436"/>
                  </a:lnTo>
                  <a:close/>
                </a:path>
                <a:path w="1579245" h="2415540">
                  <a:moveTo>
                    <a:pt x="510540" y="0"/>
                  </a:moveTo>
                  <a:lnTo>
                    <a:pt x="495300" y="0"/>
                  </a:lnTo>
                  <a:lnTo>
                    <a:pt x="495300" y="15240"/>
                  </a:lnTo>
                  <a:lnTo>
                    <a:pt x="510540" y="15240"/>
                  </a:lnTo>
                  <a:lnTo>
                    <a:pt x="510540" y="0"/>
                  </a:lnTo>
                  <a:close/>
                </a:path>
                <a:path w="1579245" h="2415540">
                  <a:moveTo>
                    <a:pt x="513600" y="1575816"/>
                  </a:moveTo>
                  <a:lnTo>
                    <a:pt x="498360" y="1575816"/>
                  </a:lnTo>
                  <a:lnTo>
                    <a:pt x="498360" y="1592580"/>
                  </a:lnTo>
                  <a:lnTo>
                    <a:pt x="513600" y="1592580"/>
                  </a:lnTo>
                  <a:lnTo>
                    <a:pt x="513600" y="1575816"/>
                  </a:lnTo>
                  <a:close/>
                </a:path>
                <a:path w="1579245" h="2415540">
                  <a:moveTo>
                    <a:pt x="528840" y="1234440"/>
                  </a:moveTo>
                  <a:lnTo>
                    <a:pt x="512076" y="1234440"/>
                  </a:lnTo>
                  <a:lnTo>
                    <a:pt x="512076" y="1249680"/>
                  </a:lnTo>
                  <a:lnTo>
                    <a:pt x="528840" y="1249680"/>
                  </a:lnTo>
                  <a:lnTo>
                    <a:pt x="528840" y="1234440"/>
                  </a:lnTo>
                  <a:close/>
                </a:path>
                <a:path w="1579245" h="2415540">
                  <a:moveTo>
                    <a:pt x="531876" y="342900"/>
                  </a:moveTo>
                  <a:lnTo>
                    <a:pt x="516636" y="342900"/>
                  </a:lnTo>
                  <a:lnTo>
                    <a:pt x="516636" y="358140"/>
                  </a:lnTo>
                  <a:lnTo>
                    <a:pt x="531876" y="358140"/>
                  </a:lnTo>
                  <a:lnTo>
                    <a:pt x="531876" y="342900"/>
                  </a:lnTo>
                  <a:close/>
                </a:path>
                <a:path w="1579245" h="2415540">
                  <a:moveTo>
                    <a:pt x="533400" y="1164336"/>
                  </a:moveTo>
                  <a:lnTo>
                    <a:pt x="518160" y="1164336"/>
                  </a:lnTo>
                  <a:lnTo>
                    <a:pt x="518160" y="1181100"/>
                  </a:lnTo>
                  <a:lnTo>
                    <a:pt x="533400" y="1181100"/>
                  </a:lnTo>
                  <a:lnTo>
                    <a:pt x="533400" y="1164336"/>
                  </a:lnTo>
                  <a:close/>
                </a:path>
                <a:path w="1579245" h="2415540">
                  <a:moveTo>
                    <a:pt x="536448" y="754380"/>
                  </a:moveTo>
                  <a:lnTo>
                    <a:pt x="521208" y="754380"/>
                  </a:lnTo>
                  <a:lnTo>
                    <a:pt x="521208" y="769620"/>
                  </a:lnTo>
                  <a:lnTo>
                    <a:pt x="536448" y="769620"/>
                  </a:lnTo>
                  <a:lnTo>
                    <a:pt x="536448" y="754380"/>
                  </a:lnTo>
                  <a:close/>
                </a:path>
                <a:path w="1579245" h="2415540">
                  <a:moveTo>
                    <a:pt x="537972" y="411480"/>
                  </a:moveTo>
                  <a:lnTo>
                    <a:pt x="522732" y="411480"/>
                  </a:lnTo>
                  <a:lnTo>
                    <a:pt x="522732" y="426720"/>
                  </a:lnTo>
                  <a:lnTo>
                    <a:pt x="537972" y="426720"/>
                  </a:lnTo>
                  <a:lnTo>
                    <a:pt x="537972" y="411480"/>
                  </a:lnTo>
                  <a:close/>
                </a:path>
                <a:path w="1579245" h="2415540">
                  <a:moveTo>
                    <a:pt x="541020" y="821436"/>
                  </a:moveTo>
                  <a:lnTo>
                    <a:pt x="524256" y="821436"/>
                  </a:lnTo>
                  <a:lnTo>
                    <a:pt x="524256" y="836676"/>
                  </a:lnTo>
                  <a:lnTo>
                    <a:pt x="541020" y="836676"/>
                  </a:lnTo>
                  <a:lnTo>
                    <a:pt x="541020" y="821436"/>
                  </a:lnTo>
                  <a:close/>
                </a:path>
                <a:path w="1579245" h="2415540">
                  <a:moveTo>
                    <a:pt x="541020" y="0"/>
                  </a:moveTo>
                  <a:lnTo>
                    <a:pt x="525780" y="0"/>
                  </a:lnTo>
                  <a:lnTo>
                    <a:pt x="525780" y="15240"/>
                  </a:lnTo>
                  <a:lnTo>
                    <a:pt x="541020" y="15240"/>
                  </a:lnTo>
                  <a:lnTo>
                    <a:pt x="541020" y="0"/>
                  </a:lnTo>
                  <a:close/>
                </a:path>
                <a:path w="1579245" h="2415540">
                  <a:moveTo>
                    <a:pt x="545604" y="1575816"/>
                  </a:moveTo>
                  <a:lnTo>
                    <a:pt x="528840" y="1575816"/>
                  </a:lnTo>
                  <a:lnTo>
                    <a:pt x="528840" y="1592580"/>
                  </a:lnTo>
                  <a:lnTo>
                    <a:pt x="545604" y="1592580"/>
                  </a:lnTo>
                  <a:lnTo>
                    <a:pt x="545604" y="1575816"/>
                  </a:lnTo>
                  <a:close/>
                </a:path>
                <a:path w="1579245" h="2415540">
                  <a:moveTo>
                    <a:pt x="559320" y="1234440"/>
                  </a:moveTo>
                  <a:lnTo>
                    <a:pt x="544080" y="1234440"/>
                  </a:lnTo>
                  <a:lnTo>
                    <a:pt x="544080" y="1249680"/>
                  </a:lnTo>
                  <a:lnTo>
                    <a:pt x="559320" y="1249680"/>
                  </a:lnTo>
                  <a:lnTo>
                    <a:pt x="559320" y="1234440"/>
                  </a:lnTo>
                  <a:close/>
                </a:path>
                <a:path w="1579245" h="2415540">
                  <a:moveTo>
                    <a:pt x="563880" y="1164336"/>
                  </a:moveTo>
                  <a:lnTo>
                    <a:pt x="548640" y="1164336"/>
                  </a:lnTo>
                  <a:lnTo>
                    <a:pt x="548640" y="1181100"/>
                  </a:lnTo>
                  <a:lnTo>
                    <a:pt x="563880" y="1181100"/>
                  </a:lnTo>
                  <a:lnTo>
                    <a:pt x="563880" y="1164336"/>
                  </a:lnTo>
                  <a:close/>
                </a:path>
                <a:path w="1579245" h="2415540">
                  <a:moveTo>
                    <a:pt x="563880" y="342900"/>
                  </a:moveTo>
                  <a:lnTo>
                    <a:pt x="547116" y="342900"/>
                  </a:lnTo>
                  <a:lnTo>
                    <a:pt x="547116" y="358140"/>
                  </a:lnTo>
                  <a:lnTo>
                    <a:pt x="563880" y="358140"/>
                  </a:lnTo>
                  <a:lnTo>
                    <a:pt x="563880" y="342900"/>
                  </a:lnTo>
                  <a:close/>
                </a:path>
                <a:path w="1579245" h="2415540">
                  <a:moveTo>
                    <a:pt x="566928" y="754380"/>
                  </a:moveTo>
                  <a:lnTo>
                    <a:pt x="551688" y="754380"/>
                  </a:lnTo>
                  <a:lnTo>
                    <a:pt x="551688" y="769620"/>
                  </a:lnTo>
                  <a:lnTo>
                    <a:pt x="566928" y="769620"/>
                  </a:lnTo>
                  <a:lnTo>
                    <a:pt x="566928" y="754380"/>
                  </a:lnTo>
                  <a:close/>
                </a:path>
                <a:path w="1579245" h="2415540">
                  <a:moveTo>
                    <a:pt x="568452" y="411480"/>
                  </a:moveTo>
                  <a:lnTo>
                    <a:pt x="553212" y="411480"/>
                  </a:lnTo>
                  <a:lnTo>
                    <a:pt x="553212" y="426720"/>
                  </a:lnTo>
                  <a:lnTo>
                    <a:pt x="568452" y="426720"/>
                  </a:lnTo>
                  <a:lnTo>
                    <a:pt x="568452" y="411480"/>
                  </a:lnTo>
                  <a:close/>
                </a:path>
                <a:path w="1579245" h="2415540">
                  <a:moveTo>
                    <a:pt x="571500" y="821436"/>
                  </a:moveTo>
                  <a:lnTo>
                    <a:pt x="556260" y="821436"/>
                  </a:lnTo>
                  <a:lnTo>
                    <a:pt x="556260" y="836676"/>
                  </a:lnTo>
                  <a:lnTo>
                    <a:pt x="571500" y="836676"/>
                  </a:lnTo>
                  <a:lnTo>
                    <a:pt x="571500" y="821436"/>
                  </a:lnTo>
                  <a:close/>
                </a:path>
                <a:path w="1579245" h="2415540">
                  <a:moveTo>
                    <a:pt x="573024" y="0"/>
                  </a:moveTo>
                  <a:lnTo>
                    <a:pt x="556260" y="0"/>
                  </a:lnTo>
                  <a:lnTo>
                    <a:pt x="556260" y="15240"/>
                  </a:lnTo>
                  <a:lnTo>
                    <a:pt x="573024" y="15240"/>
                  </a:lnTo>
                  <a:lnTo>
                    <a:pt x="573024" y="0"/>
                  </a:lnTo>
                  <a:close/>
                </a:path>
                <a:path w="1579245" h="2415540">
                  <a:moveTo>
                    <a:pt x="576084" y="1575816"/>
                  </a:moveTo>
                  <a:lnTo>
                    <a:pt x="560844" y="1575816"/>
                  </a:lnTo>
                  <a:lnTo>
                    <a:pt x="560844" y="1592580"/>
                  </a:lnTo>
                  <a:lnTo>
                    <a:pt x="576084" y="1592580"/>
                  </a:lnTo>
                  <a:lnTo>
                    <a:pt x="576084" y="1575816"/>
                  </a:lnTo>
                  <a:close/>
                </a:path>
                <a:path w="1579245" h="2415540">
                  <a:moveTo>
                    <a:pt x="589800" y="1234440"/>
                  </a:moveTo>
                  <a:lnTo>
                    <a:pt x="574560" y="1234440"/>
                  </a:lnTo>
                  <a:lnTo>
                    <a:pt x="574560" y="1249680"/>
                  </a:lnTo>
                  <a:lnTo>
                    <a:pt x="589800" y="1249680"/>
                  </a:lnTo>
                  <a:lnTo>
                    <a:pt x="589800" y="1234440"/>
                  </a:lnTo>
                  <a:close/>
                </a:path>
                <a:path w="1579245" h="2415540">
                  <a:moveTo>
                    <a:pt x="594360" y="342900"/>
                  </a:moveTo>
                  <a:lnTo>
                    <a:pt x="579120" y="342900"/>
                  </a:lnTo>
                  <a:lnTo>
                    <a:pt x="579120" y="358140"/>
                  </a:lnTo>
                  <a:lnTo>
                    <a:pt x="594360" y="358140"/>
                  </a:lnTo>
                  <a:lnTo>
                    <a:pt x="594360" y="342900"/>
                  </a:lnTo>
                  <a:close/>
                </a:path>
                <a:path w="1579245" h="2415540">
                  <a:moveTo>
                    <a:pt x="595884" y="1164336"/>
                  </a:moveTo>
                  <a:lnTo>
                    <a:pt x="579120" y="1164336"/>
                  </a:lnTo>
                  <a:lnTo>
                    <a:pt x="579120" y="1181100"/>
                  </a:lnTo>
                  <a:lnTo>
                    <a:pt x="595884" y="1181100"/>
                  </a:lnTo>
                  <a:lnTo>
                    <a:pt x="595884" y="1164336"/>
                  </a:lnTo>
                  <a:close/>
                </a:path>
                <a:path w="1579245" h="2415540">
                  <a:moveTo>
                    <a:pt x="597408" y="754380"/>
                  </a:moveTo>
                  <a:lnTo>
                    <a:pt x="582168" y="754380"/>
                  </a:lnTo>
                  <a:lnTo>
                    <a:pt x="582168" y="769620"/>
                  </a:lnTo>
                  <a:lnTo>
                    <a:pt x="597408" y="769620"/>
                  </a:lnTo>
                  <a:lnTo>
                    <a:pt x="597408" y="754380"/>
                  </a:lnTo>
                  <a:close/>
                </a:path>
                <a:path w="1579245" h="2415540">
                  <a:moveTo>
                    <a:pt x="598932" y="411480"/>
                  </a:moveTo>
                  <a:lnTo>
                    <a:pt x="583692" y="411480"/>
                  </a:lnTo>
                  <a:lnTo>
                    <a:pt x="583692" y="426720"/>
                  </a:lnTo>
                  <a:lnTo>
                    <a:pt x="598932" y="426720"/>
                  </a:lnTo>
                  <a:lnTo>
                    <a:pt x="598932" y="411480"/>
                  </a:lnTo>
                  <a:close/>
                </a:path>
                <a:path w="1579245" h="2415540">
                  <a:moveTo>
                    <a:pt x="601980" y="821436"/>
                  </a:moveTo>
                  <a:lnTo>
                    <a:pt x="586740" y="821436"/>
                  </a:lnTo>
                  <a:lnTo>
                    <a:pt x="586740" y="836676"/>
                  </a:lnTo>
                  <a:lnTo>
                    <a:pt x="601980" y="836676"/>
                  </a:lnTo>
                  <a:lnTo>
                    <a:pt x="601980" y="821436"/>
                  </a:lnTo>
                  <a:close/>
                </a:path>
                <a:path w="1579245" h="2415540">
                  <a:moveTo>
                    <a:pt x="603504" y="0"/>
                  </a:moveTo>
                  <a:lnTo>
                    <a:pt x="588264" y="0"/>
                  </a:lnTo>
                  <a:lnTo>
                    <a:pt x="588264" y="15240"/>
                  </a:lnTo>
                  <a:lnTo>
                    <a:pt x="603504" y="15240"/>
                  </a:lnTo>
                  <a:lnTo>
                    <a:pt x="603504" y="0"/>
                  </a:lnTo>
                  <a:close/>
                </a:path>
                <a:path w="1579245" h="2415540">
                  <a:moveTo>
                    <a:pt x="606564" y="1575816"/>
                  </a:moveTo>
                  <a:lnTo>
                    <a:pt x="591324" y="1575816"/>
                  </a:lnTo>
                  <a:lnTo>
                    <a:pt x="591324" y="1592580"/>
                  </a:lnTo>
                  <a:lnTo>
                    <a:pt x="606564" y="1592580"/>
                  </a:lnTo>
                  <a:lnTo>
                    <a:pt x="606564" y="1575816"/>
                  </a:lnTo>
                  <a:close/>
                </a:path>
                <a:path w="1579245" h="2415540">
                  <a:moveTo>
                    <a:pt x="620280" y="1234440"/>
                  </a:moveTo>
                  <a:lnTo>
                    <a:pt x="605040" y="1234440"/>
                  </a:lnTo>
                  <a:lnTo>
                    <a:pt x="605040" y="1249680"/>
                  </a:lnTo>
                  <a:lnTo>
                    <a:pt x="620280" y="1249680"/>
                  </a:lnTo>
                  <a:lnTo>
                    <a:pt x="620280" y="1234440"/>
                  </a:lnTo>
                  <a:close/>
                </a:path>
                <a:path w="1579245" h="2415540">
                  <a:moveTo>
                    <a:pt x="624840" y="342900"/>
                  </a:moveTo>
                  <a:lnTo>
                    <a:pt x="609600" y="342900"/>
                  </a:lnTo>
                  <a:lnTo>
                    <a:pt x="609600" y="358140"/>
                  </a:lnTo>
                  <a:lnTo>
                    <a:pt x="624840" y="358140"/>
                  </a:lnTo>
                  <a:lnTo>
                    <a:pt x="624840" y="342900"/>
                  </a:lnTo>
                  <a:close/>
                </a:path>
                <a:path w="1579245" h="2415540">
                  <a:moveTo>
                    <a:pt x="626364" y="1164336"/>
                  </a:moveTo>
                  <a:lnTo>
                    <a:pt x="611124" y="1164336"/>
                  </a:lnTo>
                  <a:lnTo>
                    <a:pt x="611124" y="1181100"/>
                  </a:lnTo>
                  <a:lnTo>
                    <a:pt x="626364" y="1181100"/>
                  </a:lnTo>
                  <a:lnTo>
                    <a:pt x="626364" y="1164336"/>
                  </a:lnTo>
                  <a:close/>
                </a:path>
                <a:path w="1579245" h="2415540">
                  <a:moveTo>
                    <a:pt x="627888" y="754380"/>
                  </a:moveTo>
                  <a:lnTo>
                    <a:pt x="612648" y="754380"/>
                  </a:lnTo>
                  <a:lnTo>
                    <a:pt x="612648" y="769620"/>
                  </a:lnTo>
                  <a:lnTo>
                    <a:pt x="627888" y="769620"/>
                  </a:lnTo>
                  <a:lnTo>
                    <a:pt x="627888" y="754380"/>
                  </a:lnTo>
                  <a:close/>
                </a:path>
                <a:path w="1579245" h="2415540">
                  <a:moveTo>
                    <a:pt x="630936" y="411480"/>
                  </a:moveTo>
                  <a:lnTo>
                    <a:pt x="615696" y="411480"/>
                  </a:lnTo>
                  <a:lnTo>
                    <a:pt x="615696" y="426720"/>
                  </a:lnTo>
                  <a:lnTo>
                    <a:pt x="630936" y="426720"/>
                  </a:lnTo>
                  <a:lnTo>
                    <a:pt x="630936" y="411480"/>
                  </a:lnTo>
                  <a:close/>
                </a:path>
                <a:path w="1579245" h="2415540">
                  <a:moveTo>
                    <a:pt x="632460" y="821436"/>
                  </a:moveTo>
                  <a:lnTo>
                    <a:pt x="617220" y="821436"/>
                  </a:lnTo>
                  <a:lnTo>
                    <a:pt x="617220" y="836676"/>
                  </a:lnTo>
                  <a:lnTo>
                    <a:pt x="632460" y="836676"/>
                  </a:lnTo>
                  <a:lnTo>
                    <a:pt x="632460" y="821436"/>
                  </a:lnTo>
                  <a:close/>
                </a:path>
                <a:path w="1579245" h="2415540">
                  <a:moveTo>
                    <a:pt x="633984" y="0"/>
                  </a:moveTo>
                  <a:lnTo>
                    <a:pt x="618744" y="0"/>
                  </a:lnTo>
                  <a:lnTo>
                    <a:pt x="618744" y="15240"/>
                  </a:lnTo>
                  <a:lnTo>
                    <a:pt x="633984" y="15240"/>
                  </a:lnTo>
                  <a:lnTo>
                    <a:pt x="633984" y="0"/>
                  </a:lnTo>
                  <a:close/>
                </a:path>
                <a:path w="1579245" h="2415540">
                  <a:moveTo>
                    <a:pt x="637044" y="1575816"/>
                  </a:moveTo>
                  <a:lnTo>
                    <a:pt x="621804" y="1575816"/>
                  </a:lnTo>
                  <a:lnTo>
                    <a:pt x="621804" y="1592580"/>
                  </a:lnTo>
                  <a:lnTo>
                    <a:pt x="637044" y="1592580"/>
                  </a:lnTo>
                  <a:lnTo>
                    <a:pt x="637044" y="1575816"/>
                  </a:lnTo>
                  <a:close/>
                </a:path>
                <a:path w="1579245" h="2415540">
                  <a:moveTo>
                    <a:pt x="652284" y="1234440"/>
                  </a:moveTo>
                  <a:lnTo>
                    <a:pt x="635520" y="1234440"/>
                  </a:lnTo>
                  <a:lnTo>
                    <a:pt x="635520" y="1249680"/>
                  </a:lnTo>
                  <a:lnTo>
                    <a:pt x="652284" y="1249680"/>
                  </a:lnTo>
                  <a:lnTo>
                    <a:pt x="652284" y="1234440"/>
                  </a:lnTo>
                  <a:close/>
                </a:path>
                <a:path w="1579245" h="2415540">
                  <a:moveTo>
                    <a:pt x="653796" y="1961388"/>
                  </a:moveTo>
                  <a:lnTo>
                    <a:pt x="638556" y="1961388"/>
                  </a:lnTo>
                  <a:lnTo>
                    <a:pt x="638556" y="1976628"/>
                  </a:lnTo>
                  <a:lnTo>
                    <a:pt x="653796" y="1976628"/>
                  </a:lnTo>
                  <a:lnTo>
                    <a:pt x="653796" y="1961388"/>
                  </a:lnTo>
                  <a:close/>
                </a:path>
                <a:path w="1579245" h="2415540">
                  <a:moveTo>
                    <a:pt x="653796" y="1930908"/>
                  </a:moveTo>
                  <a:lnTo>
                    <a:pt x="638556" y="1930908"/>
                  </a:lnTo>
                  <a:lnTo>
                    <a:pt x="638556" y="1946148"/>
                  </a:lnTo>
                  <a:lnTo>
                    <a:pt x="653796" y="1946148"/>
                  </a:lnTo>
                  <a:lnTo>
                    <a:pt x="653796" y="1930908"/>
                  </a:lnTo>
                  <a:close/>
                </a:path>
                <a:path w="1579245" h="2415540">
                  <a:moveTo>
                    <a:pt x="653796" y="1900428"/>
                  </a:moveTo>
                  <a:lnTo>
                    <a:pt x="638556" y="1900428"/>
                  </a:lnTo>
                  <a:lnTo>
                    <a:pt x="638556" y="1915668"/>
                  </a:lnTo>
                  <a:lnTo>
                    <a:pt x="653796" y="1915668"/>
                  </a:lnTo>
                  <a:lnTo>
                    <a:pt x="653796" y="1900428"/>
                  </a:lnTo>
                  <a:close/>
                </a:path>
                <a:path w="1579245" h="2415540">
                  <a:moveTo>
                    <a:pt x="653796" y="1868424"/>
                  </a:moveTo>
                  <a:lnTo>
                    <a:pt x="638556" y="1868424"/>
                  </a:lnTo>
                  <a:lnTo>
                    <a:pt x="638556" y="1883664"/>
                  </a:lnTo>
                  <a:lnTo>
                    <a:pt x="653796" y="1883664"/>
                  </a:lnTo>
                  <a:lnTo>
                    <a:pt x="653796" y="1868424"/>
                  </a:lnTo>
                  <a:close/>
                </a:path>
                <a:path w="1579245" h="2415540">
                  <a:moveTo>
                    <a:pt x="653796" y="1837944"/>
                  </a:moveTo>
                  <a:lnTo>
                    <a:pt x="638556" y="1837944"/>
                  </a:lnTo>
                  <a:lnTo>
                    <a:pt x="638556" y="1853184"/>
                  </a:lnTo>
                  <a:lnTo>
                    <a:pt x="653796" y="1853184"/>
                  </a:lnTo>
                  <a:lnTo>
                    <a:pt x="653796" y="1837944"/>
                  </a:lnTo>
                  <a:close/>
                </a:path>
                <a:path w="1579245" h="2415540">
                  <a:moveTo>
                    <a:pt x="653796" y="1807464"/>
                  </a:moveTo>
                  <a:lnTo>
                    <a:pt x="638556" y="1807464"/>
                  </a:lnTo>
                  <a:lnTo>
                    <a:pt x="638556" y="1822704"/>
                  </a:lnTo>
                  <a:lnTo>
                    <a:pt x="653796" y="1822704"/>
                  </a:lnTo>
                  <a:lnTo>
                    <a:pt x="653796" y="1807464"/>
                  </a:lnTo>
                  <a:close/>
                </a:path>
                <a:path w="1579245" h="2415540">
                  <a:moveTo>
                    <a:pt x="653796" y="1776984"/>
                  </a:moveTo>
                  <a:lnTo>
                    <a:pt x="638556" y="1776984"/>
                  </a:lnTo>
                  <a:lnTo>
                    <a:pt x="638556" y="1792224"/>
                  </a:lnTo>
                  <a:lnTo>
                    <a:pt x="653796" y="1792224"/>
                  </a:lnTo>
                  <a:lnTo>
                    <a:pt x="653796" y="1776984"/>
                  </a:lnTo>
                  <a:close/>
                </a:path>
                <a:path w="1579245" h="2415540">
                  <a:moveTo>
                    <a:pt x="653796" y="1744980"/>
                  </a:moveTo>
                  <a:lnTo>
                    <a:pt x="638556" y="1744980"/>
                  </a:lnTo>
                  <a:lnTo>
                    <a:pt x="638556" y="1760220"/>
                  </a:lnTo>
                  <a:lnTo>
                    <a:pt x="653796" y="1760220"/>
                  </a:lnTo>
                  <a:lnTo>
                    <a:pt x="653796" y="1744980"/>
                  </a:lnTo>
                  <a:close/>
                </a:path>
                <a:path w="1579245" h="2415540">
                  <a:moveTo>
                    <a:pt x="653796" y="1714500"/>
                  </a:moveTo>
                  <a:lnTo>
                    <a:pt x="638556" y="1714500"/>
                  </a:lnTo>
                  <a:lnTo>
                    <a:pt x="638556" y="1729740"/>
                  </a:lnTo>
                  <a:lnTo>
                    <a:pt x="653796" y="1729740"/>
                  </a:lnTo>
                  <a:lnTo>
                    <a:pt x="653796" y="1714500"/>
                  </a:lnTo>
                  <a:close/>
                </a:path>
                <a:path w="1579245" h="2415540">
                  <a:moveTo>
                    <a:pt x="653796" y="1684020"/>
                  </a:moveTo>
                  <a:lnTo>
                    <a:pt x="638556" y="1684020"/>
                  </a:lnTo>
                  <a:lnTo>
                    <a:pt x="638556" y="1699260"/>
                  </a:lnTo>
                  <a:lnTo>
                    <a:pt x="653796" y="1699260"/>
                  </a:lnTo>
                  <a:lnTo>
                    <a:pt x="653796" y="1684020"/>
                  </a:lnTo>
                  <a:close/>
                </a:path>
                <a:path w="1579245" h="2415540">
                  <a:moveTo>
                    <a:pt x="655320" y="342900"/>
                  </a:moveTo>
                  <a:lnTo>
                    <a:pt x="640080" y="342900"/>
                  </a:lnTo>
                  <a:lnTo>
                    <a:pt x="640080" y="358140"/>
                  </a:lnTo>
                  <a:lnTo>
                    <a:pt x="655320" y="358140"/>
                  </a:lnTo>
                  <a:lnTo>
                    <a:pt x="655320" y="342900"/>
                  </a:lnTo>
                  <a:close/>
                </a:path>
                <a:path w="1579245" h="2415540">
                  <a:moveTo>
                    <a:pt x="656844" y="1164336"/>
                  </a:moveTo>
                  <a:lnTo>
                    <a:pt x="641604" y="1164336"/>
                  </a:lnTo>
                  <a:lnTo>
                    <a:pt x="641604" y="1181100"/>
                  </a:lnTo>
                  <a:lnTo>
                    <a:pt x="656844" y="1181100"/>
                  </a:lnTo>
                  <a:lnTo>
                    <a:pt x="656844" y="1164336"/>
                  </a:lnTo>
                  <a:close/>
                </a:path>
                <a:path w="1579245" h="2415540">
                  <a:moveTo>
                    <a:pt x="659892" y="1987296"/>
                  </a:moveTo>
                  <a:lnTo>
                    <a:pt x="646176" y="1987296"/>
                  </a:lnTo>
                  <a:lnTo>
                    <a:pt x="650748" y="1991868"/>
                  </a:lnTo>
                  <a:lnTo>
                    <a:pt x="638556" y="1991868"/>
                  </a:lnTo>
                  <a:lnTo>
                    <a:pt x="638556" y="1999488"/>
                  </a:lnTo>
                  <a:lnTo>
                    <a:pt x="641604" y="2002536"/>
                  </a:lnTo>
                  <a:lnTo>
                    <a:pt x="659892" y="2002536"/>
                  </a:lnTo>
                  <a:lnTo>
                    <a:pt x="659892" y="1994916"/>
                  </a:lnTo>
                  <a:lnTo>
                    <a:pt x="659892" y="1991868"/>
                  </a:lnTo>
                  <a:lnTo>
                    <a:pt x="659892" y="1987296"/>
                  </a:lnTo>
                  <a:close/>
                </a:path>
                <a:path w="1579245" h="2415540">
                  <a:moveTo>
                    <a:pt x="659892" y="1645920"/>
                  </a:moveTo>
                  <a:lnTo>
                    <a:pt x="646176" y="1645920"/>
                  </a:lnTo>
                  <a:lnTo>
                    <a:pt x="646176" y="1653540"/>
                  </a:lnTo>
                  <a:lnTo>
                    <a:pt x="638556" y="1653540"/>
                  </a:lnTo>
                  <a:lnTo>
                    <a:pt x="638556" y="1668780"/>
                  </a:lnTo>
                  <a:lnTo>
                    <a:pt x="653796" y="1668780"/>
                  </a:lnTo>
                  <a:lnTo>
                    <a:pt x="653796" y="1661160"/>
                  </a:lnTo>
                  <a:lnTo>
                    <a:pt x="659892" y="1661160"/>
                  </a:lnTo>
                  <a:lnTo>
                    <a:pt x="659892" y="1653540"/>
                  </a:lnTo>
                  <a:lnTo>
                    <a:pt x="659892" y="1645920"/>
                  </a:lnTo>
                  <a:close/>
                </a:path>
                <a:path w="1579245" h="2415540">
                  <a:moveTo>
                    <a:pt x="659892" y="754380"/>
                  </a:moveTo>
                  <a:lnTo>
                    <a:pt x="644652" y="754380"/>
                  </a:lnTo>
                  <a:lnTo>
                    <a:pt x="644652" y="769620"/>
                  </a:lnTo>
                  <a:lnTo>
                    <a:pt x="659892" y="769620"/>
                  </a:lnTo>
                  <a:lnTo>
                    <a:pt x="659892" y="754380"/>
                  </a:lnTo>
                  <a:close/>
                </a:path>
                <a:path w="1579245" h="2415540">
                  <a:moveTo>
                    <a:pt x="661416" y="411480"/>
                  </a:moveTo>
                  <a:lnTo>
                    <a:pt x="646176" y="411480"/>
                  </a:lnTo>
                  <a:lnTo>
                    <a:pt x="646176" y="426720"/>
                  </a:lnTo>
                  <a:lnTo>
                    <a:pt x="661416" y="426720"/>
                  </a:lnTo>
                  <a:lnTo>
                    <a:pt x="661416" y="411480"/>
                  </a:lnTo>
                  <a:close/>
                </a:path>
                <a:path w="1579245" h="2415540">
                  <a:moveTo>
                    <a:pt x="664464" y="821436"/>
                  </a:moveTo>
                  <a:lnTo>
                    <a:pt x="647700" y="821436"/>
                  </a:lnTo>
                  <a:lnTo>
                    <a:pt x="647700" y="836676"/>
                  </a:lnTo>
                  <a:lnTo>
                    <a:pt x="664464" y="836676"/>
                  </a:lnTo>
                  <a:lnTo>
                    <a:pt x="664464" y="821436"/>
                  </a:lnTo>
                  <a:close/>
                </a:path>
                <a:path w="1579245" h="2415540">
                  <a:moveTo>
                    <a:pt x="664464" y="0"/>
                  </a:moveTo>
                  <a:lnTo>
                    <a:pt x="649224" y="0"/>
                  </a:lnTo>
                  <a:lnTo>
                    <a:pt x="649224" y="15240"/>
                  </a:lnTo>
                  <a:lnTo>
                    <a:pt x="664464" y="15240"/>
                  </a:lnTo>
                  <a:lnTo>
                    <a:pt x="664464" y="0"/>
                  </a:lnTo>
                  <a:close/>
                </a:path>
                <a:path w="1579245" h="2415540">
                  <a:moveTo>
                    <a:pt x="669048" y="1575816"/>
                  </a:moveTo>
                  <a:lnTo>
                    <a:pt x="652284" y="1575816"/>
                  </a:lnTo>
                  <a:lnTo>
                    <a:pt x="652284" y="1592580"/>
                  </a:lnTo>
                  <a:lnTo>
                    <a:pt x="669048" y="1592580"/>
                  </a:lnTo>
                  <a:lnTo>
                    <a:pt x="669048" y="1575816"/>
                  </a:lnTo>
                  <a:close/>
                </a:path>
                <a:path w="1579245" h="2415540">
                  <a:moveTo>
                    <a:pt x="682764" y="1234440"/>
                  </a:moveTo>
                  <a:lnTo>
                    <a:pt x="667524" y="1234440"/>
                  </a:lnTo>
                  <a:lnTo>
                    <a:pt x="667524" y="1249680"/>
                  </a:lnTo>
                  <a:lnTo>
                    <a:pt x="682764" y="1249680"/>
                  </a:lnTo>
                  <a:lnTo>
                    <a:pt x="682764" y="1234440"/>
                  </a:lnTo>
                  <a:close/>
                </a:path>
                <a:path w="1579245" h="2415540">
                  <a:moveTo>
                    <a:pt x="687324" y="1164336"/>
                  </a:moveTo>
                  <a:lnTo>
                    <a:pt x="672084" y="1164336"/>
                  </a:lnTo>
                  <a:lnTo>
                    <a:pt x="672084" y="1181100"/>
                  </a:lnTo>
                  <a:lnTo>
                    <a:pt x="687324" y="1181100"/>
                  </a:lnTo>
                  <a:lnTo>
                    <a:pt x="687324" y="1164336"/>
                  </a:lnTo>
                  <a:close/>
                </a:path>
                <a:path w="1579245" h="2415540">
                  <a:moveTo>
                    <a:pt x="687324" y="342900"/>
                  </a:moveTo>
                  <a:lnTo>
                    <a:pt x="670560" y="342900"/>
                  </a:lnTo>
                  <a:lnTo>
                    <a:pt x="670560" y="358140"/>
                  </a:lnTo>
                  <a:lnTo>
                    <a:pt x="687324" y="358140"/>
                  </a:lnTo>
                  <a:lnTo>
                    <a:pt x="687324" y="342900"/>
                  </a:lnTo>
                  <a:close/>
                </a:path>
                <a:path w="1579245" h="2415540">
                  <a:moveTo>
                    <a:pt x="690372" y="1987296"/>
                  </a:moveTo>
                  <a:lnTo>
                    <a:pt x="675132" y="1987296"/>
                  </a:lnTo>
                  <a:lnTo>
                    <a:pt x="675132" y="2002536"/>
                  </a:lnTo>
                  <a:lnTo>
                    <a:pt x="690372" y="2002536"/>
                  </a:lnTo>
                  <a:lnTo>
                    <a:pt x="690372" y="1987296"/>
                  </a:lnTo>
                  <a:close/>
                </a:path>
                <a:path w="1579245" h="2415540">
                  <a:moveTo>
                    <a:pt x="690372" y="1645920"/>
                  </a:moveTo>
                  <a:lnTo>
                    <a:pt x="675132" y="1645920"/>
                  </a:lnTo>
                  <a:lnTo>
                    <a:pt x="675132" y="1661160"/>
                  </a:lnTo>
                  <a:lnTo>
                    <a:pt x="690372" y="1661160"/>
                  </a:lnTo>
                  <a:lnTo>
                    <a:pt x="690372" y="1645920"/>
                  </a:lnTo>
                  <a:close/>
                </a:path>
                <a:path w="1579245" h="2415540">
                  <a:moveTo>
                    <a:pt x="690372" y="754380"/>
                  </a:moveTo>
                  <a:lnTo>
                    <a:pt x="675132" y="754380"/>
                  </a:lnTo>
                  <a:lnTo>
                    <a:pt x="675132" y="769620"/>
                  </a:lnTo>
                  <a:lnTo>
                    <a:pt x="690372" y="769620"/>
                  </a:lnTo>
                  <a:lnTo>
                    <a:pt x="690372" y="754380"/>
                  </a:lnTo>
                  <a:close/>
                </a:path>
                <a:path w="1579245" h="2415540">
                  <a:moveTo>
                    <a:pt x="691896" y="411480"/>
                  </a:moveTo>
                  <a:lnTo>
                    <a:pt x="676656" y="411480"/>
                  </a:lnTo>
                  <a:lnTo>
                    <a:pt x="676656" y="426720"/>
                  </a:lnTo>
                  <a:lnTo>
                    <a:pt x="691896" y="426720"/>
                  </a:lnTo>
                  <a:lnTo>
                    <a:pt x="691896" y="411480"/>
                  </a:lnTo>
                  <a:close/>
                </a:path>
                <a:path w="1579245" h="2415540">
                  <a:moveTo>
                    <a:pt x="694944" y="821436"/>
                  </a:moveTo>
                  <a:lnTo>
                    <a:pt x="679704" y="821436"/>
                  </a:lnTo>
                  <a:lnTo>
                    <a:pt x="679704" y="836676"/>
                  </a:lnTo>
                  <a:lnTo>
                    <a:pt x="694944" y="836676"/>
                  </a:lnTo>
                  <a:lnTo>
                    <a:pt x="694944" y="821436"/>
                  </a:lnTo>
                  <a:close/>
                </a:path>
                <a:path w="1579245" h="2415540">
                  <a:moveTo>
                    <a:pt x="696468" y="0"/>
                  </a:moveTo>
                  <a:lnTo>
                    <a:pt x="679704" y="0"/>
                  </a:lnTo>
                  <a:lnTo>
                    <a:pt x="679704" y="15240"/>
                  </a:lnTo>
                  <a:lnTo>
                    <a:pt x="696468" y="15240"/>
                  </a:lnTo>
                  <a:lnTo>
                    <a:pt x="696468" y="0"/>
                  </a:lnTo>
                  <a:close/>
                </a:path>
                <a:path w="1579245" h="2415540">
                  <a:moveTo>
                    <a:pt x="699528" y="1575816"/>
                  </a:moveTo>
                  <a:lnTo>
                    <a:pt x="684288" y="1575816"/>
                  </a:lnTo>
                  <a:lnTo>
                    <a:pt x="684288" y="1592580"/>
                  </a:lnTo>
                  <a:lnTo>
                    <a:pt x="699528" y="1592580"/>
                  </a:lnTo>
                  <a:lnTo>
                    <a:pt x="699528" y="1575816"/>
                  </a:lnTo>
                  <a:close/>
                </a:path>
                <a:path w="1579245" h="2415540">
                  <a:moveTo>
                    <a:pt x="713244" y="1234440"/>
                  </a:moveTo>
                  <a:lnTo>
                    <a:pt x="698004" y="1234440"/>
                  </a:lnTo>
                  <a:lnTo>
                    <a:pt x="698004" y="1249680"/>
                  </a:lnTo>
                  <a:lnTo>
                    <a:pt x="713244" y="1249680"/>
                  </a:lnTo>
                  <a:lnTo>
                    <a:pt x="713244" y="1234440"/>
                  </a:lnTo>
                  <a:close/>
                </a:path>
                <a:path w="1579245" h="2415540">
                  <a:moveTo>
                    <a:pt x="717804" y="342900"/>
                  </a:moveTo>
                  <a:lnTo>
                    <a:pt x="702564" y="342900"/>
                  </a:lnTo>
                  <a:lnTo>
                    <a:pt x="702564" y="358140"/>
                  </a:lnTo>
                  <a:lnTo>
                    <a:pt x="717804" y="358140"/>
                  </a:lnTo>
                  <a:lnTo>
                    <a:pt x="717804" y="342900"/>
                  </a:lnTo>
                  <a:close/>
                </a:path>
                <a:path w="1579245" h="2415540">
                  <a:moveTo>
                    <a:pt x="719328" y="1164336"/>
                  </a:moveTo>
                  <a:lnTo>
                    <a:pt x="702564" y="1164336"/>
                  </a:lnTo>
                  <a:lnTo>
                    <a:pt x="702564" y="1181100"/>
                  </a:lnTo>
                  <a:lnTo>
                    <a:pt x="719328" y="1181100"/>
                  </a:lnTo>
                  <a:lnTo>
                    <a:pt x="719328" y="1164336"/>
                  </a:lnTo>
                  <a:close/>
                </a:path>
                <a:path w="1579245" h="2415540">
                  <a:moveTo>
                    <a:pt x="720852" y="1987296"/>
                  </a:moveTo>
                  <a:lnTo>
                    <a:pt x="705612" y="1987296"/>
                  </a:lnTo>
                  <a:lnTo>
                    <a:pt x="705612" y="2002536"/>
                  </a:lnTo>
                  <a:lnTo>
                    <a:pt x="720852" y="2002536"/>
                  </a:lnTo>
                  <a:lnTo>
                    <a:pt x="720852" y="1987296"/>
                  </a:lnTo>
                  <a:close/>
                </a:path>
                <a:path w="1579245" h="2415540">
                  <a:moveTo>
                    <a:pt x="720852" y="754380"/>
                  </a:moveTo>
                  <a:lnTo>
                    <a:pt x="705612" y="754380"/>
                  </a:lnTo>
                  <a:lnTo>
                    <a:pt x="705612" y="769620"/>
                  </a:lnTo>
                  <a:lnTo>
                    <a:pt x="720852" y="769620"/>
                  </a:lnTo>
                  <a:lnTo>
                    <a:pt x="720852" y="754380"/>
                  </a:lnTo>
                  <a:close/>
                </a:path>
                <a:path w="1579245" h="2415540">
                  <a:moveTo>
                    <a:pt x="722376" y="1645920"/>
                  </a:moveTo>
                  <a:lnTo>
                    <a:pt x="705612" y="1645920"/>
                  </a:lnTo>
                  <a:lnTo>
                    <a:pt x="705612" y="1661160"/>
                  </a:lnTo>
                  <a:lnTo>
                    <a:pt x="722376" y="1661160"/>
                  </a:lnTo>
                  <a:lnTo>
                    <a:pt x="722376" y="1645920"/>
                  </a:lnTo>
                  <a:close/>
                </a:path>
                <a:path w="1579245" h="2415540">
                  <a:moveTo>
                    <a:pt x="722376" y="411480"/>
                  </a:moveTo>
                  <a:lnTo>
                    <a:pt x="707136" y="411480"/>
                  </a:lnTo>
                  <a:lnTo>
                    <a:pt x="707136" y="426720"/>
                  </a:lnTo>
                  <a:lnTo>
                    <a:pt x="722376" y="426720"/>
                  </a:lnTo>
                  <a:lnTo>
                    <a:pt x="722376" y="411480"/>
                  </a:lnTo>
                  <a:close/>
                </a:path>
                <a:path w="1579245" h="2415540">
                  <a:moveTo>
                    <a:pt x="725424" y="821436"/>
                  </a:moveTo>
                  <a:lnTo>
                    <a:pt x="710184" y="821436"/>
                  </a:lnTo>
                  <a:lnTo>
                    <a:pt x="710184" y="836676"/>
                  </a:lnTo>
                  <a:lnTo>
                    <a:pt x="725424" y="836676"/>
                  </a:lnTo>
                  <a:lnTo>
                    <a:pt x="725424" y="821436"/>
                  </a:lnTo>
                  <a:close/>
                </a:path>
                <a:path w="1579245" h="2415540">
                  <a:moveTo>
                    <a:pt x="726948" y="0"/>
                  </a:moveTo>
                  <a:lnTo>
                    <a:pt x="711708" y="0"/>
                  </a:lnTo>
                  <a:lnTo>
                    <a:pt x="711708" y="15240"/>
                  </a:lnTo>
                  <a:lnTo>
                    <a:pt x="726948" y="15240"/>
                  </a:lnTo>
                  <a:lnTo>
                    <a:pt x="726948" y="0"/>
                  </a:lnTo>
                  <a:close/>
                </a:path>
                <a:path w="1579245" h="2415540">
                  <a:moveTo>
                    <a:pt x="730008" y="1575816"/>
                  </a:moveTo>
                  <a:lnTo>
                    <a:pt x="714768" y="1575816"/>
                  </a:lnTo>
                  <a:lnTo>
                    <a:pt x="714768" y="1592580"/>
                  </a:lnTo>
                  <a:lnTo>
                    <a:pt x="730008" y="1592580"/>
                  </a:lnTo>
                  <a:lnTo>
                    <a:pt x="730008" y="1575816"/>
                  </a:lnTo>
                  <a:close/>
                </a:path>
                <a:path w="1579245" h="2415540">
                  <a:moveTo>
                    <a:pt x="743724" y="1234440"/>
                  </a:moveTo>
                  <a:lnTo>
                    <a:pt x="728484" y="1234440"/>
                  </a:lnTo>
                  <a:lnTo>
                    <a:pt x="728484" y="1249680"/>
                  </a:lnTo>
                  <a:lnTo>
                    <a:pt x="743724" y="1249680"/>
                  </a:lnTo>
                  <a:lnTo>
                    <a:pt x="743724" y="1234440"/>
                  </a:lnTo>
                  <a:close/>
                </a:path>
                <a:path w="1579245" h="2415540">
                  <a:moveTo>
                    <a:pt x="748284" y="342900"/>
                  </a:moveTo>
                  <a:lnTo>
                    <a:pt x="733044" y="342900"/>
                  </a:lnTo>
                  <a:lnTo>
                    <a:pt x="733044" y="358140"/>
                  </a:lnTo>
                  <a:lnTo>
                    <a:pt x="748284" y="358140"/>
                  </a:lnTo>
                  <a:lnTo>
                    <a:pt x="748284" y="342900"/>
                  </a:lnTo>
                  <a:close/>
                </a:path>
                <a:path w="1579245" h="2415540">
                  <a:moveTo>
                    <a:pt x="749808" y="1164336"/>
                  </a:moveTo>
                  <a:lnTo>
                    <a:pt x="734568" y="1164336"/>
                  </a:lnTo>
                  <a:lnTo>
                    <a:pt x="734568" y="1181100"/>
                  </a:lnTo>
                  <a:lnTo>
                    <a:pt x="749808" y="1181100"/>
                  </a:lnTo>
                  <a:lnTo>
                    <a:pt x="749808" y="1164336"/>
                  </a:lnTo>
                  <a:close/>
                </a:path>
                <a:path w="1579245" h="2415540">
                  <a:moveTo>
                    <a:pt x="751332" y="1987296"/>
                  </a:moveTo>
                  <a:lnTo>
                    <a:pt x="736092" y="1987296"/>
                  </a:lnTo>
                  <a:lnTo>
                    <a:pt x="736092" y="2002536"/>
                  </a:lnTo>
                  <a:lnTo>
                    <a:pt x="751332" y="2002536"/>
                  </a:lnTo>
                  <a:lnTo>
                    <a:pt x="751332" y="1987296"/>
                  </a:lnTo>
                  <a:close/>
                </a:path>
                <a:path w="1579245" h="2415540">
                  <a:moveTo>
                    <a:pt x="751332" y="754380"/>
                  </a:moveTo>
                  <a:lnTo>
                    <a:pt x="736092" y="754380"/>
                  </a:lnTo>
                  <a:lnTo>
                    <a:pt x="736092" y="769620"/>
                  </a:lnTo>
                  <a:lnTo>
                    <a:pt x="751332" y="769620"/>
                  </a:lnTo>
                  <a:lnTo>
                    <a:pt x="751332" y="754380"/>
                  </a:lnTo>
                  <a:close/>
                </a:path>
                <a:path w="1579245" h="2415540">
                  <a:moveTo>
                    <a:pt x="752856" y="1645920"/>
                  </a:moveTo>
                  <a:lnTo>
                    <a:pt x="737616" y="1645920"/>
                  </a:lnTo>
                  <a:lnTo>
                    <a:pt x="737616" y="1661160"/>
                  </a:lnTo>
                  <a:lnTo>
                    <a:pt x="752856" y="1661160"/>
                  </a:lnTo>
                  <a:lnTo>
                    <a:pt x="752856" y="1645920"/>
                  </a:lnTo>
                  <a:close/>
                </a:path>
                <a:path w="1579245" h="2415540">
                  <a:moveTo>
                    <a:pt x="754380" y="411480"/>
                  </a:moveTo>
                  <a:lnTo>
                    <a:pt x="739140" y="411480"/>
                  </a:lnTo>
                  <a:lnTo>
                    <a:pt x="739140" y="426720"/>
                  </a:lnTo>
                  <a:lnTo>
                    <a:pt x="754380" y="426720"/>
                  </a:lnTo>
                  <a:lnTo>
                    <a:pt x="754380" y="411480"/>
                  </a:lnTo>
                  <a:close/>
                </a:path>
                <a:path w="1579245" h="2415540">
                  <a:moveTo>
                    <a:pt x="755904" y="821436"/>
                  </a:moveTo>
                  <a:lnTo>
                    <a:pt x="740664" y="821436"/>
                  </a:lnTo>
                  <a:lnTo>
                    <a:pt x="740664" y="836676"/>
                  </a:lnTo>
                  <a:lnTo>
                    <a:pt x="755904" y="836676"/>
                  </a:lnTo>
                  <a:lnTo>
                    <a:pt x="755904" y="821436"/>
                  </a:lnTo>
                  <a:close/>
                </a:path>
                <a:path w="1579245" h="2415540">
                  <a:moveTo>
                    <a:pt x="757428" y="0"/>
                  </a:moveTo>
                  <a:lnTo>
                    <a:pt x="742188" y="0"/>
                  </a:lnTo>
                  <a:lnTo>
                    <a:pt x="742188" y="15240"/>
                  </a:lnTo>
                  <a:lnTo>
                    <a:pt x="757428" y="15240"/>
                  </a:lnTo>
                  <a:lnTo>
                    <a:pt x="757428" y="0"/>
                  </a:lnTo>
                  <a:close/>
                </a:path>
                <a:path w="1579245" h="2415540">
                  <a:moveTo>
                    <a:pt x="760488" y="1575816"/>
                  </a:moveTo>
                  <a:lnTo>
                    <a:pt x="745248" y="1575816"/>
                  </a:lnTo>
                  <a:lnTo>
                    <a:pt x="745248" y="1592580"/>
                  </a:lnTo>
                  <a:lnTo>
                    <a:pt x="760488" y="1592580"/>
                  </a:lnTo>
                  <a:lnTo>
                    <a:pt x="760488" y="1575816"/>
                  </a:lnTo>
                  <a:close/>
                </a:path>
                <a:path w="1579245" h="2415540">
                  <a:moveTo>
                    <a:pt x="765060" y="2372868"/>
                  </a:moveTo>
                  <a:lnTo>
                    <a:pt x="749808" y="2372868"/>
                  </a:lnTo>
                  <a:lnTo>
                    <a:pt x="749808" y="2388108"/>
                  </a:lnTo>
                  <a:lnTo>
                    <a:pt x="765060" y="2388108"/>
                  </a:lnTo>
                  <a:lnTo>
                    <a:pt x="765060" y="2372868"/>
                  </a:lnTo>
                  <a:close/>
                </a:path>
                <a:path w="1579245" h="2415540">
                  <a:moveTo>
                    <a:pt x="765060" y="2342388"/>
                  </a:moveTo>
                  <a:lnTo>
                    <a:pt x="749808" y="2342388"/>
                  </a:lnTo>
                  <a:lnTo>
                    <a:pt x="749808" y="2357628"/>
                  </a:lnTo>
                  <a:lnTo>
                    <a:pt x="765060" y="2357628"/>
                  </a:lnTo>
                  <a:lnTo>
                    <a:pt x="765060" y="2342388"/>
                  </a:lnTo>
                  <a:close/>
                </a:path>
                <a:path w="1579245" h="2415540">
                  <a:moveTo>
                    <a:pt x="765060" y="2310384"/>
                  </a:moveTo>
                  <a:lnTo>
                    <a:pt x="749808" y="2310384"/>
                  </a:lnTo>
                  <a:lnTo>
                    <a:pt x="749808" y="2325624"/>
                  </a:lnTo>
                  <a:lnTo>
                    <a:pt x="765060" y="2325624"/>
                  </a:lnTo>
                  <a:lnTo>
                    <a:pt x="765060" y="2310384"/>
                  </a:lnTo>
                  <a:close/>
                </a:path>
                <a:path w="1579245" h="2415540">
                  <a:moveTo>
                    <a:pt x="765060" y="2279904"/>
                  </a:moveTo>
                  <a:lnTo>
                    <a:pt x="749808" y="2279904"/>
                  </a:lnTo>
                  <a:lnTo>
                    <a:pt x="749808" y="2295144"/>
                  </a:lnTo>
                  <a:lnTo>
                    <a:pt x="765060" y="2295144"/>
                  </a:lnTo>
                  <a:lnTo>
                    <a:pt x="765060" y="2279904"/>
                  </a:lnTo>
                  <a:close/>
                </a:path>
                <a:path w="1579245" h="2415540">
                  <a:moveTo>
                    <a:pt x="765060" y="2249424"/>
                  </a:moveTo>
                  <a:lnTo>
                    <a:pt x="749808" y="2249424"/>
                  </a:lnTo>
                  <a:lnTo>
                    <a:pt x="749808" y="2264664"/>
                  </a:lnTo>
                  <a:lnTo>
                    <a:pt x="765060" y="2264664"/>
                  </a:lnTo>
                  <a:lnTo>
                    <a:pt x="765060" y="2249424"/>
                  </a:lnTo>
                  <a:close/>
                </a:path>
                <a:path w="1579245" h="2415540">
                  <a:moveTo>
                    <a:pt x="765060" y="2218944"/>
                  </a:moveTo>
                  <a:lnTo>
                    <a:pt x="749808" y="2218944"/>
                  </a:lnTo>
                  <a:lnTo>
                    <a:pt x="749808" y="2234184"/>
                  </a:lnTo>
                  <a:lnTo>
                    <a:pt x="765060" y="2234184"/>
                  </a:lnTo>
                  <a:lnTo>
                    <a:pt x="765060" y="2218944"/>
                  </a:lnTo>
                  <a:close/>
                </a:path>
                <a:path w="1579245" h="2415540">
                  <a:moveTo>
                    <a:pt x="765060" y="2186940"/>
                  </a:moveTo>
                  <a:lnTo>
                    <a:pt x="749808" y="2186940"/>
                  </a:lnTo>
                  <a:lnTo>
                    <a:pt x="749808" y="2202180"/>
                  </a:lnTo>
                  <a:lnTo>
                    <a:pt x="765060" y="2202180"/>
                  </a:lnTo>
                  <a:lnTo>
                    <a:pt x="765060" y="2186940"/>
                  </a:lnTo>
                  <a:close/>
                </a:path>
                <a:path w="1579245" h="2415540">
                  <a:moveTo>
                    <a:pt x="765060" y="2156460"/>
                  </a:moveTo>
                  <a:lnTo>
                    <a:pt x="749808" y="2156460"/>
                  </a:lnTo>
                  <a:lnTo>
                    <a:pt x="749808" y="2171700"/>
                  </a:lnTo>
                  <a:lnTo>
                    <a:pt x="765060" y="2171700"/>
                  </a:lnTo>
                  <a:lnTo>
                    <a:pt x="765060" y="2156460"/>
                  </a:lnTo>
                  <a:close/>
                </a:path>
                <a:path w="1579245" h="2415540">
                  <a:moveTo>
                    <a:pt x="765060" y="2125980"/>
                  </a:moveTo>
                  <a:lnTo>
                    <a:pt x="749808" y="2125980"/>
                  </a:lnTo>
                  <a:lnTo>
                    <a:pt x="749808" y="2141220"/>
                  </a:lnTo>
                  <a:lnTo>
                    <a:pt x="765060" y="2141220"/>
                  </a:lnTo>
                  <a:lnTo>
                    <a:pt x="765060" y="2125980"/>
                  </a:lnTo>
                  <a:close/>
                </a:path>
                <a:path w="1579245" h="2415540">
                  <a:moveTo>
                    <a:pt x="765060" y="2095500"/>
                  </a:moveTo>
                  <a:lnTo>
                    <a:pt x="749808" y="2095500"/>
                  </a:lnTo>
                  <a:lnTo>
                    <a:pt x="749808" y="2110740"/>
                  </a:lnTo>
                  <a:lnTo>
                    <a:pt x="765060" y="2110740"/>
                  </a:lnTo>
                  <a:lnTo>
                    <a:pt x="765060" y="2095500"/>
                  </a:lnTo>
                  <a:close/>
                </a:path>
                <a:path w="1579245" h="2415540">
                  <a:moveTo>
                    <a:pt x="768108" y="2055876"/>
                  </a:moveTo>
                  <a:lnTo>
                    <a:pt x="757428" y="2055876"/>
                  </a:lnTo>
                  <a:lnTo>
                    <a:pt x="757428" y="2063496"/>
                  </a:lnTo>
                  <a:lnTo>
                    <a:pt x="749808" y="2063496"/>
                  </a:lnTo>
                  <a:lnTo>
                    <a:pt x="749808" y="2078736"/>
                  </a:lnTo>
                  <a:lnTo>
                    <a:pt x="765060" y="2078736"/>
                  </a:lnTo>
                  <a:lnTo>
                    <a:pt x="765060" y="2071116"/>
                  </a:lnTo>
                  <a:lnTo>
                    <a:pt x="768108" y="2071116"/>
                  </a:lnTo>
                  <a:lnTo>
                    <a:pt x="768108" y="2063496"/>
                  </a:lnTo>
                  <a:lnTo>
                    <a:pt x="768108" y="2055876"/>
                  </a:lnTo>
                  <a:close/>
                </a:path>
                <a:path w="1579245" h="2415540">
                  <a:moveTo>
                    <a:pt x="769632" y="2398776"/>
                  </a:moveTo>
                  <a:lnTo>
                    <a:pt x="757428" y="2398776"/>
                  </a:lnTo>
                  <a:lnTo>
                    <a:pt x="761238" y="2403348"/>
                  </a:lnTo>
                  <a:lnTo>
                    <a:pt x="749808" y="2403348"/>
                  </a:lnTo>
                  <a:lnTo>
                    <a:pt x="749808" y="2410968"/>
                  </a:lnTo>
                  <a:lnTo>
                    <a:pt x="752856" y="2415540"/>
                  </a:lnTo>
                  <a:lnTo>
                    <a:pt x="769632" y="2415540"/>
                  </a:lnTo>
                  <a:lnTo>
                    <a:pt x="769632" y="2407920"/>
                  </a:lnTo>
                  <a:lnTo>
                    <a:pt x="769632" y="2403348"/>
                  </a:lnTo>
                  <a:lnTo>
                    <a:pt x="769632" y="2398776"/>
                  </a:lnTo>
                  <a:close/>
                </a:path>
                <a:path w="1579245" h="2415540">
                  <a:moveTo>
                    <a:pt x="775728" y="1234440"/>
                  </a:moveTo>
                  <a:lnTo>
                    <a:pt x="758964" y="1234440"/>
                  </a:lnTo>
                  <a:lnTo>
                    <a:pt x="758964" y="1249680"/>
                  </a:lnTo>
                  <a:lnTo>
                    <a:pt x="775728" y="1249680"/>
                  </a:lnTo>
                  <a:lnTo>
                    <a:pt x="775728" y="1234440"/>
                  </a:lnTo>
                  <a:close/>
                </a:path>
                <a:path w="1579245" h="2415540">
                  <a:moveTo>
                    <a:pt x="778776" y="342900"/>
                  </a:moveTo>
                  <a:lnTo>
                    <a:pt x="763524" y="342900"/>
                  </a:lnTo>
                  <a:lnTo>
                    <a:pt x="763524" y="358140"/>
                  </a:lnTo>
                  <a:lnTo>
                    <a:pt x="778776" y="358140"/>
                  </a:lnTo>
                  <a:lnTo>
                    <a:pt x="778776" y="342900"/>
                  </a:lnTo>
                  <a:close/>
                </a:path>
                <a:path w="1579245" h="2415540">
                  <a:moveTo>
                    <a:pt x="780300" y="1164336"/>
                  </a:moveTo>
                  <a:lnTo>
                    <a:pt x="765060" y="1164336"/>
                  </a:lnTo>
                  <a:lnTo>
                    <a:pt x="765060" y="1181100"/>
                  </a:lnTo>
                  <a:lnTo>
                    <a:pt x="780300" y="1181100"/>
                  </a:lnTo>
                  <a:lnTo>
                    <a:pt x="780300" y="1164336"/>
                  </a:lnTo>
                  <a:close/>
                </a:path>
                <a:path w="1579245" h="2415540">
                  <a:moveTo>
                    <a:pt x="783348" y="1987296"/>
                  </a:moveTo>
                  <a:lnTo>
                    <a:pt x="768108" y="1987296"/>
                  </a:lnTo>
                  <a:lnTo>
                    <a:pt x="768108" y="2002536"/>
                  </a:lnTo>
                  <a:lnTo>
                    <a:pt x="783348" y="2002536"/>
                  </a:lnTo>
                  <a:lnTo>
                    <a:pt x="783348" y="1987296"/>
                  </a:lnTo>
                  <a:close/>
                </a:path>
                <a:path w="1579245" h="2415540">
                  <a:moveTo>
                    <a:pt x="783348" y="1645920"/>
                  </a:moveTo>
                  <a:lnTo>
                    <a:pt x="768108" y="1645920"/>
                  </a:lnTo>
                  <a:lnTo>
                    <a:pt x="768108" y="1661160"/>
                  </a:lnTo>
                  <a:lnTo>
                    <a:pt x="783348" y="1661160"/>
                  </a:lnTo>
                  <a:lnTo>
                    <a:pt x="783348" y="1645920"/>
                  </a:lnTo>
                  <a:close/>
                </a:path>
                <a:path w="1579245" h="2415540">
                  <a:moveTo>
                    <a:pt x="783348" y="754380"/>
                  </a:moveTo>
                  <a:lnTo>
                    <a:pt x="768108" y="754380"/>
                  </a:lnTo>
                  <a:lnTo>
                    <a:pt x="768108" y="769620"/>
                  </a:lnTo>
                  <a:lnTo>
                    <a:pt x="783348" y="769620"/>
                  </a:lnTo>
                  <a:lnTo>
                    <a:pt x="783348" y="754380"/>
                  </a:lnTo>
                  <a:close/>
                </a:path>
                <a:path w="1579245" h="2415540">
                  <a:moveTo>
                    <a:pt x="784872" y="411480"/>
                  </a:moveTo>
                  <a:lnTo>
                    <a:pt x="769632" y="411480"/>
                  </a:lnTo>
                  <a:lnTo>
                    <a:pt x="769632" y="426720"/>
                  </a:lnTo>
                  <a:lnTo>
                    <a:pt x="784872" y="426720"/>
                  </a:lnTo>
                  <a:lnTo>
                    <a:pt x="784872" y="411480"/>
                  </a:lnTo>
                  <a:close/>
                </a:path>
                <a:path w="1579245" h="2415540">
                  <a:moveTo>
                    <a:pt x="787920" y="821436"/>
                  </a:moveTo>
                  <a:lnTo>
                    <a:pt x="771156" y="821436"/>
                  </a:lnTo>
                  <a:lnTo>
                    <a:pt x="771156" y="836676"/>
                  </a:lnTo>
                  <a:lnTo>
                    <a:pt x="787920" y="836676"/>
                  </a:lnTo>
                  <a:lnTo>
                    <a:pt x="787920" y="821436"/>
                  </a:lnTo>
                  <a:close/>
                </a:path>
                <a:path w="1579245" h="2415540">
                  <a:moveTo>
                    <a:pt x="787920" y="0"/>
                  </a:moveTo>
                  <a:lnTo>
                    <a:pt x="772680" y="0"/>
                  </a:lnTo>
                  <a:lnTo>
                    <a:pt x="772680" y="15240"/>
                  </a:lnTo>
                  <a:lnTo>
                    <a:pt x="787920" y="15240"/>
                  </a:lnTo>
                  <a:lnTo>
                    <a:pt x="787920" y="0"/>
                  </a:lnTo>
                  <a:close/>
                </a:path>
                <a:path w="1579245" h="2415540">
                  <a:moveTo>
                    <a:pt x="797064" y="2397252"/>
                  </a:moveTo>
                  <a:lnTo>
                    <a:pt x="781824" y="2397252"/>
                  </a:lnTo>
                  <a:lnTo>
                    <a:pt x="781812" y="2410968"/>
                  </a:lnTo>
                  <a:lnTo>
                    <a:pt x="784860" y="2415540"/>
                  </a:lnTo>
                  <a:lnTo>
                    <a:pt x="794004" y="2415540"/>
                  </a:lnTo>
                  <a:lnTo>
                    <a:pt x="797064" y="2410968"/>
                  </a:lnTo>
                  <a:lnTo>
                    <a:pt x="797064" y="2398776"/>
                  </a:lnTo>
                  <a:lnTo>
                    <a:pt x="797064" y="2397252"/>
                  </a:lnTo>
                  <a:close/>
                </a:path>
                <a:path w="1579245" h="2415540">
                  <a:moveTo>
                    <a:pt x="797064" y="2365248"/>
                  </a:moveTo>
                  <a:lnTo>
                    <a:pt x="781824" y="2365248"/>
                  </a:lnTo>
                  <a:lnTo>
                    <a:pt x="781812" y="2382012"/>
                  </a:lnTo>
                  <a:lnTo>
                    <a:pt x="797052" y="2382012"/>
                  </a:lnTo>
                  <a:lnTo>
                    <a:pt x="797064" y="2365248"/>
                  </a:lnTo>
                  <a:close/>
                </a:path>
                <a:path w="1579245" h="2415540">
                  <a:moveTo>
                    <a:pt x="797064" y="2334768"/>
                  </a:moveTo>
                  <a:lnTo>
                    <a:pt x="781824" y="2334768"/>
                  </a:lnTo>
                  <a:lnTo>
                    <a:pt x="781812" y="2350008"/>
                  </a:lnTo>
                  <a:lnTo>
                    <a:pt x="797052" y="2350008"/>
                  </a:lnTo>
                  <a:lnTo>
                    <a:pt x="797064" y="2334768"/>
                  </a:lnTo>
                  <a:close/>
                </a:path>
                <a:path w="1579245" h="2415540">
                  <a:moveTo>
                    <a:pt x="797064" y="2304288"/>
                  </a:moveTo>
                  <a:lnTo>
                    <a:pt x="781824" y="2304288"/>
                  </a:lnTo>
                  <a:lnTo>
                    <a:pt x="781812" y="2319528"/>
                  </a:lnTo>
                  <a:lnTo>
                    <a:pt x="797052" y="2319528"/>
                  </a:lnTo>
                  <a:lnTo>
                    <a:pt x="797064" y="2304288"/>
                  </a:lnTo>
                  <a:close/>
                </a:path>
                <a:path w="1579245" h="2415540">
                  <a:moveTo>
                    <a:pt x="797064" y="2273808"/>
                  </a:moveTo>
                  <a:lnTo>
                    <a:pt x="781824" y="2273808"/>
                  </a:lnTo>
                  <a:lnTo>
                    <a:pt x="781812" y="2289048"/>
                  </a:lnTo>
                  <a:lnTo>
                    <a:pt x="797052" y="2289048"/>
                  </a:lnTo>
                  <a:lnTo>
                    <a:pt x="797064" y="2273808"/>
                  </a:lnTo>
                  <a:close/>
                </a:path>
                <a:path w="1579245" h="2415540">
                  <a:moveTo>
                    <a:pt x="797064" y="2241804"/>
                  </a:moveTo>
                  <a:lnTo>
                    <a:pt x="781824" y="2241804"/>
                  </a:lnTo>
                  <a:lnTo>
                    <a:pt x="781812" y="2258568"/>
                  </a:lnTo>
                  <a:lnTo>
                    <a:pt x="797052" y="2258568"/>
                  </a:lnTo>
                  <a:lnTo>
                    <a:pt x="797064" y="2241804"/>
                  </a:lnTo>
                  <a:close/>
                </a:path>
                <a:path w="1579245" h="2415540">
                  <a:moveTo>
                    <a:pt x="797064" y="2211324"/>
                  </a:moveTo>
                  <a:lnTo>
                    <a:pt x="781824" y="2211324"/>
                  </a:lnTo>
                  <a:lnTo>
                    <a:pt x="781812" y="2226564"/>
                  </a:lnTo>
                  <a:lnTo>
                    <a:pt x="797052" y="2226564"/>
                  </a:lnTo>
                  <a:lnTo>
                    <a:pt x="797064" y="2211324"/>
                  </a:lnTo>
                  <a:close/>
                </a:path>
                <a:path w="1579245" h="2415540">
                  <a:moveTo>
                    <a:pt x="797064" y="2180844"/>
                  </a:moveTo>
                  <a:lnTo>
                    <a:pt x="781824" y="2180844"/>
                  </a:lnTo>
                  <a:lnTo>
                    <a:pt x="781812" y="2196084"/>
                  </a:lnTo>
                  <a:lnTo>
                    <a:pt x="797052" y="2196084"/>
                  </a:lnTo>
                  <a:lnTo>
                    <a:pt x="797064" y="2180844"/>
                  </a:lnTo>
                  <a:close/>
                </a:path>
                <a:path w="1579245" h="2415540">
                  <a:moveTo>
                    <a:pt x="797064" y="2150364"/>
                  </a:moveTo>
                  <a:lnTo>
                    <a:pt x="781824" y="2150364"/>
                  </a:lnTo>
                  <a:lnTo>
                    <a:pt x="781812" y="2165604"/>
                  </a:lnTo>
                  <a:lnTo>
                    <a:pt x="797052" y="2165604"/>
                  </a:lnTo>
                  <a:lnTo>
                    <a:pt x="797064" y="2150364"/>
                  </a:lnTo>
                  <a:close/>
                </a:path>
                <a:path w="1579245" h="2415540">
                  <a:moveTo>
                    <a:pt x="797064" y="2118360"/>
                  </a:moveTo>
                  <a:lnTo>
                    <a:pt x="781824" y="2118360"/>
                  </a:lnTo>
                  <a:lnTo>
                    <a:pt x="781812" y="2135124"/>
                  </a:lnTo>
                  <a:lnTo>
                    <a:pt x="797052" y="2135124"/>
                  </a:lnTo>
                  <a:lnTo>
                    <a:pt x="797064" y="2118360"/>
                  </a:lnTo>
                  <a:close/>
                </a:path>
                <a:path w="1579245" h="2415540">
                  <a:moveTo>
                    <a:pt x="797064" y="2087880"/>
                  </a:moveTo>
                  <a:lnTo>
                    <a:pt x="781824" y="2087880"/>
                  </a:lnTo>
                  <a:lnTo>
                    <a:pt x="781812" y="2103120"/>
                  </a:lnTo>
                  <a:lnTo>
                    <a:pt x="797052" y="2103120"/>
                  </a:lnTo>
                  <a:lnTo>
                    <a:pt x="797064" y="2087880"/>
                  </a:lnTo>
                  <a:close/>
                </a:path>
                <a:path w="1579245" h="2415540">
                  <a:moveTo>
                    <a:pt x="797064" y="2060448"/>
                  </a:moveTo>
                  <a:lnTo>
                    <a:pt x="797052" y="2055876"/>
                  </a:lnTo>
                  <a:lnTo>
                    <a:pt x="794016" y="2055876"/>
                  </a:lnTo>
                  <a:lnTo>
                    <a:pt x="784860" y="2055876"/>
                  </a:lnTo>
                  <a:lnTo>
                    <a:pt x="783348" y="2055876"/>
                  </a:lnTo>
                  <a:lnTo>
                    <a:pt x="783348" y="2058149"/>
                  </a:lnTo>
                  <a:lnTo>
                    <a:pt x="781812" y="2060448"/>
                  </a:lnTo>
                  <a:lnTo>
                    <a:pt x="781812" y="2072640"/>
                  </a:lnTo>
                  <a:lnTo>
                    <a:pt x="797052" y="2072640"/>
                  </a:lnTo>
                  <a:lnTo>
                    <a:pt x="797064" y="2071116"/>
                  </a:lnTo>
                  <a:lnTo>
                    <a:pt x="797064" y="2060448"/>
                  </a:lnTo>
                  <a:close/>
                </a:path>
                <a:path w="1579245" h="2415540">
                  <a:moveTo>
                    <a:pt x="797064" y="1970532"/>
                  </a:moveTo>
                  <a:lnTo>
                    <a:pt x="781824" y="1970532"/>
                  </a:lnTo>
                  <a:lnTo>
                    <a:pt x="781812" y="1985772"/>
                  </a:lnTo>
                  <a:lnTo>
                    <a:pt x="797052" y="1985772"/>
                  </a:lnTo>
                  <a:lnTo>
                    <a:pt x="797064" y="1970532"/>
                  </a:lnTo>
                  <a:close/>
                </a:path>
                <a:path w="1579245" h="2415540">
                  <a:moveTo>
                    <a:pt x="797064" y="1940052"/>
                  </a:moveTo>
                  <a:lnTo>
                    <a:pt x="781824" y="1940052"/>
                  </a:lnTo>
                  <a:lnTo>
                    <a:pt x="781812" y="1955292"/>
                  </a:lnTo>
                  <a:lnTo>
                    <a:pt x="797052" y="1955292"/>
                  </a:lnTo>
                  <a:lnTo>
                    <a:pt x="797064" y="1940052"/>
                  </a:lnTo>
                  <a:close/>
                </a:path>
                <a:path w="1579245" h="2415540">
                  <a:moveTo>
                    <a:pt x="797064" y="1909572"/>
                  </a:moveTo>
                  <a:lnTo>
                    <a:pt x="781824" y="1909572"/>
                  </a:lnTo>
                  <a:lnTo>
                    <a:pt x="781812" y="1924812"/>
                  </a:lnTo>
                  <a:lnTo>
                    <a:pt x="797052" y="1924812"/>
                  </a:lnTo>
                  <a:lnTo>
                    <a:pt x="797064" y="1909572"/>
                  </a:lnTo>
                  <a:close/>
                </a:path>
                <a:path w="1579245" h="2415540">
                  <a:moveTo>
                    <a:pt x="797064" y="1877568"/>
                  </a:moveTo>
                  <a:lnTo>
                    <a:pt x="781824" y="1877568"/>
                  </a:lnTo>
                  <a:lnTo>
                    <a:pt x="781812" y="1894332"/>
                  </a:lnTo>
                  <a:lnTo>
                    <a:pt x="797052" y="1894332"/>
                  </a:lnTo>
                  <a:lnTo>
                    <a:pt x="797064" y="1877568"/>
                  </a:lnTo>
                  <a:close/>
                </a:path>
                <a:path w="1579245" h="2415540">
                  <a:moveTo>
                    <a:pt x="797064" y="1847088"/>
                  </a:moveTo>
                  <a:lnTo>
                    <a:pt x="781824" y="1847088"/>
                  </a:lnTo>
                  <a:lnTo>
                    <a:pt x="781812" y="1862328"/>
                  </a:lnTo>
                  <a:lnTo>
                    <a:pt x="797052" y="1862328"/>
                  </a:lnTo>
                  <a:lnTo>
                    <a:pt x="797064" y="1847088"/>
                  </a:lnTo>
                  <a:close/>
                </a:path>
                <a:path w="1579245" h="2415540">
                  <a:moveTo>
                    <a:pt x="797064" y="1816608"/>
                  </a:moveTo>
                  <a:lnTo>
                    <a:pt x="781824" y="1816608"/>
                  </a:lnTo>
                  <a:lnTo>
                    <a:pt x="781812" y="1831848"/>
                  </a:lnTo>
                  <a:lnTo>
                    <a:pt x="797052" y="1831848"/>
                  </a:lnTo>
                  <a:lnTo>
                    <a:pt x="797064" y="1816608"/>
                  </a:lnTo>
                  <a:close/>
                </a:path>
                <a:path w="1579245" h="2415540">
                  <a:moveTo>
                    <a:pt x="797064" y="1786128"/>
                  </a:moveTo>
                  <a:lnTo>
                    <a:pt x="781824" y="1786128"/>
                  </a:lnTo>
                  <a:lnTo>
                    <a:pt x="781812" y="1801368"/>
                  </a:lnTo>
                  <a:lnTo>
                    <a:pt x="797052" y="1801368"/>
                  </a:lnTo>
                  <a:lnTo>
                    <a:pt x="797064" y="1786128"/>
                  </a:lnTo>
                  <a:close/>
                </a:path>
                <a:path w="1579245" h="2415540">
                  <a:moveTo>
                    <a:pt x="797064" y="1754124"/>
                  </a:moveTo>
                  <a:lnTo>
                    <a:pt x="781824" y="1754124"/>
                  </a:lnTo>
                  <a:lnTo>
                    <a:pt x="781812" y="1770888"/>
                  </a:lnTo>
                  <a:lnTo>
                    <a:pt x="797052" y="1770888"/>
                  </a:lnTo>
                  <a:lnTo>
                    <a:pt x="797064" y="1754124"/>
                  </a:lnTo>
                  <a:close/>
                </a:path>
                <a:path w="1579245" h="2415540">
                  <a:moveTo>
                    <a:pt x="797064" y="1723644"/>
                  </a:moveTo>
                  <a:lnTo>
                    <a:pt x="781824" y="1723644"/>
                  </a:lnTo>
                  <a:lnTo>
                    <a:pt x="781812" y="1738884"/>
                  </a:lnTo>
                  <a:lnTo>
                    <a:pt x="797052" y="1738884"/>
                  </a:lnTo>
                  <a:lnTo>
                    <a:pt x="797064" y="1723644"/>
                  </a:lnTo>
                  <a:close/>
                </a:path>
                <a:path w="1579245" h="2415540">
                  <a:moveTo>
                    <a:pt x="797064" y="1693164"/>
                  </a:moveTo>
                  <a:lnTo>
                    <a:pt x="781824" y="1693164"/>
                  </a:lnTo>
                  <a:lnTo>
                    <a:pt x="781812" y="1708404"/>
                  </a:lnTo>
                  <a:lnTo>
                    <a:pt x="797052" y="1708404"/>
                  </a:lnTo>
                  <a:lnTo>
                    <a:pt x="797064" y="1693164"/>
                  </a:lnTo>
                  <a:close/>
                </a:path>
                <a:path w="1579245" h="2415540">
                  <a:moveTo>
                    <a:pt x="797064" y="1662684"/>
                  </a:moveTo>
                  <a:lnTo>
                    <a:pt x="781824" y="1662684"/>
                  </a:lnTo>
                  <a:lnTo>
                    <a:pt x="781812" y="1677924"/>
                  </a:lnTo>
                  <a:lnTo>
                    <a:pt x="797052" y="1677924"/>
                  </a:lnTo>
                  <a:lnTo>
                    <a:pt x="797064" y="1662684"/>
                  </a:lnTo>
                  <a:close/>
                </a:path>
                <a:path w="1579245" h="2415540">
                  <a:moveTo>
                    <a:pt x="797064" y="1551432"/>
                  </a:moveTo>
                  <a:lnTo>
                    <a:pt x="797052" y="1549908"/>
                  </a:lnTo>
                  <a:lnTo>
                    <a:pt x="781812" y="1549908"/>
                  </a:lnTo>
                  <a:lnTo>
                    <a:pt x="781812" y="1565148"/>
                  </a:lnTo>
                  <a:lnTo>
                    <a:pt x="781824" y="1566672"/>
                  </a:lnTo>
                  <a:lnTo>
                    <a:pt x="797064" y="1566672"/>
                  </a:lnTo>
                  <a:lnTo>
                    <a:pt x="797064" y="1551432"/>
                  </a:lnTo>
                  <a:close/>
                </a:path>
                <a:path w="1579245" h="2415540">
                  <a:moveTo>
                    <a:pt x="797064" y="1519428"/>
                  </a:moveTo>
                  <a:lnTo>
                    <a:pt x="781824" y="1519428"/>
                  </a:lnTo>
                  <a:lnTo>
                    <a:pt x="781812" y="1534668"/>
                  </a:lnTo>
                  <a:lnTo>
                    <a:pt x="781824" y="1536192"/>
                  </a:lnTo>
                  <a:lnTo>
                    <a:pt x="797064" y="1536192"/>
                  </a:lnTo>
                  <a:lnTo>
                    <a:pt x="797064" y="1519428"/>
                  </a:lnTo>
                  <a:close/>
                </a:path>
                <a:path w="1579245" h="2415540">
                  <a:moveTo>
                    <a:pt x="797064" y="1488948"/>
                  </a:moveTo>
                  <a:lnTo>
                    <a:pt x="797052" y="1487424"/>
                  </a:lnTo>
                  <a:lnTo>
                    <a:pt x="781812" y="1487424"/>
                  </a:lnTo>
                  <a:lnTo>
                    <a:pt x="781812" y="1504188"/>
                  </a:lnTo>
                  <a:lnTo>
                    <a:pt x="797052" y="1504188"/>
                  </a:lnTo>
                  <a:lnTo>
                    <a:pt x="797064" y="1488948"/>
                  </a:lnTo>
                  <a:close/>
                </a:path>
                <a:path w="1579245" h="2415540">
                  <a:moveTo>
                    <a:pt x="797064" y="1458468"/>
                  </a:moveTo>
                  <a:lnTo>
                    <a:pt x="797052" y="1456944"/>
                  </a:lnTo>
                  <a:lnTo>
                    <a:pt x="781812" y="1456944"/>
                  </a:lnTo>
                  <a:lnTo>
                    <a:pt x="781812" y="1472184"/>
                  </a:lnTo>
                  <a:lnTo>
                    <a:pt x="781824" y="1473708"/>
                  </a:lnTo>
                  <a:lnTo>
                    <a:pt x="797064" y="1473708"/>
                  </a:lnTo>
                  <a:lnTo>
                    <a:pt x="797064" y="1458468"/>
                  </a:lnTo>
                  <a:close/>
                </a:path>
                <a:path w="1579245" h="2415540">
                  <a:moveTo>
                    <a:pt x="797064" y="1427988"/>
                  </a:moveTo>
                  <a:lnTo>
                    <a:pt x="797052" y="1426464"/>
                  </a:lnTo>
                  <a:lnTo>
                    <a:pt x="781812" y="1426464"/>
                  </a:lnTo>
                  <a:lnTo>
                    <a:pt x="781812" y="1441704"/>
                  </a:lnTo>
                  <a:lnTo>
                    <a:pt x="781824" y="1443228"/>
                  </a:lnTo>
                  <a:lnTo>
                    <a:pt x="797064" y="1443228"/>
                  </a:lnTo>
                  <a:lnTo>
                    <a:pt x="797064" y="1427988"/>
                  </a:lnTo>
                  <a:close/>
                </a:path>
                <a:path w="1579245" h="2415540">
                  <a:moveTo>
                    <a:pt x="797064" y="1395984"/>
                  </a:moveTo>
                  <a:lnTo>
                    <a:pt x="781824" y="1395984"/>
                  </a:lnTo>
                  <a:lnTo>
                    <a:pt x="781812" y="1411224"/>
                  </a:lnTo>
                  <a:lnTo>
                    <a:pt x="781824" y="1412748"/>
                  </a:lnTo>
                  <a:lnTo>
                    <a:pt x="797064" y="1412748"/>
                  </a:lnTo>
                  <a:lnTo>
                    <a:pt x="797064" y="1395984"/>
                  </a:lnTo>
                  <a:close/>
                </a:path>
                <a:path w="1579245" h="2415540">
                  <a:moveTo>
                    <a:pt x="797064" y="1365504"/>
                  </a:moveTo>
                  <a:lnTo>
                    <a:pt x="797052" y="1363980"/>
                  </a:lnTo>
                  <a:lnTo>
                    <a:pt x="781812" y="1363980"/>
                  </a:lnTo>
                  <a:lnTo>
                    <a:pt x="781812" y="1380744"/>
                  </a:lnTo>
                  <a:lnTo>
                    <a:pt x="797052" y="1380744"/>
                  </a:lnTo>
                  <a:lnTo>
                    <a:pt x="797064" y="1365504"/>
                  </a:lnTo>
                  <a:close/>
                </a:path>
                <a:path w="1579245" h="2415540">
                  <a:moveTo>
                    <a:pt x="797064" y="1335024"/>
                  </a:moveTo>
                  <a:lnTo>
                    <a:pt x="797052" y="1333500"/>
                  </a:lnTo>
                  <a:lnTo>
                    <a:pt x="781812" y="1333500"/>
                  </a:lnTo>
                  <a:lnTo>
                    <a:pt x="781812" y="1348740"/>
                  </a:lnTo>
                  <a:lnTo>
                    <a:pt x="781824" y="1350264"/>
                  </a:lnTo>
                  <a:lnTo>
                    <a:pt x="797064" y="1350264"/>
                  </a:lnTo>
                  <a:lnTo>
                    <a:pt x="797064" y="1335024"/>
                  </a:lnTo>
                  <a:close/>
                </a:path>
                <a:path w="1579245" h="2415540">
                  <a:moveTo>
                    <a:pt x="797064" y="1304544"/>
                  </a:moveTo>
                  <a:lnTo>
                    <a:pt x="797052" y="1303020"/>
                  </a:lnTo>
                  <a:lnTo>
                    <a:pt x="781812" y="1303020"/>
                  </a:lnTo>
                  <a:lnTo>
                    <a:pt x="781812" y="1318260"/>
                  </a:lnTo>
                  <a:lnTo>
                    <a:pt x="781824" y="1319784"/>
                  </a:lnTo>
                  <a:lnTo>
                    <a:pt x="797064" y="1319784"/>
                  </a:lnTo>
                  <a:lnTo>
                    <a:pt x="797064" y="1304544"/>
                  </a:lnTo>
                  <a:close/>
                </a:path>
                <a:path w="1579245" h="2415540">
                  <a:moveTo>
                    <a:pt x="797064" y="1272540"/>
                  </a:moveTo>
                  <a:lnTo>
                    <a:pt x="781824" y="1272540"/>
                  </a:lnTo>
                  <a:lnTo>
                    <a:pt x="781812" y="1287780"/>
                  </a:lnTo>
                  <a:lnTo>
                    <a:pt x="781824" y="1289304"/>
                  </a:lnTo>
                  <a:lnTo>
                    <a:pt x="797064" y="1289304"/>
                  </a:lnTo>
                  <a:lnTo>
                    <a:pt x="797064" y="1272540"/>
                  </a:lnTo>
                  <a:close/>
                </a:path>
                <a:path w="1579245" h="2415540">
                  <a:moveTo>
                    <a:pt x="797064" y="1242060"/>
                  </a:moveTo>
                  <a:lnTo>
                    <a:pt x="790956" y="1242060"/>
                  </a:lnTo>
                  <a:lnTo>
                    <a:pt x="790956" y="1234440"/>
                  </a:lnTo>
                  <a:lnTo>
                    <a:pt x="784860" y="1234440"/>
                  </a:lnTo>
                  <a:lnTo>
                    <a:pt x="781812" y="1237488"/>
                  </a:lnTo>
                  <a:lnTo>
                    <a:pt x="781812" y="1257300"/>
                  </a:lnTo>
                  <a:lnTo>
                    <a:pt x="797052" y="1257300"/>
                  </a:lnTo>
                  <a:lnTo>
                    <a:pt x="797064" y="1242060"/>
                  </a:lnTo>
                  <a:close/>
                </a:path>
                <a:path w="1579245" h="2415540">
                  <a:moveTo>
                    <a:pt x="797064" y="1150620"/>
                  </a:moveTo>
                  <a:lnTo>
                    <a:pt x="781824" y="1150620"/>
                  </a:lnTo>
                  <a:lnTo>
                    <a:pt x="781812" y="1165860"/>
                  </a:lnTo>
                  <a:lnTo>
                    <a:pt x="797052" y="1165860"/>
                  </a:lnTo>
                  <a:lnTo>
                    <a:pt x="797064" y="1150620"/>
                  </a:lnTo>
                  <a:close/>
                </a:path>
                <a:path w="1579245" h="2415540">
                  <a:moveTo>
                    <a:pt x="797064" y="1120140"/>
                  </a:moveTo>
                  <a:lnTo>
                    <a:pt x="781824" y="1120140"/>
                  </a:lnTo>
                  <a:lnTo>
                    <a:pt x="781812" y="1135380"/>
                  </a:lnTo>
                  <a:lnTo>
                    <a:pt x="797052" y="1135380"/>
                  </a:lnTo>
                  <a:lnTo>
                    <a:pt x="797064" y="1120140"/>
                  </a:lnTo>
                  <a:close/>
                </a:path>
                <a:path w="1579245" h="2415540">
                  <a:moveTo>
                    <a:pt x="797064" y="1089660"/>
                  </a:moveTo>
                  <a:lnTo>
                    <a:pt x="781824" y="1089660"/>
                  </a:lnTo>
                  <a:lnTo>
                    <a:pt x="781812" y="1104900"/>
                  </a:lnTo>
                  <a:lnTo>
                    <a:pt x="797052" y="1104900"/>
                  </a:lnTo>
                  <a:lnTo>
                    <a:pt x="797064" y="1089660"/>
                  </a:lnTo>
                  <a:close/>
                </a:path>
                <a:path w="1579245" h="2415540">
                  <a:moveTo>
                    <a:pt x="797064" y="1059180"/>
                  </a:moveTo>
                  <a:lnTo>
                    <a:pt x="781824" y="1059180"/>
                  </a:lnTo>
                  <a:lnTo>
                    <a:pt x="781812" y="1074420"/>
                  </a:lnTo>
                  <a:lnTo>
                    <a:pt x="797052" y="1074420"/>
                  </a:lnTo>
                  <a:lnTo>
                    <a:pt x="797064" y="1059180"/>
                  </a:lnTo>
                  <a:close/>
                </a:path>
                <a:path w="1579245" h="2415540">
                  <a:moveTo>
                    <a:pt x="797064" y="1027176"/>
                  </a:moveTo>
                  <a:lnTo>
                    <a:pt x="781824" y="1027176"/>
                  </a:lnTo>
                  <a:lnTo>
                    <a:pt x="781812" y="1042416"/>
                  </a:lnTo>
                  <a:lnTo>
                    <a:pt x="797052" y="1042416"/>
                  </a:lnTo>
                  <a:lnTo>
                    <a:pt x="797064" y="1027176"/>
                  </a:lnTo>
                  <a:close/>
                </a:path>
                <a:path w="1579245" h="2415540">
                  <a:moveTo>
                    <a:pt x="797064" y="996696"/>
                  </a:moveTo>
                  <a:lnTo>
                    <a:pt x="781824" y="996696"/>
                  </a:lnTo>
                  <a:lnTo>
                    <a:pt x="781812" y="1011936"/>
                  </a:lnTo>
                  <a:lnTo>
                    <a:pt x="797052" y="1011936"/>
                  </a:lnTo>
                  <a:lnTo>
                    <a:pt x="797064" y="996696"/>
                  </a:lnTo>
                  <a:close/>
                </a:path>
                <a:path w="1579245" h="2415540">
                  <a:moveTo>
                    <a:pt x="797064" y="966216"/>
                  </a:moveTo>
                  <a:lnTo>
                    <a:pt x="781824" y="966216"/>
                  </a:lnTo>
                  <a:lnTo>
                    <a:pt x="781812" y="981456"/>
                  </a:lnTo>
                  <a:lnTo>
                    <a:pt x="797052" y="981456"/>
                  </a:lnTo>
                  <a:lnTo>
                    <a:pt x="797064" y="966216"/>
                  </a:lnTo>
                  <a:close/>
                </a:path>
                <a:path w="1579245" h="2415540">
                  <a:moveTo>
                    <a:pt x="797064" y="935736"/>
                  </a:moveTo>
                  <a:lnTo>
                    <a:pt x="781824" y="935736"/>
                  </a:lnTo>
                  <a:lnTo>
                    <a:pt x="781812" y="950976"/>
                  </a:lnTo>
                  <a:lnTo>
                    <a:pt x="797052" y="950976"/>
                  </a:lnTo>
                  <a:lnTo>
                    <a:pt x="797064" y="935736"/>
                  </a:lnTo>
                  <a:close/>
                </a:path>
                <a:path w="1579245" h="2415540">
                  <a:moveTo>
                    <a:pt x="797064" y="903732"/>
                  </a:moveTo>
                  <a:lnTo>
                    <a:pt x="781824" y="903732"/>
                  </a:lnTo>
                  <a:lnTo>
                    <a:pt x="781812" y="918972"/>
                  </a:lnTo>
                  <a:lnTo>
                    <a:pt x="797052" y="918972"/>
                  </a:lnTo>
                  <a:lnTo>
                    <a:pt x="797064" y="903732"/>
                  </a:lnTo>
                  <a:close/>
                </a:path>
                <a:path w="1579245" h="2415540">
                  <a:moveTo>
                    <a:pt x="797064" y="873252"/>
                  </a:moveTo>
                  <a:lnTo>
                    <a:pt x="781824" y="873252"/>
                  </a:lnTo>
                  <a:lnTo>
                    <a:pt x="781812" y="888492"/>
                  </a:lnTo>
                  <a:lnTo>
                    <a:pt x="797052" y="888492"/>
                  </a:lnTo>
                  <a:lnTo>
                    <a:pt x="797064" y="873252"/>
                  </a:lnTo>
                  <a:close/>
                </a:path>
                <a:path w="1579245" h="2415540">
                  <a:moveTo>
                    <a:pt x="797064" y="842772"/>
                  </a:moveTo>
                  <a:lnTo>
                    <a:pt x="781824" y="842772"/>
                  </a:lnTo>
                  <a:lnTo>
                    <a:pt x="781812" y="858012"/>
                  </a:lnTo>
                  <a:lnTo>
                    <a:pt x="797052" y="858012"/>
                  </a:lnTo>
                  <a:lnTo>
                    <a:pt x="797064" y="842772"/>
                  </a:lnTo>
                  <a:close/>
                </a:path>
                <a:path w="1579245" h="2415540">
                  <a:moveTo>
                    <a:pt x="797064" y="737616"/>
                  </a:moveTo>
                  <a:lnTo>
                    <a:pt x="781824" y="737616"/>
                  </a:lnTo>
                  <a:lnTo>
                    <a:pt x="781812" y="752856"/>
                  </a:lnTo>
                  <a:lnTo>
                    <a:pt x="797052" y="752856"/>
                  </a:lnTo>
                  <a:lnTo>
                    <a:pt x="797064" y="737616"/>
                  </a:lnTo>
                  <a:close/>
                </a:path>
                <a:path w="1579245" h="2415540">
                  <a:moveTo>
                    <a:pt x="797064" y="707136"/>
                  </a:moveTo>
                  <a:lnTo>
                    <a:pt x="781824" y="707136"/>
                  </a:lnTo>
                  <a:lnTo>
                    <a:pt x="781812" y="722376"/>
                  </a:lnTo>
                  <a:lnTo>
                    <a:pt x="797052" y="722376"/>
                  </a:lnTo>
                  <a:lnTo>
                    <a:pt x="797064" y="707136"/>
                  </a:lnTo>
                  <a:close/>
                </a:path>
                <a:path w="1579245" h="2415540">
                  <a:moveTo>
                    <a:pt x="797064" y="676656"/>
                  </a:moveTo>
                  <a:lnTo>
                    <a:pt x="781824" y="676656"/>
                  </a:lnTo>
                  <a:lnTo>
                    <a:pt x="781812" y="691896"/>
                  </a:lnTo>
                  <a:lnTo>
                    <a:pt x="797052" y="691896"/>
                  </a:lnTo>
                  <a:lnTo>
                    <a:pt x="797064" y="676656"/>
                  </a:lnTo>
                  <a:close/>
                </a:path>
                <a:path w="1579245" h="2415540">
                  <a:moveTo>
                    <a:pt x="797064" y="644652"/>
                  </a:moveTo>
                  <a:lnTo>
                    <a:pt x="781824" y="644652"/>
                  </a:lnTo>
                  <a:lnTo>
                    <a:pt x="781812" y="659892"/>
                  </a:lnTo>
                  <a:lnTo>
                    <a:pt x="797052" y="659892"/>
                  </a:lnTo>
                  <a:lnTo>
                    <a:pt x="797064" y="644652"/>
                  </a:lnTo>
                  <a:close/>
                </a:path>
                <a:path w="1579245" h="2415540">
                  <a:moveTo>
                    <a:pt x="797064" y="614172"/>
                  </a:moveTo>
                  <a:lnTo>
                    <a:pt x="781824" y="614172"/>
                  </a:lnTo>
                  <a:lnTo>
                    <a:pt x="781812" y="629412"/>
                  </a:lnTo>
                  <a:lnTo>
                    <a:pt x="797052" y="629412"/>
                  </a:lnTo>
                  <a:lnTo>
                    <a:pt x="797064" y="614172"/>
                  </a:lnTo>
                  <a:close/>
                </a:path>
                <a:path w="1579245" h="2415540">
                  <a:moveTo>
                    <a:pt x="797064" y="583692"/>
                  </a:moveTo>
                  <a:lnTo>
                    <a:pt x="781824" y="583692"/>
                  </a:lnTo>
                  <a:lnTo>
                    <a:pt x="781812" y="598932"/>
                  </a:lnTo>
                  <a:lnTo>
                    <a:pt x="797052" y="598932"/>
                  </a:lnTo>
                  <a:lnTo>
                    <a:pt x="797064" y="583692"/>
                  </a:lnTo>
                  <a:close/>
                </a:path>
                <a:path w="1579245" h="2415540">
                  <a:moveTo>
                    <a:pt x="797064" y="553212"/>
                  </a:moveTo>
                  <a:lnTo>
                    <a:pt x="781824" y="553212"/>
                  </a:lnTo>
                  <a:lnTo>
                    <a:pt x="781812" y="568452"/>
                  </a:lnTo>
                  <a:lnTo>
                    <a:pt x="797052" y="568452"/>
                  </a:lnTo>
                  <a:lnTo>
                    <a:pt x="797064" y="553212"/>
                  </a:lnTo>
                  <a:close/>
                </a:path>
                <a:path w="1579245" h="2415540">
                  <a:moveTo>
                    <a:pt x="797064" y="521208"/>
                  </a:moveTo>
                  <a:lnTo>
                    <a:pt x="781824" y="521208"/>
                  </a:lnTo>
                  <a:lnTo>
                    <a:pt x="781812" y="536448"/>
                  </a:lnTo>
                  <a:lnTo>
                    <a:pt x="797052" y="536448"/>
                  </a:lnTo>
                  <a:lnTo>
                    <a:pt x="797064" y="521208"/>
                  </a:lnTo>
                  <a:close/>
                </a:path>
                <a:path w="1579245" h="2415540">
                  <a:moveTo>
                    <a:pt x="797064" y="490728"/>
                  </a:moveTo>
                  <a:lnTo>
                    <a:pt x="781824" y="490728"/>
                  </a:lnTo>
                  <a:lnTo>
                    <a:pt x="781812" y="505968"/>
                  </a:lnTo>
                  <a:lnTo>
                    <a:pt x="797052" y="505968"/>
                  </a:lnTo>
                  <a:lnTo>
                    <a:pt x="797064" y="490728"/>
                  </a:lnTo>
                  <a:close/>
                </a:path>
                <a:path w="1579245" h="2415540">
                  <a:moveTo>
                    <a:pt x="797064" y="460248"/>
                  </a:moveTo>
                  <a:lnTo>
                    <a:pt x="781824" y="460248"/>
                  </a:lnTo>
                  <a:lnTo>
                    <a:pt x="781812" y="475488"/>
                  </a:lnTo>
                  <a:lnTo>
                    <a:pt x="797052" y="475488"/>
                  </a:lnTo>
                  <a:lnTo>
                    <a:pt x="797064" y="460248"/>
                  </a:lnTo>
                  <a:close/>
                </a:path>
                <a:path w="1579245" h="2415540">
                  <a:moveTo>
                    <a:pt x="797064" y="429768"/>
                  </a:moveTo>
                  <a:lnTo>
                    <a:pt x="781824" y="429768"/>
                  </a:lnTo>
                  <a:lnTo>
                    <a:pt x="781812" y="445008"/>
                  </a:lnTo>
                  <a:lnTo>
                    <a:pt x="797052" y="445008"/>
                  </a:lnTo>
                  <a:lnTo>
                    <a:pt x="797064" y="429768"/>
                  </a:lnTo>
                  <a:close/>
                </a:path>
                <a:path w="1579245" h="2415540">
                  <a:moveTo>
                    <a:pt x="797064" y="330708"/>
                  </a:moveTo>
                  <a:lnTo>
                    <a:pt x="781824" y="330708"/>
                  </a:lnTo>
                  <a:lnTo>
                    <a:pt x="781812" y="345948"/>
                  </a:lnTo>
                  <a:lnTo>
                    <a:pt x="797052" y="345948"/>
                  </a:lnTo>
                  <a:lnTo>
                    <a:pt x="797064" y="330708"/>
                  </a:lnTo>
                  <a:close/>
                </a:path>
                <a:path w="1579245" h="2415540">
                  <a:moveTo>
                    <a:pt x="797064" y="298704"/>
                  </a:moveTo>
                  <a:lnTo>
                    <a:pt x="781824" y="298704"/>
                  </a:lnTo>
                  <a:lnTo>
                    <a:pt x="781812" y="315468"/>
                  </a:lnTo>
                  <a:lnTo>
                    <a:pt x="797052" y="315468"/>
                  </a:lnTo>
                  <a:lnTo>
                    <a:pt x="797064" y="298704"/>
                  </a:lnTo>
                  <a:close/>
                </a:path>
                <a:path w="1579245" h="2415540">
                  <a:moveTo>
                    <a:pt x="797064" y="268224"/>
                  </a:moveTo>
                  <a:lnTo>
                    <a:pt x="781824" y="268224"/>
                  </a:lnTo>
                  <a:lnTo>
                    <a:pt x="781812" y="283464"/>
                  </a:lnTo>
                  <a:lnTo>
                    <a:pt x="797052" y="283464"/>
                  </a:lnTo>
                  <a:lnTo>
                    <a:pt x="797064" y="268224"/>
                  </a:lnTo>
                  <a:close/>
                </a:path>
                <a:path w="1579245" h="2415540">
                  <a:moveTo>
                    <a:pt x="797064" y="237744"/>
                  </a:moveTo>
                  <a:lnTo>
                    <a:pt x="781824" y="237744"/>
                  </a:lnTo>
                  <a:lnTo>
                    <a:pt x="781812" y="252984"/>
                  </a:lnTo>
                  <a:lnTo>
                    <a:pt x="797052" y="252984"/>
                  </a:lnTo>
                  <a:lnTo>
                    <a:pt x="797064" y="237744"/>
                  </a:lnTo>
                  <a:close/>
                </a:path>
                <a:path w="1579245" h="2415540">
                  <a:moveTo>
                    <a:pt x="797064" y="207264"/>
                  </a:moveTo>
                  <a:lnTo>
                    <a:pt x="781824" y="207264"/>
                  </a:lnTo>
                  <a:lnTo>
                    <a:pt x="781812" y="222504"/>
                  </a:lnTo>
                  <a:lnTo>
                    <a:pt x="797052" y="222504"/>
                  </a:lnTo>
                  <a:lnTo>
                    <a:pt x="797064" y="207264"/>
                  </a:lnTo>
                  <a:close/>
                </a:path>
                <a:path w="1579245" h="2415540">
                  <a:moveTo>
                    <a:pt x="797064" y="175260"/>
                  </a:moveTo>
                  <a:lnTo>
                    <a:pt x="781824" y="175260"/>
                  </a:lnTo>
                  <a:lnTo>
                    <a:pt x="781812" y="192024"/>
                  </a:lnTo>
                  <a:lnTo>
                    <a:pt x="797052" y="192024"/>
                  </a:lnTo>
                  <a:lnTo>
                    <a:pt x="797064" y="175260"/>
                  </a:lnTo>
                  <a:close/>
                </a:path>
                <a:path w="1579245" h="2415540">
                  <a:moveTo>
                    <a:pt x="797064" y="144780"/>
                  </a:moveTo>
                  <a:lnTo>
                    <a:pt x="781824" y="144780"/>
                  </a:lnTo>
                  <a:lnTo>
                    <a:pt x="781812" y="160020"/>
                  </a:lnTo>
                  <a:lnTo>
                    <a:pt x="797052" y="160020"/>
                  </a:lnTo>
                  <a:lnTo>
                    <a:pt x="797064" y="144780"/>
                  </a:lnTo>
                  <a:close/>
                </a:path>
                <a:path w="1579245" h="2415540">
                  <a:moveTo>
                    <a:pt x="797064" y="114300"/>
                  </a:moveTo>
                  <a:lnTo>
                    <a:pt x="781824" y="114300"/>
                  </a:lnTo>
                  <a:lnTo>
                    <a:pt x="781812" y="129540"/>
                  </a:lnTo>
                  <a:lnTo>
                    <a:pt x="797052" y="129540"/>
                  </a:lnTo>
                  <a:lnTo>
                    <a:pt x="797064" y="114300"/>
                  </a:lnTo>
                  <a:close/>
                </a:path>
                <a:path w="1579245" h="2415540">
                  <a:moveTo>
                    <a:pt x="797064" y="83820"/>
                  </a:moveTo>
                  <a:lnTo>
                    <a:pt x="781824" y="83820"/>
                  </a:lnTo>
                  <a:lnTo>
                    <a:pt x="781812" y="99060"/>
                  </a:lnTo>
                  <a:lnTo>
                    <a:pt x="797052" y="99060"/>
                  </a:lnTo>
                  <a:lnTo>
                    <a:pt x="797064" y="83820"/>
                  </a:lnTo>
                  <a:close/>
                </a:path>
                <a:path w="1579245" h="2415540">
                  <a:moveTo>
                    <a:pt x="797064" y="51816"/>
                  </a:moveTo>
                  <a:lnTo>
                    <a:pt x="781824" y="51816"/>
                  </a:lnTo>
                  <a:lnTo>
                    <a:pt x="781812" y="68580"/>
                  </a:lnTo>
                  <a:lnTo>
                    <a:pt x="797052" y="68580"/>
                  </a:lnTo>
                  <a:lnTo>
                    <a:pt x="797064" y="51816"/>
                  </a:lnTo>
                  <a:close/>
                </a:path>
                <a:path w="1579245" h="2415540">
                  <a:moveTo>
                    <a:pt x="797064" y="21336"/>
                  </a:moveTo>
                  <a:lnTo>
                    <a:pt x="781824" y="21336"/>
                  </a:lnTo>
                  <a:lnTo>
                    <a:pt x="781812" y="36576"/>
                  </a:lnTo>
                  <a:lnTo>
                    <a:pt x="797052" y="36576"/>
                  </a:lnTo>
                  <a:lnTo>
                    <a:pt x="797064" y="21336"/>
                  </a:lnTo>
                  <a:close/>
                </a:path>
                <a:path w="1579245" h="2415540">
                  <a:moveTo>
                    <a:pt x="801624" y="1575816"/>
                  </a:moveTo>
                  <a:lnTo>
                    <a:pt x="794004" y="1575816"/>
                  </a:lnTo>
                  <a:lnTo>
                    <a:pt x="794004" y="1580388"/>
                  </a:lnTo>
                  <a:lnTo>
                    <a:pt x="784872" y="1580388"/>
                  </a:lnTo>
                  <a:lnTo>
                    <a:pt x="789432" y="1575828"/>
                  </a:lnTo>
                  <a:lnTo>
                    <a:pt x="794004" y="1580388"/>
                  </a:lnTo>
                  <a:lnTo>
                    <a:pt x="794004" y="1575816"/>
                  </a:lnTo>
                  <a:lnTo>
                    <a:pt x="789444" y="1575816"/>
                  </a:lnTo>
                  <a:lnTo>
                    <a:pt x="775728" y="1575816"/>
                  </a:lnTo>
                  <a:lnTo>
                    <a:pt x="775728" y="1592580"/>
                  </a:lnTo>
                  <a:lnTo>
                    <a:pt x="794016" y="1592580"/>
                  </a:lnTo>
                  <a:lnTo>
                    <a:pt x="795032" y="1591056"/>
                  </a:lnTo>
                  <a:lnTo>
                    <a:pt x="801624" y="1591056"/>
                  </a:lnTo>
                  <a:lnTo>
                    <a:pt x="801624" y="1583436"/>
                  </a:lnTo>
                  <a:lnTo>
                    <a:pt x="801624" y="1580388"/>
                  </a:lnTo>
                  <a:lnTo>
                    <a:pt x="801624" y="1575816"/>
                  </a:lnTo>
                  <a:close/>
                </a:path>
                <a:path w="1579245" h="2415540">
                  <a:moveTo>
                    <a:pt x="806196" y="0"/>
                  </a:moveTo>
                  <a:lnTo>
                    <a:pt x="790956" y="0"/>
                  </a:lnTo>
                  <a:lnTo>
                    <a:pt x="790956" y="15240"/>
                  </a:lnTo>
                  <a:lnTo>
                    <a:pt x="806196" y="15240"/>
                  </a:lnTo>
                  <a:lnTo>
                    <a:pt x="806196" y="0"/>
                  </a:lnTo>
                  <a:close/>
                </a:path>
                <a:path w="1579245" h="2415540">
                  <a:moveTo>
                    <a:pt x="807720" y="821436"/>
                  </a:moveTo>
                  <a:lnTo>
                    <a:pt x="792480" y="821436"/>
                  </a:lnTo>
                  <a:lnTo>
                    <a:pt x="792480" y="836676"/>
                  </a:lnTo>
                  <a:lnTo>
                    <a:pt x="807720" y="836676"/>
                  </a:lnTo>
                  <a:lnTo>
                    <a:pt x="807720" y="821436"/>
                  </a:lnTo>
                  <a:close/>
                </a:path>
                <a:path w="1579245" h="2415540">
                  <a:moveTo>
                    <a:pt x="810768" y="1645920"/>
                  </a:moveTo>
                  <a:lnTo>
                    <a:pt x="795528" y="1645920"/>
                  </a:lnTo>
                  <a:lnTo>
                    <a:pt x="795528" y="1661160"/>
                  </a:lnTo>
                  <a:lnTo>
                    <a:pt x="810768" y="1661160"/>
                  </a:lnTo>
                  <a:lnTo>
                    <a:pt x="810768" y="1645920"/>
                  </a:lnTo>
                  <a:close/>
                </a:path>
                <a:path w="1579245" h="2415540">
                  <a:moveTo>
                    <a:pt x="810768" y="411480"/>
                  </a:moveTo>
                  <a:lnTo>
                    <a:pt x="794004" y="411480"/>
                  </a:lnTo>
                  <a:lnTo>
                    <a:pt x="794004" y="426720"/>
                  </a:lnTo>
                  <a:lnTo>
                    <a:pt x="810768" y="426720"/>
                  </a:lnTo>
                  <a:lnTo>
                    <a:pt x="810768" y="411480"/>
                  </a:lnTo>
                  <a:close/>
                </a:path>
                <a:path w="1579245" h="2415540">
                  <a:moveTo>
                    <a:pt x="812292" y="1987296"/>
                  </a:moveTo>
                  <a:lnTo>
                    <a:pt x="797052" y="1987296"/>
                  </a:lnTo>
                  <a:lnTo>
                    <a:pt x="797052" y="2002536"/>
                  </a:lnTo>
                  <a:lnTo>
                    <a:pt x="812292" y="2002536"/>
                  </a:lnTo>
                  <a:lnTo>
                    <a:pt x="812292" y="1987296"/>
                  </a:lnTo>
                  <a:close/>
                </a:path>
                <a:path w="1579245" h="2415540">
                  <a:moveTo>
                    <a:pt x="812292" y="754380"/>
                  </a:moveTo>
                  <a:lnTo>
                    <a:pt x="797052" y="754380"/>
                  </a:lnTo>
                  <a:lnTo>
                    <a:pt x="797052" y="769620"/>
                  </a:lnTo>
                  <a:lnTo>
                    <a:pt x="812292" y="769620"/>
                  </a:lnTo>
                  <a:lnTo>
                    <a:pt x="812292" y="754380"/>
                  </a:lnTo>
                  <a:close/>
                </a:path>
                <a:path w="1579245" h="2415540">
                  <a:moveTo>
                    <a:pt x="813816" y="1164336"/>
                  </a:moveTo>
                  <a:lnTo>
                    <a:pt x="798576" y="1164336"/>
                  </a:lnTo>
                  <a:lnTo>
                    <a:pt x="798576" y="1181100"/>
                  </a:lnTo>
                  <a:lnTo>
                    <a:pt x="813816" y="1181100"/>
                  </a:lnTo>
                  <a:lnTo>
                    <a:pt x="813816" y="1164336"/>
                  </a:lnTo>
                  <a:close/>
                </a:path>
                <a:path w="1579245" h="2415540">
                  <a:moveTo>
                    <a:pt x="815340" y="342900"/>
                  </a:moveTo>
                  <a:lnTo>
                    <a:pt x="800100" y="342900"/>
                  </a:lnTo>
                  <a:lnTo>
                    <a:pt x="800100" y="358140"/>
                  </a:lnTo>
                  <a:lnTo>
                    <a:pt x="815340" y="358140"/>
                  </a:lnTo>
                  <a:lnTo>
                    <a:pt x="815340" y="342900"/>
                  </a:lnTo>
                  <a:close/>
                </a:path>
                <a:path w="1579245" h="2415540">
                  <a:moveTo>
                    <a:pt x="821436" y="1234440"/>
                  </a:moveTo>
                  <a:lnTo>
                    <a:pt x="806196" y="1234440"/>
                  </a:lnTo>
                  <a:lnTo>
                    <a:pt x="806196" y="1249680"/>
                  </a:lnTo>
                  <a:lnTo>
                    <a:pt x="821436" y="1249680"/>
                  </a:lnTo>
                  <a:lnTo>
                    <a:pt x="821436" y="1234440"/>
                  </a:lnTo>
                  <a:close/>
                </a:path>
                <a:path w="1579245" h="2415540">
                  <a:moveTo>
                    <a:pt x="829068" y="2403348"/>
                  </a:moveTo>
                  <a:lnTo>
                    <a:pt x="817626" y="2403348"/>
                  </a:lnTo>
                  <a:lnTo>
                    <a:pt x="821436" y="2398776"/>
                  </a:lnTo>
                  <a:lnTo>
                    <a:pt x="810768" y="2398776"/>
                  </a:lnTo>
                  <a:lnTo>
                    <a:pt x="810768" y="2415540"/>
                  </a:lnTo>
                  <a:lnTo>
                    <a:pt x="826008" y="2415540"/>
                  </a:lnTo>
                  <a:lnTo>
                    <a:pt x="829068" y="2410968"/>
                  </a:lnTo>
                  <a:lnTo>
                    <a:pt x="829068" y="2407920"/>
                  </a:lnTo>
                  <a:lnTo>
                    <a:pt x="829068" y="2403348"/>
                  </a:lnTo>
                  <a:close/>
                </a:path>
                <a:path w="1579245" h="2415540">
                  <a:moveTo>
                    <a:pt x="829068" y="2372868"/>
                  </a:moveTo>
                  <a:lnTo>
                    <a:pt x="813816" y="2372868"/>
                  </a:lnTo>
                  <a:lnTo>
                    <a:pt x="813816" y="2388108"/>
                  </a:lnTo>
                  <a:lnTo>
                    <a:pt x="829068" y="2388108"/>
                  </a:lnTo>
                  <a:lnTo>
                    <a:pt x="829068" y="2372868"/>
                  </a:lnTo>
                  <a:close/>
                </a:path>
                <a:path w="1579245" h="2415540">
                  <a:moveTo>
                    <a:pt x="829068" y="2342388"/>
                  </a:moveTo>
                  <a:lnTo>
                    <a:pt x="813816" y="2342388"/>
                  </a:lnTo>
                  <a:lnTo>
                    <a:pt x="813816" y="2357628"/>
                  </a:lnTo>
                  <a:lnTo>
                    <a:pt x="829068" y="2357628"/>
                  </a:lnTo>
                  <a:lnTo>
                    <a:pt x="829068" y="2342388"/>
                  </a:lnTo>
                  <a:close/>
                </a:path>
                <a:path w="1579245" h="2415540">
                  <a:moveTo>
                    <a:pt x="829068" y="2310384"/>
                  </a:moveTo>
                  <a:lnTo>
                    <a:pt x="813816" y="2310384"/>
                  </a:lnTo>
                  <a:lnTo>
                    <a:pt x="813816" y="2325624"/>
                  </a:lnTo>
                  <a:lnTo>
                    <a:pt x="829068" y="2325624"/>
                  </a:lnTo>
                  <a:lnTo>
                    <a:pt x="829068" y="2310384"/>
                  </a:lnTo>
                  <a:close/>
                </a:path>
                <a:path w="1579245" h="2415540">
                  <a:moveTo>
                    <a:pt x="829068" y="2279904"/>
                  </a:moveTo>
                  <a:lnTo>
                    <a:pt x="813816" y="2279904"/>
                  </a:lnTo>
                  <a:lnTo>
                    <a:pt x="813816" y="2295144"/>
                  </a:lnTo>
                  <a:lnTo>
                    <a:pt x="829068" y="2295144"/>
                  </a:lnTo>
                  <a:lnTo>
                    <a:pt x="829068" y="2279904"/>
                  </a:lnTo>
                  <a:close/>
                </a:path>
                <a:path w="1579245" h="2415540">
                  <a:moveTo>
                    <a:pt x="829068" y="2249424"/>
                  </a:moveTo>
                  <a:lnTo>
                    <a:pt x="813816" y="2249424"/>
                  </a:lnTo>
                  <a:lnTo>
                    <a:pt x="813816" y="2264664"/>
                  </a:lnTo>
                  <a:lnTo>
                    <a:pt x="829068" y="2264664"/>
                  </a:lnTo>
                  <a:lnTo>
                    <a:pt x="829068" y="2249424"/>
                  </a:lnTo>
                  <a:close/>
                </a:path>
                <a:path w="1579245" h="2415540">
                  <a:moveTo>
                    <a:pt x="829068" y="2218944"/>
                  </a:moveTo>
                  <a:lnTo>
                    <a:pt x="813816" y="2218944"/>
                  </a:lnTo>
                  <a:lnTo>
                    <a:pt x="813816" y="2234184"/>
                  </a:lnTo>
                  <a:lnTo>
                    <a:pt x="829068" y="2234184"/>
                  </a:lnTo>
                  <a:lnTo>
                    <a:pt x="829068" y="2218944"/>
                  </a:lnTo>
                  <a:close/>
                </a:path>
                <a:path w="1579245" h="2415540">
                  <a:moveTo>
                    <a:pt x="829068" y="2186940"/>
                  </a:moveTo>
                  <a:lnTo>
                    <a:pt x="813816" y="2186940"/>
                  </a:lnTo>
                  <a:lnTo>
                    <a:pt x="813816" y="2202180"/>
                  </a:lnTo>
                  <a:lnTo>
                    <a:pt x="829068" y="2202180"/>
                  </a:lnTo>
                  <a:lnTo>
                    <a:pt x="829068" y="2186940"/>
                  </a:lnTo>
                  <a:close/>
                </a:path>
                <a:path w="1579245" h="2415540">
                  <a:moveTo>
                    <a:pt x="829068" y="2156460"/>
                  </a:moveTo>
                  <a:lnTo>
                    <a:pt x="813816" y="2156460"/>
                  </a:lnTo>
                  <a:lnTo>
                    <a:pt x="813816" y="2171700"/>
                  </a:lnTo>
                  <a:lnTo>
                    <a:pt x="829068" y="2171700"/>
                  </a:lnTo>
                  <a:lnTo>
                    <a:pt x="829068" y="2156460"/>
                  </a:lnTo>
                  <a:close/>
                </a:path>
                <a:path w="1579245" h="2415540">
                  <a:moveTo>
                    <a:pt x="829068" y="2125980"/>
                  </a:moveTo>
                  <a:lnTo>
                    <a:pt x="813816" y="2125980"/>
                  </a:lnTo>
                  <a:lnTo>
                    <a:pt x="813816" y="2141220"/>
                  </a:lnTo>
                  <a:lnTo>
                    <a:pt x="829068" y="2141220"/>
                  </a:lnTo>
                  <a:lnTo>
                    <a:pt x="829068" y="2125980"/>
                  </a:lnTo>
                  <a:close/>
                </a:path>
                <a:path w="1579245" h="2415540">
                  <a:moveTo>
                    <a:pt x="829068" y="2095500"/>
                  </a:moveTo>
                  <a:lnTo>
                    <a:pt x="813816" y="2095500"/>
                  </a:lnTo>
                  <a:lnTo>
                    <a:pt x="813816" y="2110740"/>
                  </a:lnTo>
                  <a:lnTo>
                    <a:pt x="829068" y="2110740"/>
                  </a:lnTo>
                  <a:lnTo>
                    <a:pt x="829068" y="2095500"/>
                  </a:lnTo>
                  <a:close/>
                </a:path>
                <a:path w="1579245" h="2415540">
                  <a:moveTo>
                    <a:pt x="829068" y="2063496"/>
                  </a:moveTo>
                  <a:lnTo>
                    <a:pt x="821436" y="2063496"/>
                  </a:lnTo>
                  <a:lnTo>
                    <a:pt x="821436" y="2055876"/>
                  </a:lnTo>
                  <a:lnTo>
                    <a:pt x="812292" y="2055876"/>
                  </a:lnTo>
                  <a:lnTo>
                    <a:pt x="812292" y="2071116"/>
                  </a:lnTo>
                  <a:lnTo>
                    <a:pt x="813816" y="2071116"/>
                  </a:lnTo>
                  <a:lnTo>
                    <a:pt x="813816" y="2078736"/>
                  </a:lnTo>
                  <a:lnTo>
                    <a:pt x="829068" y="2078736"/>
                  </a:lnTo>
                  <a:lnTo>
                    <a:pt x="829068" y="2071116"/>
                  </a:lnTo>
                  <a:lnTo>
                    <a:pt x="829068" y="2063496"/>
                  </a:lnTo>
                  <a:close/>
                </a:path>
                <a:path w="1579245" h="2415540">
                  <a:moveTo>
                    <a:pt x="833640" y="1575816"/>
                  </a:moveTo>
                  <a:lnTo>
                    <a:pt x="816864" y="1575816"/>
                  </a:lnTo>
                  <a:lnTo>
                    <a:pt x="816864" y="1591056"/>
                  </a:lnTo>
                  <a:lnTo>
                    <a:pt x="833640" y="1591056"/>
                  </a:lnTo>
                  <a:lnTo>
                    <a:pt x="833640" y="1575816"/>
                  </a:lnTo>
                  <a:close/>
                </a:path>
                <a:path w="1579245" h="2415540">
                  <a:moveTo>
                    <a:pt x="836688" y="0"/>
                  </a:moveTo>
                  <a:lnTo>
                    <a:pt x="821436" y="0"/>
                  </a:lnTo>
                  <a:lnTo>
                    <a:pt x="821436" y="15240"/>
                  </a:lnTo>
                  <a:lnTo>
                    <a:pt x="836688" y="15240"/>
                  </a:lnTo>
                  <a:lnTo>
                    <a:pt x="836688" y="0"/>
                  </a:lnTo>
                  <a:close/>
                </a:path>
                <a:path w="1579245" h="2415540">
                  <a:moveTo>
                    <a:pt x="838212" y="821436"/>
                  </a:moveTo>
                  <a:lnTo>
                    <a:pt x="822960" y="821436"/>
                  </a:lnTo>
                  <a:lnTo>
                    <a:pt x="822960" y="836676"/>
                  </a:lnTo>
                  <a:lnTo>
                    <a:pt x="838212" y="836676"/>
                  </a:lnTo>
                  <a:lnTo>
                    <a:pt x="838212" y="821436"/>
                  </a:lnTo>
                  <a:close/>
                </a:path>
                <a:path w="1579245" h="2415540">
                  <a:moveTo>
                    <a:pt x="841260" y="411480"/>
                  </a:moveTo>
                  <a:lnTo>
                    <a:pt x="826008" y="411480"/>
                  </a:lnTo>
                  <a:lnTo>
                    <a:pt x="826008" y="426720"/>
                  </a:lnTo>
                  <a:lnTo>
                    <a:pt x="841260" y="426720"/>
                  </a:lnTo>
                  <a:lnTo>
                    <a:pt x="841260" y="411480"/>
                  </a:lnTo>
                  <a:close/>
                </a:path>
                <a:path w="1579245" h="2415540">
                  <a:moveTo>
                    <a:pt x="842784" y="1987296"/>
                  </a:moveTo>
                  <a:lnTo>
                    <a:pt x="827532" y="1987296"/>
                  </a:lnTo>
                  <a:lnTo>
                    <a:pt x="827532" y="2002536"/>
                  </a:lnTo>
                  <a:lnTo>
                    <a:pt x="842784" y="2002536"/>
                  </a:lnTo>
                  <a:lnTo>
                    <a:pt x="842784" y="1987296"/>
                  </a:lnTo>
                  <a:close/>
                </a:path>
                <a:path w="1579245" h="2415540">
                  <a:moveTo>
                    <a:pt x="842784" y="1645920"/>
                  </a:moveTo>
                  <a:lnTo>
                    <a:pt x="826008" y="1645920"/>
                  </a:lnTo>
                  <a:lnTo>
                    <a:pt x="826008" y="1661160"/>
                  </a:lnTo>
                  <a:lnTo>
                    <a:pt x="842784" y="1661160"/>
                  </a:lnTo>
                  <a:lnTo>
                    <a:pt x="842784" y="1645920"/>
                  </a:lnTo>
                  <a:close/>
                </a:path>
                <a:path w="1579245" h="2415540">
                  <a:moveTo>
                    <a:pt x="842784" y="754380"/>
                  </a:moveTo>
                  <a:lnTo>
                    <a:pt x="827532" y="754380"/>
                  </a:lnTo>
                  <a:lnTo>
                    <a:pt x="827532" y="769620"/>
                  </a:lnTo>
                  <a:lnTo>
                    <a:pt x="842784" y="769620"/>
                  </a:lnTo>
                  <a:lnTo>
                    <a:pt x="842784" y="754380"/>
                  </a:lnTo>
                  <a:close/>
                </a:path>
                <a:path w="1579245" h="2415540">
                  <a:moveTo>
                    <a:pt x="845832" y="1164336"/>
                  </a:moveTo>
                  <a:lnTo>
                    <a:pt x="829068" y="1164336"/>
                  </a:lnTo>
                  <a:lnTo>
                    <a:pt x="829068" y="1181100"/>
                  </a:lnTo>
                  <a:lnTo>
                    <a:pt x="845832" y="1181100"/>
                  </a:lnTo>
                  <a:lnTo>
                    <a:pt x="845832" y="1164336"/>
                  </a:lnTo>
                  <a:close/>
                </a:path>
                <a:path w="1579245" h="2415540">
                  <a:moveTo>
                    <a:pt x="845832" y="342900"/>
                  </a:moveTo>
                  <a:lnTo>
                    <a:pt x="830592" y="342900"/>
                  </a:lnTo>
                  <a:lnTo>
                    <a:pt x="830592" y="358140"/>
                  </a:lnTo>
                  <a:lnTo>
                    <a:pt x="845832" y="358140"/>
                  </a:lnTo>
                  <a:lnTo>
                    <a:pt x="845832" y="342900"/>
                  </a:lnTo>
                  <a:close/>
                </a:path>
                <a:path w="1579245" h="2415540">
                  <a:moveTo>
                    <a:pt x="851928" y="1234440"/>
                  </a:moveTo>
                  <a:lnTo>
                    <a:pt x="836688" y="1234440"/>
                  </a:lnTo>
                  <a:lnTo>
                    <a:pt x="836688" y="1249680"/>
                  </a:lnTo>
                  <a:lnTo>
                    <a:pt x="851928" y="1249680"/>
                  </a:lnTo>
                  <a:lnTo>
                    <a:pt x="851928" y="1234440"/>
                  </a:lnTo>
                  <a:close/>
                </a:path>
                <a:path w="1579245" h="2415540">
                  <a:moveTo>
                    <a:pt x="864120" y="1575816"/>
                  </a:moveTo>
                  <a:lnTo>
                    <a:pt x="848880" y="1575816"/>
                  </a:lnTo>
                  <a:lnTo>
                    <a:pt x="848880" y="1591056"/>
                  </a:lnTo>
                  <a:lnTo>
                    <a:pt x="864120" y="1591056"/>
                  </a:lnTo>
                  <a:lnTo>
                    <a:pt x="864120" y="1575816"/>
                  </a:lnTo>
                  <a:close/>
                </a:path>
                <a:path w="1579245" h="2415540">
                  <a:moveTo>
                    <a:pt x="868692" y="821436"/>
                  </a:moveTo>
                  <a:lnTo>
                    <a:pt x="853452" y="821436"/>
                  </a:lnTo>
                  <a:lnTo>
                    <a:pt x="853452" y="836676"/>
                  </a:lnTo>
                  <a:lnTo>
                    <a:pt x="868692" y="836676"/>
                  </a:lnTo>
                  <a:lnTo>
                    <a:pt x="868692" y="821436"/>
                  </a:lnTo>
                  <a:close/>
                </a:path>
                <a:path w="1579245" h="2415540">
                  <a:moveTo>
                    <a:pt x="868692" y="0"/>
                  </a:moveTo>
                  <a:lnTo>
                    <a:pt x="851928" y="0"/>
                  </a:lnTo>
                  <a:lnTo>
                    <a:pt x="851928" y="15240"/>
                  </a:lnTo>
                  <a:lnTo>
                    <a:pt x="868692" y="15240"/>
                  </a:lnTo>
                  <a:lnTo>
                    <a:pt x="868692" y="0"/>
                  </a:lnTo>
                  <a:close/>
                </a:path>
                <a:path w="1579245" h="2415540">
                  <a:moveTo>
                    <a:pt x="871740" y="411480"/>
                  </a:moveTo>
                  <a:lnTo>
                    <a:pt x="856500" y="411480"/>
                  </a:lnTo>
                  <a:lnTo>
                    <a:pt x="856500" y="426720"/>
                  </a:lnTo>
                  <a:lnTo>
                    <a:pt x="871740" y="426720"/>
                  </a:lnTo>
                  <a:lnTo>
                    <a:pt x="871740" y="411480"/>
                  </a:lnTo>
                  <a:close/>
                </a:path>
                <a:path w="1579245" h="2415540">
                  <a:moveTo>
                    <a:pt x="873264" y="1987296"/>
                  </a:moveTo>
                  <a:lnTo>
                    <a:pt x="858024" y="1987296"/>
                  </a:lnTo>
                  <a:lnTo>
                    <a:pt x="858024" y="2002536"/>
                  </a:lnTo>
                  <a:lnTo>
                    <a:pt x="873264" y="2002536"/>
                  </a:lnTo>
                  <a:lnTo>
                    <a:pt x="873264" y="1987296"/>
                  </a:lnTo>
                  <a:close/>
                </a:path>
                <a:path w="1579245" h="2415540">
                  <a:moveTo>
                    <a:pt x="873264" y="1645920"/>
                  </a:moveTo>
                  <a:lnTo>
                    <a:pt x="858024" y="1645920"/>
                  </a:lnTo>
                  <a:lnTo>
                    <a:pt x="858024" y="1661160"/>
                  </a:lnTo>
                  <a:lnTo>
                    <a:pt x="873264" y="1661160"/>
                  </a:lnTo>
                  <a:lnTo>
                    <a:pt x="873264" y="1645920"/>
                  </a:lnTo>
                  <a:close/>
                </a:path>
                <a:path w="1579245" h="2415540">
                  <a:moveTo>
                    <a:pt x="873264" y="754380"/>
                  </a:moveTo>
                  <a:lnTo>
                    <a:pt x="858024" y="754380"/>
                  </a:lnTo>
                  <a:lnTo>
                    <a:pt x="858024" y="769620"/>
                  </a:lnTo>
                  <a:lnTo>
                    <a:pt x="873264" y="769620"/>
                  </a:lnTo>
                  <a:lnTo>
                    <a:pt x="873264" y="754380"/>
                  </a:lnTo>
                  <a:close/>
                </a:path>
                <a:path w="1579245" h="2415540">
                  <a:moveTo>
                    <a:pt x="876312" y="1164336"/>
                  </a:moveTo>
                  <a:lnTo>
                    <a:pt x="861072" y="1164336"/>
                  </a:lnTo>
                  <a:lnTo>
                    <a:pt x="861072" y="1181100"/>
                  </a:lnTo>
                  <a:lnTo>
                    <a:pt x="876312" y="1181100"/>
                  </a:lnTo>
                  <a:lnTo>
                    <a:pt x="876312" y="1164336"/>
                  </a:lnTo>
                  <a:close/>
                </a:path>
                <a:path w="1579245" h="2415540">
                  <a:moveTo>
                    <a:pt x="877836" y="342900"/>
                  </a:moveTo>
                  <a:lnTo>
                    <a:pt x="862596" y="342900"/>
                  </a:lnTo>
                  <a:lnTo>
                    <a:pt x="862596" y="358140"/>
                  </a:lnTo>
                  <a:lnTo>
                    <a:pt x="877836" y="358140"/>
                  </a:lnTo>
                  <a:lnTo>
                    <a:pt x="877836" y="342900"/>
                  </a:lnTo>
                  <a:close/>
                </a:path>
                <a:path w="1579245" h="2415540">
                  <a:moveTo>
                    <a:pt x="882408" y="1234440"/>
                  </a:moveTo>
                  <a:lnTo>
                    <a:pt x="867168" y="1234440"/>
                  </a:lnTo>
                  <a:lnTo>
                    <a:pt x="867168" y="1249680"/>
                  </a:lnTo>
                  <a:lnTo>
                    <a:pt x="882408" y="1249680"/>
                  </a:lnTo>
                  <a:lnTo>
                    <a:pt x="882408" y="1234440"/>
                  </a:lnTo>
                  <a:close/>
                </a:path>
                <a:path w="1579245" h="2415540">
                  <a:moveTo>
                    <a:pt x="894600" y="1575816"/>
                  </a:moveTo>
                  <a:lnTo>
                    <a:pt x="879360" y="1575816"/>
                  </a:lnTo>
                  <a:lnTo>
                    <a:pt x="879360" y="1591056"/>
                  </a:lnTo>
                  <a:lnTo>
                    <a:pt x="894600" y="1591056"/>
                  </a:lnTo>
                  <a:lnTo>
                    <a:pt x="894600" y="1575816"/>
                  </a:lnTo>
                  <a:close/>
                </a:path>
                <a:path w="1579245" h="2415540">
                  <a:moveTo>
                    <a:pt x="899172" y="0"/>
                  </a:moveTo>
                  <a:lnTo>
                    <a:pt x="883932" y="0"/>
                  </a:lnTo>
                  <a:lnTo>
                    <a:pt x="883932" y="15240"/>
                  </a:lnTo>
                  <a:lnTo>
                    <a:pt x="899172" y="15240"/>
                  </a:lnTo>
                  <a:lnTo>
                    <a:pt x="899172" y="0"/>
                  </a:lnTo>
                  <a:close/>
                </a:path>
                <a:path w="1579245" h="2415540">
                  <a:moveTo>
                    <a:pt x="900696" y="821436"/>
                  </a:moveTo>
                  <a:lnTo>
                    <a:pt x="885456" y="821436"/>
                  </a:lnTo>
                  <a:lnTo>
                    <a:pt x="885456" y="836676"/>
                  </a:lnTo>
                  <a:lnTo>
                    <a:pt x="900696" y="836676"/>
                  </a:lnTo>
                  <a:lnTo>
                    <a:pt x="900696" y="821436"/>
                  </a:lnTo>
                  <a:close/>
                </a:path>
                <a:path w="1579245" h="2415540">
                  <a:moveTo>
                    <a:pt x="902220" y="411480"/>
                  </a:moveTo>
                  <a:lnTo>
                    <a:pt x="886980" y="411480"/>
                  </a:lnTo>
                  <a:lnTo>
                    <a:pt x="886980" y="426720"/>
                  </a:lnTo>
                  <a:lnTo>
                    <a:pt x="902220" y="426720"/>
                  </a:lnTo>
                  <a:lnTo>
                    <a:pt x="902220" y="411480"/>
                  </a:lnTo>
                  <a:close/>
                </a:path>
                <a:path w="1579245" h="2415540">
                  <a:moveTo>
                    <a:pt x="903744" y="1987296"/>
                  </a:moveTo>
                  <a:lnTo>
                    <a:pt x="888504" y="1987296"/>
                  </a:lnTo>
                  <a:lnTo>
                    <a:pt x="888504" y="2002536"/>
                  </a:lnTo>
                  <a:lnTo>
                    <a:pt x="903744" y="2002536"/>
                  </a:lnTo>
                  <a:lnTo>
                    <a:pt x="903744" y="1987296"/>
                  </a:lnTo>
                  <a:close/>
                </a:path>
                <a:path w="1579245" h="2415540">
                  <a:moveTo>
                    <a:pt x="903744" y="1645920"/>
                  </a:moveTo>
                  <a:lnTo>
                    <a:pt x="888504" y="1645920"/>
                  </a:lnTo>
                  <a:lnTo>
                    <a:pt x="888504" y="1661160"/>
                  </a:lnTo>
                  <a:lnTo>
                    <a:pt x="903744" y="1661160"/>
                  </a:lnTo>
                  <a:lnTo>
                    <a:pt x="903744" y="1645920"/>
                  </a:lnTo>
                  <a:close/>
                </a:path>
                <a:path w="1579245" h="2415540">
                  <a:moveTo>
                    <a:pt x="903744" y="754380"/>
                  </a:moveTo>
                  <a:lnTo>
                    <a:pt x="888504" y="754380"/>
                  </a:lnTo>
                  <a:lnTo>
                    <a:pt x="888504" y="769620"/>
                  </a:lnTo>
                  <a:lnTo>
                    <a:pt x="903744" y="769620"/>
                  </a:lnTo>
                  <a:lnTo>
                    <a:pt x="903744" y="754380"/>
                  </a:lnTo>
                  <a:close/>
                </a:path>
                <a:path w="1579245" h="2415540">
                  <a:moveTo>
                    <a:pt x="906792" y="1164336"/>
                  </a:moveTo>
                  <a:lnTo>
                    <a:pt x="891552" y="1164336"/>
                  </a:lnTo>
                  <a:lnTo>
                    <a:pt x="891552" y="1181100"/>
                  </a:lnTo>
                  <a:lnTo>
                    <a:pt x="906792" y="1181100"/>
                  </a:lnTo>
                  <a:lnTo>
                    <a:pt x="906792" y="1164336"/>
                  </a:lnTo>
                  <a:close/>
                </a:path>
                <a:path w="1579245" h="2415540">
                  <a:moveTo>
                    <a:pt x="908316" y="342900"/>
                  </a:moveTo>
                  <a:lnTo>
                    <a:pt x="893076" y="342900"/>
                  </a:lnTo>
                  <a:lnTo>
                    <a:pt x="893076" y="358140"/>
                  </a:lnTo>
                  <a:lnTo>
                    <a:pt x="908316" y="358140"/>
                  </a:lnTo>
                  <a:lnTo>
                    <a:pt x="908316" y="342900"/>
                  </a:lnTo>
                  <a:close/>
                </a:path>
                <a:path w="1579245" h="2415540">
                  <a:moveTo>
                    <a:pt x="914412" y="1234440"/>
                  </a:moveTo>
                  <a:lnTo>
                    <a:pt x="897648" y="1234440"/>
                  </a:lnTo>
                  <a:lnTo>
                    <a:pt x="897648" y="1249680"/>
                  </a:lnTo>
                  <a:lnTo>
                    <a:pt x="914412" y="1249680"/>
                  </a:lnTo>
                  <a:lnTo>
                    <a:pt x="914412" y="1234440"/>
                  </a:lnTo>
                  <a:close/>
                </a:path>
                <a:path w="1579245" h="2415540">
                  <a:moveTo>
                    <a:pt x="925080" y="1575816"/>
                  </a:moveTo>
                  <a:lnTo>
                    <a:pt x="909840" y="1575816"/>
                  </a:lnTo>
                  <a:lnTo>
                    <a:pt x="909840" y="1591056"/>
                  </a:lnTo>
                  <a:lnTo>
                    <a:pt x="925080" y="1591056"/>
                  </a:lnTo>
                  <a:lnTo>
                    <a:pt x="925080" y="1575816"/>
                  </a:lnTo>
                  <a:close/>
                </a:path>
                <a:path w="1579245" h="2415540">
                  <a:moveTo>
                    <a:pt x="929652" y="0"/>
                  </a:moveTo>
                  <a:lnTo>
                    <a:pt x="914412" y="0"/>
                  </a:lnTo>
                  <a:lnTo>
                    <a:pt x="914412" y="15240"/>
                  </a:lnTo>
                  <a:lnTo>
                    <a:pt x="929652" y="15240"/>
                  </a:lnTo>
                  <a:lnTo>
                    <a:pt x="929652" y="0"/>
                  </a:lnTo>
                  <a:close/>
                </a:path>
                <a:path w="1579245" h="2415540">
                  <a:moveTo>
                    <a:pt x="931176" y="821436"/>
                  </a:moveTo>
                  <a:lnTo>
                    <a:pt x="915936" y="821436"/>
                  </a:lnTo>
                  <a:lnTo>
                    <a:pt x="915936" y="836676"/>
                  </a:lnTo>
                  <a:lnTo>
                    <a:pt x="931176" y="836676"/>
                  </a:lnTo>
                  <a:lnTo>
                    <a:pt x="931176" y="821436"/>
                  </a:lnTo>
                  <a:close/>
                </a:path>
                <a:path w="1579245" h="2415540">
                  <a:moveTo>
                    <a:pt x="934224" y="411480"/>
                  </a:moveTo>
                  <a:lnTo>
                    <a:pt x="917460" y="411480"/>
                  </a:lnTo>
                  <a:lnTo>
                    <a:pt x="917460" y="426720"/>
                  </a:lnTo>
                  <a:lnTo>
                    <a:pt x="934224" y="426720"/>
                  </a:lnTo>
                  <a:lnTo>
                    <a:pt x="934224" y="411480"/>
                  </a:lnTo>
                  <a:close/>
                </a:path>
                <a:path w="1579245" h="2415540">
                  <a:moveTo>
                    <a:pt x="935748" y="754380"/>
                  </a:moveTo>
                  <a:lnTo>
                    <a:pt x="920508" y="754380"/>
                  </a:lnTo>
                  <a:lnTo>
                    <a:pt x="920508" y="769620"/>
                  </a:lnTo>
                  <a:lnTo>
                    <a:pt x="935748" y="769620"/>
                  </a:lnTo>
                  <a:lnTo>
                    <a:pt x="935748" y="754380"/>
                  </a:lnTo>
                  <a:close/>
                </a:path>
                <a:path w="1579245" h="2415540">
                  <a:moveTo>
                    <a:pt x="937272" y="1164336"/>
                  </a:moveTo>
                  <a:lnTo>
                    <a:pt x="922032" y="1164336"/>
                  </a:lnTo>
                  <a:lnTo>
                    <a:pt x="922032" y="1181100"/>
                  </a:lnTo>
                  <a:lnTo>
                    <a:pt x="937272" y="1181100"/>
                  </a:lnTo>
                  <a:lnTo>
                    <a:pt x="937272" y="1164336"/>
                  </a:lnTo>
                  <a:close/>
                </a:path>
                <a:path w="1579245" h="2415540">
                  <a:moveTo>
                    <a:pt x="938796" y="342900"/>
                  </a:moveTo>
                  <a:lnTo>
                    <a:pt x="923556" y="342900"/>
                  </a:lnTo>
                  <a:lnTo>
                    <a:pt x="923556" y="358140"/>
                  </a:lnTo>
                  <a:lnTo>
                    <a:pt x="938796" y="358140"/>
                  </a:lnTo>
                  <a:lnTo>
                    <a:pt x="938796" y="342900"/>
                  </a:lnTo>
                  <a:close/>
                </a:path>
                <a:path w="1579245" h="2415540">
                  <a:moveTo>
                    <a:pt x="940320" y="1991868"/>
                  </a:moveTo>
                  <a:lnTo>
                    <a:pt x="928128" y="1991868"/>
                  </a:lnTo>
                  <a:lnTo>
                    <a:pt x="932700" y="1987296"/>
                  </a:lnTo>
                  <a:lnTo>
                    <a:pt x="920508" y="1987296"/>
                  </a:lnTo>
                  <a:lnTo>
                    <a:pt x="920508" y="2002536"/>
                  </a:lnTo>
                  <a:lnTo>
                    <a:pt x="937272" y="2002536"/>
                  </a:lnTo>
                  <a:lnTo>
                    <a:pt x="940320" y="1999488"/>
                  </a:lnTo>
                  <a:lnTo>
                    <a:pt x="940320" y="1994916"/>
                  </a:lnTo>
                  <a:lnTo>
                    <a:pt x="940320" y="1991868"/>
                  </a:lnTo>
                  <a:close/>
                </a:path>
                <a:path w="1579245" h="2415540">
                  <a:moveTo>
                    <a:pt x="940320" y="1961388"/>
                  </a:moveTo>
                  <a:lnTo>
                    <a:pt x="925080" y="1961388"/>
                  </a:lnTo>
                  <a:lnTo>
                    <a:pt x="925080" y="1976628"/>
                  </a:lnTo>
                  <a:lnTo>
                    <a:pt x="940320" y="1976628"/>
                  </a:lnTo>
                  <a:lnTo>
                    <a:pt x="940320" y="1961388"/>
                  </a:lnTo>
                  <a:close/>
                </a:path>
                <a:path w="1579245" h="2415540">
                  <a:moveTo>
                    <a:pt x="940320" y="1930908"/>
                  </a:moveTo>
                  <a:lnTo>
                    <a:pt x="925080" y="1930908"/>
                  </a:lnTo>
                  <a:lnTo>
                    <a:pt x="925080" y="1946148"/>
                  </a:lnTo>
                  <a:lnTo>
                    <a:pt x="940320" y="1946148"/>
                  </a:lnTo>
                  <a:lnTo>
                    <a:pt x="940320" y="1930908"/>
                  </a:lnTo>
                  <a:close/>
                </a:path>
                <a:path w="1579245" h="2415540">
                  <a:moveTo>
                    <a:pt x="940320" y="1900428"/>
                  </a:moveTo>
                  <a:lnTo>
                    <a:pt x="925080" y="1900428"/>
                  </a:lnTo>
                  <a:lnTo>
                    <a:pt x="925080" y="1915668"/>
                  </a:lnTo>
                  <a:lnTo>
                    <a:pt x="940320" y="1915668"/>
                  </a:lnTo>
                  <a:lnTo>
                    <a:pt x="940320" y="1900428"/>
                  </a:lnTo>
                  <a:close/>
                </a:path>
                <a:path w="1579245" h="2415540">
                  <a:moveTo>
                    <a:pt x="940320" y="1868424"/>
                  </a:moveTo>
                  <a:lnTo>
                    <a:pt x="925080" y="1868424"/>
                  </a:lnTo>
                  <a:lnTo>
                    <a:pt x="925080" y="1883664"/>
                  </a:lnTo>
                  <a:lnTo>
                    <a:pt x="940320" y="1883664"/>
                  </a:lnTo>
                  <a:lnTo>
                    <a:pt x="940320" y="1868424"/>
                  </a:lnTo>
                  <a:close/>
                </a:path>
                <a:path w="1579245" h="2415540">
                  <a:moveTo>
                    <a:pt x="940320" y="1837944"/>
                  </a:moveTo>
                  <a:lnTo>
                    <a:pt x="925080" y="1837944"/>
                  </a:lnTo>
                  <a:lnTo>
                    <a:pt x="925080" y="1853184"/>
                  </a:lnTo>
                  <a:lnTo>
                    <a:pt x="940320" y="1853184"/>
                  </a:lnTo>
                  <a:lnTo>
                    <a:pt x="940320" y="1837944"/>
                  </a:lnTo>
                  <a:close/>
                </a:path>
                <a:path w="1579245" h="2415540">
                  <a:moveTo>
                    <a:pt x="940320" y="1807464"/>
                  </a:moveTo>
                  <a:lnTo>
                    <a:pt x="925080" y="1807464"/>
                  </a:lnTo>
                  <a:lnTo>
                    <a:pt x="925080" y="1822704"/>
                  </a:lnTo>
                  <a:lnTo>
                    <a:pt x="940320" y="1822704"/>
                  </a:lnTo>
                  <a:lnTo>
                    <a:pt x="940320" y="1807464"/>
                  </a:lnTo>
                  <a:close/>
                </a:path>
                <a:path w="1579245" h="2415540">
                  <a:moveTo>
                    <a:pt x="940320" y="1776984"/>
                  </a:moveTo>
                  <a:lnTo>
                    <a:pt x="925080" y="1776984"/>
                  </a:lnTo>
                  <a:lnTo>
                    <a:pt x="925080" y="1792224"/>
                  </a:lnTo>
                  <a:lnTo>
                    <a:pt x="940320" y="1792224"/>
                  </a:lnTo>
                  <a:lnTo>
                    <a:pt x="940320" y="1776984"/>
                  </a:lnTo>
                  <a:close/>
                </a:path>
                <a:path w="1579245" h="2415540">
                  <a:moveTo>
                    <a:pt x="940320" y="1744980"/>
                  </a:moveTo>
                  <a:lnTo>
                    <a:pt x="925080" y="1744980"/>
                  </a:lnTo>
                  <a:lnTo>
                    <a:pt x="925080" y="1760220"/>
                  </a:lnTo>
                  <a:lnTo>
                    <a:pt x="940320" y="1760220"/>
                  </a:lnTo>
                  <a:lnTo>
                    <a:pt x="940320" y="1744980"/>
                  </a:lnTo>
                  <a:close/>
                </a:path>
                <a:path w="1579245" h="2415540">
                  <a:moveTo>
                    <a:pt x="940320" y="1714500"/>
                  </a:moveTo>
                  <a:lnTo>
                    <a:pt x="925080" y="1714500"/>
                  </a:lnTo>
                  <a:lnTo>
                    <a:pt x="925080" y="1729740"/>
                  </a:lnTo>
                  <a:lnTo>
                    <a:pt x="940320" y="1729740"/>
                  </a:lnTo>
                  <a:lnTo>
                    <a:pt x="940320" y="1714500"/>
                  </a:lnTo>
                  <a:close/>
                </a:path>
                <a:path w="1579245" h="2415540">
                  <a:moveTo>
                    <a:pt x="940320" y="1684020"/>
                  </a:moveTo>
                  <a:lnTo>
                    <a:pt x="925080" y="1684020"/>
                  </a:lnTo>
                  <a:lnTo>
                    <a:pt x="925080" y="1699260"/>
                  </a:lnTo>
                  <a:lnTo>
                    <a:pt x="940320" y="1699260"/>
                  </a:lnTo>
                  <a:lnTo>
                    <a:pt x="940320" y="1684020"/>
                  </a:lnTo>
                  <a:close/>
                </a:path>
                <a:path w="1579245" h="2415540">
                  <a:moveTo>
                    <a:pt x="940320" y="1653540"/>
                  </a:moveTo>
                  <a:lnTo>
                    <a:pt x="932700" y="1653540"/>
                  </a:lnTo>
                  <a:lnTo>
                    <a:pt x="932700" y="1645920"/>
                  </a:lnTo>
                  <a:lnTo>
                    <a:pt x="918984" y="1645920"/>
                  </a:lnTo>
                  <a:lnTo>
                    <a:pt x="918984" y="1661160"/>
                  </a:lnTo>
                  <a:lnTo>
                    <a:pt x="925080" y="1661160"/>
                  </a:lnTo>
                  <a:lnTo>
                    <a:pt x="925080" y="1668780"/>
                  </a:lnTo>
                  <a:lnTo>
                    <a:pt x="940320" y="1668780"/>
                  </a:lnTo>
                  <a:lnTo>
                    <a:pt x="940320" y="1661160"/>
                  </a:lnTo>
                  <a:lnTo>
                    <a:pt x="940320" y="1653540"/>
                  </a:lnTo>
                  <a:close/>
                </a:path>
                <a:path w="1579245" h="2415540">
                  <a:moveTo>
                    <a:pt x="944892" y="1234440"/>
                  </a:moveTo>
                  <a:lnTo>
                    <a:pt x="929652" y="1234440"/>
                  </a:lnTo>
                  <a:lnTo>
                    <a:pt x="929652" y="1249680"/>
                  </a:lnTo>
                  <a:lnTo>
                    <a:pt x="944892" y="1249680"/>
                  </a:lnTo>
                  <a:lnTo>
                    <a:pt x="944892" y="1234440"/>
                  </a:lnTo>
                  <a:close/>
                </a:path>
                <a:path w="1579245" h="2415540">
                  <a:moveTo>
                    <a:pt x="957084" y="1575816"/>
                  </a:moveTo>
                  <a:lnTo>
                    <a:pt x="940320" y="1575816"/>
                  </a:lnTo>
                  <a:lnTo>
                    <a:pt x="940320" y="1591056"/>
                  </a:lnTo>
                  <a:lnTo>
                    <a:pt x="957084" y="1591056"/>
                  </a:lnTo>
                  <a:lnTo>
                    <a:pt x="957084" y="1575816"/>
                  </a:lnTo>
                  <a:close/>
                </a:path>
                <a:path w="1579245" h="2415540">
                  <a:moveTo>
                    <a:pt x="960132" y="0"/>
                  </a:moveTo>
                  <a:lnTo>
                    <a:pt x="944892" y="0"/>
                  </a:lnTo>
                  <a:lnTo>
                    <a:pt x="944892" y="15240"/>
                  </a:lnTo>
                  <a:lnTo>
                    <a:pt x="960132" y="15240"/>
                  </a:lnTo>
                  <a:lnTo>
                    <a:pt x="960132" y="0"/>
                  </a:lnTo>
                  <a:close/>
                </a:path>
                <a:path w="1579245" h="2415540">
                  <a:moveTo>
                    <a:pt x="961656" y="821436"/>
                  </a:moveTo>
                  <a:lnTo>
                    <a:pt x="946416" y="821436"/>
                  </a:lnTo>
                  <a:lnTo>
                    <a:pt x="946416" y="836676"/>
                  </a:lnTo>
                  <a:lnTo>
                    <a:pt x="961656" y="836676"/>
                  </a:lnTo>
                  <a:lnTo>
                    <a:pt x="961656" y="821436"/>
                  </a:lnTo>
                  <a:close/>
                </a:path>
                <a:path w="1579245" h="2415540">
                  <a:moveTo>
                    <a:pt x="964704" y="411480"/>
                  </a:moveTo>
                  <a:lnTo>
                    <a:pt x="949464" y="411480"/>
                  </a:lnTo>
                  <a:lnTo>
                    <a:pt x="949464" y="426720"/>
                  </a:lnTo>
                  <a:lnTo>
                    <a:pt x="964704" y="426720"/>
                  </a:lnTo>
                  <a:lnTo>
                    <a:pt x="964704" y="411480"/>
                  </a:lnTo>
                  <a:close/>
                </a:path>
                <a:path w="1579245" h="2415540">
                  <a:moveTo>
                    <a:pt x="966228" y="754380"/>
                  </a:moveTo>
                  <a:lnTo>
                    <a:pt x="950988" y="754380"/>
                  </a:lnTo>
                  <a:lnTo>
                    <a:pt x="950988" y="769620"/>
                  </a:lnTo>
                  <a:lnTo>
                    <a:pt x="966228" y="769620"/>
                  </a:lnTo>
                  <a:lnTo>
                    <a:pt x="966228" y="754380"/>
                  </a:lnTo>
                  <a:close/>
                </a:path>
                <a:path w="1579245" h="2415540">
                  <a:moveTo>
                    <a:pt x="969276" y="1164336"/>
                  </a:moveTo>
                  <a:lnTo>
                    <a:pt x="952512" y="1164336"/>
                  </a:lnTo>
                  <a:lnTo>
                    <a:pt x="952512" y="1181100"/>
                  </a:lnTo>
                  <a:lnTo>
                    <a:pt x="969276" y="1181100"/>
                  </a:lnTo>
                  <a:lnTo>
                    <a:pt x="969276" y="1164336"/>
                  </a:lnTo>
                  <a:close/>
                </a:path>
                <a:path w="1579245" h="2415540">
                  <a:moveTo>
                    <a:pt x="969276" y="342900"/>
                  </a:moveTo>
                  <a:lnTo>
                    <a:pt x="954036" y="342900"/>
                  </a:lnTo>
                  <a:lnTo>
                    <a:pt x="954036" y="358140"/>
                  </a:lnTo>
                  <a:lnTo>
                    <a:pt x="969276" y="358140"/>
                  </a:lnTo>
                  <a:lnTo>
                    <a:pt x="969276" y="342900"/>
                  </a:lnTo>
                  <a:close/>
                </a:path>
                <a:path w="1579245" h="2415540">
                  <a:moveTo>
                    <a:pt x="975372" y="1234440"/>
                  </a:moveTo>
                  <a:lnTo>
                    <a:pt x="960132" y="1234440"/>
                  </a:lnTo>
                  <a:lnTo>
                    <a:pt x="960132" y="1249680"/>
                  </a:lnTo>
                  <a:lnTo>
                    <a:pt x="975372" y="1249680"/>
                  </a:lnTo>
                  <a:lnTo>
                    <a:pt x="975372" y="1234440"/>
                  </a:lnTo>
                  <a:close/>
                </a:path>
                <a:path w="1579245" h="2415540">
                  <a:moveTo>
                    <a:pt x="987564" y="1575816"/>
                  </a:moveTo>
                  <a:lnTo>
                    <a:pt x="972324" y="1575816"/>
                  </a:lnTo>
                  <a:lnTo>
                    <a:pt x="972324" y="1591056"/>
                  </a:lnTo>
                  <a:lnTo>
                    <a:pt x="987564" y="1591056"/>
                  </a:lnTo>
                  <a:lnTo>
                    <a:pt x="987564" y="1575816"/>
                  </a:lnTo>
                  <a:close/>
                </a:path>
                <a:path w="1579245" h="2415540">
                  <a:moveTo>
                    <a:pt x="992136" y="821436"/>
                  </a:moveTo>
                  <a:lnTo>
                    <a:pt x="976896" y="821436"/>
                  </a:lnTo>
                  <a:lnTo>
                    <a:pt x="976896" y="836676"/>
                  </a:lnTo>
                  <a:lnTo>
                    <a:pt x="992136" y="836676"/>
                  </a:lnTo>
                  <a:lnTo>
                    <a:pt x="992136" y="821436"/>
                  </a:lnTo>
                  <a:close/>
                </a:path>
                <a:path w="1579245" h="2415540">
                  <a:moveTo>
                    <a:pt x="992136" y="0"/>
                  </a:moveTo>
                  <a:lnTo>
                    <a:pt x="975372" y="0"/>
                  </a:lnTo>
                  <a:lnTo>
                    <a:pt x="975372" y="15240"/>
                  </a:lnTo>
                  <a:lnTo>
                    <a:pt x="992136" y="15240"/>
                  </a:lnTo>
                  <a:lnTo>
                    <a:pt x="992136" y="0"/>
                  </a:lnTo>
                  <a:close/>
                </a:path>
                <a:path w="1579245" h="2415540">
                  <a:moveTo>
                    <a:pt x="995184" y="411480"/>
                  </a:moveTo>
                  <a:lnTo>
                    <a:pt x="979944" y="411480"/>
                  </a:lnTo>
                  <a:lnTo>
                    <a:pt x="979944" y="426720"/>
                  </a:lnTo>
                  <a:lnTo>
                    <a:pt x="995184" y="426720"/>
                  </a:lnTo>
                  <a:lnTo>
                    <a:pt x="995184" y="411480"/>
                  </a:lnTo>
                  <a:close/>
                </a:path>
                <a:path w="1579245" h="2415540">
                  <a:moveTo>
                    <a:pt x="996708" y="754380"/>
                  </a:moveTo>
                  <a:lnTo>
                    <a:pt x="981468" y="754380"/>
                  </a:lnTo>
                  <a:lnTo>
                    <a:pt x="981468" y="769620"/>
                  </a:lnTo>
                  <a:lnTo>
                    <a:pt x="996708" y="769620"/>
                  </a:lnTo>
                  <a:lnTo>
                    <a:pt x="996708" y="754380"/>
                  </a:lnTo>
                  <a:close/>
                </a:path>
                <a:path w="1579245" h="2415540">
                  <a:moveTo>
                    <a:pt x="999756" y="1164336"/>
                  </a:moveTo>
                  <a:lnTo>
                    <a:pt x="984516" y="1164336"/>
                  </a:lnTo>
                  <a:lnTo>
                    <a:pt x="984516" y="1181100"/>
                  </a:lnTo>
                  <a:lnTo>
                    <a:pt x="999756" y="1181100"/>
                  </a:lnTo>
                  <a:lnTo>
                    <a:pt x="999756" y="1164336"/>
                  </a:lnTo>
                  <a:close/>
                </a:path>
                <a:path w="1579245" h="2415540">
                  <a:moveTo>
                    <a:pt x="1001280" y="342900"/>
                  </a:moveTo>
                  <a:lnTo>
                    <a:pt x="986040" y="342900"/>
                  </a:lnTo>
                  <a:lnTo>
                    <a:pt x="986040" y="358140"/>
                  </a:lnTo>
                  <a:lnTo>
                    <a:pt x="1001280" y="358140"/>
                  </a:lnTo>
                  <a:lnTo>
                    <a:pt x="1001280" y="342900"/>
                  </a:lnTo>
                  <a:close/>
                </a:path>
                <a:path w="1579245" h="2415540">
                  <a:moveTo>
                    <a:pt x="1005852" y="1234440"/>
                  </a:moveTo>
                  <a:lnTo>
                    <a:pt x="990612" y="1234440"/>
                  </a:lnTo>
                  <a:lnTo>
                    <a:pt x="990612" y="1249680"/>
                  </a:lnTo>
                  <a:lnTo>
                    <a:pt x="1005852" y="1249680"/>
                  </a:lnTo>
                  <a:lnTo>
                    <a:pt x="1005852" y="1234440"/>
                  </a:lnTo>
                  <a:close/>
                </a:path>
                <a:path w="1579245" h="2415540">
                  <a:moveTo>
                    <a:pt x="1018044" y="1575816"/>
                  </a:moveTo>
                  <a:lnTo>
                    <a:pt x="1002804" y="1575816"/>
                  </a:lnTo>
                  <a:lnTo>
                    <a:pt x="1002804" y="1591056"/>
                  </a:lnTo>
                  <a:lnTo>
                    <a:pt x="1018044" y="1591056"/>
                  </a:lnTo>
                  <a:lnTo>
                    <a:pt x="1018044" y="1575816"/>
                  </a:lnTo>
                  <a:close/>
                </a:path>
                <a:path w="1579245" h="2415540">
                  <a:moveTo>
                    <a:pt x="1022616" y="0"/>
                  </a:moveTo>
                  <a:lnTo>
                    <a:pt x="1007376" y="0"/>
                  </a:lnTo>
                  <a:lnTo>
                    <a:pt x="1007376" y="15240"/>
                  </a:lnTo>
                  <a:lnTo>
                    <a:pt x="1022616" y="15240"/>
                  </a:lnTo>
                  <a:lnTo>
                    <a:pt x="1022616" y="0"/>
                  </a:lnTo>
                  <a:close/>
                </a:path>
                <a:path w="1579245" h="2415540">
                  <a:moveTo>
                    <a:pt x="1024140" y="821436"/>
                  </a:moveTo>
                  <a:lnTo>
                    <a:pt x="1008900" y="821436"/>
                  </a:lnTo>
                  <a:lnTo>
                    <a:pt x="1008900" y="836676"/>
                  </a:lnTo>
                  <a:lnTo>
                    <a:pt x="1024140" y="836676"/>
                  </a:lnTo>
                  <a:lnTo>
                    <a:pt x="1024140" y="821436"/>
                  </a:lnTo>
                  <a:close/>
                </a:path>
                <a:path w="1579245" h="2415540">
                  <a:moveTo>
                    <a:pt x="1025664" y="411480"/>
                  </a:moveTo>
                  <a:lnTo>
                    <a:pt x="1010424" y="411480"/>
                  </a:lnTo>
                  <a:lnTo>
                    <a:pt x="1010424" y="426720"/>
                  </a:lnTo>
                  <a:lnTo>
                    <a:pt x="1025664" y="426720"/>
                  </a:lnTo>
                  <a:lnTo>
                    <a:pt x="1025664" y="411480"/>
                  </a:lnTo>
                  <a:close/>
                </a:path>
                <a:path w="1579245" h="2415540">
                  <a:moveTo>
                    <a:pt x="1027188" y="754380"/>
                  </a:moveTo>
                  <a:lnTo>
                    <a:pt x="1011948" y="754380"/>
                  </a:lnTo>
                  <a:lnTo>
                    <a:pt x="1011948" y="769620"/>
                  </a:lnTo>
                  <a:lnTo>
                    <a:pt x="1027188" y="769620"/>
                  </a:lnTo>
                  <a:lnTo>
                    <a:pt x="1027188" y="754380"/>
                  </a:lnTo>
                  <a:close/>
                </a:path>
                <a:path w="1579245" h="2415540">
                  <a:moveTo>
                    <a:pt x="1030236" y="1164336"/>
                  </a:moveTo>
                  <a:lnTo>
                    <a:pt x="1014996" y="1164336"/>
                  </a:lnTo>
                  <a:lnTo>
                    <a:pt x="1014996" y="1181100"/>
                  </a:lnTo>
                  <a:lnTo>
                    <a:pt x="1030236" y="1181100"/>
                  </a:lnTo>
                  <a:lnTo>
                    <a:pt x="1030236" y="1164336"/>
                  </a:lnTo>
                  <a:close/>
                </a:path>
                <a:path w="1579245" h="2415540">
                  <a:moveTo>
                    <a:pt x="1031760" y="342900"/>
                  </a:moveTo>
                  <a:lnTo>
                    <a:pt x="1016520" y="342900"/>
                  </a:lnTo>
                  <a:lnTo>
                    <a:pt x="1016520" y="358140"/>
                  </a:lnTo>
                  <a:lnTo>
                    <a:pt x="1031760" y="358140"/>
                  </a:lnTo>
                  <a:lnTo>
                    <a:pt x="1031760" y="342900"/>
                  </a:lnTo>
                  <a:close/>
                </a:path>
                <a:path w="1579245" h="2415540">
                  <a:moveTo>
                    <a:pt x="1037856" y="1234440"/>
                  </a:moveTo>
                  <a:lnTo>
                    <a:pt x="1021092" y="1234440"/>
                  </a:lnTo>
                  <a:lnTo>
                    <a:pt x="1021092" y="1249680"/>
                  </a:lnTo>
                  <a:lnTo>
                    <a:pt x="1037856" y="1249680"/>
                  </a:lnTo>
                  <a:lnTo>
                    <a:pt x="1037856" y="1234440"/>
                  </a:lnTo>
                  <a:close/>
                </a:path>
                <a:path w="1579245" h="2415540">
                  <a:moveTo>
                    <a:pt x="1048524" y="1575816"/>
                  </a:moveTo>
                  <a:lnTo>
                    <a:pt x="1033284" y="1575816"/>
                  </a:lnTo>
                  <a:lnTo>
                    <a:pt x="1033284" y="1591056"/>
                  </a:lnTo>
                  <a:lnTo>
                    <a:pt x="1048524" y="1591056"/>
                  </a:lnTo>
                  <a:lnTo>
                    <a:pt x="1048524" y="1575816"/>
                  </a:lnTo>
                  <a:close/>
                </a:path>
                <a:path w="1579245" h="2415540">
                  <a:moveTo>
                    <a:pt x="1053096" y="0"/>
                  </a:moveTo>
                  <a:lnTo>
                    <a:pt x="1037856" y="0"/>
                  </a:lnTo>
                  <a:lnTo>
                    <a:pt x="1037856" y="15240"/>
                  </a:lnTo>
                  <a:lnTo>
                    <a:pt x="1053096" y="15240"/>
                  </a:lnTo>
                  <a:lnTo>
                    <a:pt x="1053096" y="0"/>
                  </a:lnTo>
                  <a:close/>
                </a:path>
                <a:path w="1579245" h="2415540">
                  <a:moveTo>
                    <a:pt x="1054620" y="821436"/>
                  </a:moveTo>
                  <a:lnTo>
                    <a:pt x="1039380" y="821436"/>
                  </a:lnTo>
                  <a:lnTo>
                    <a:pt x="1039380" y="836676"/>
                  </a:lnTo>
                  <a:lnTo>
                    <a:pt x="1054620" y="836676"/>
                  </a:lnTo>
                  <a:lnTo>
                    <a:pt x="1054620" y="821436"/>
                  </a:lnTo>
                  <a:close/>
                </a:path>
                <a:path w="1579245" h="2415540">
                  <a:moveTo>
                    <a:pt x="1057668" y="411480"/>
                  </a:moveTo>
                  <a:lnTo>
                    <a:pt x="1040904" y="411480"/>
                  </a:lnTo>
                  <a:lnTo>
                    <a:pt x="1040904" y="426720"/>
                  </a:lnTo>
                  <a:lnTo>
                    <a:pt x="1057668" y="426720"/>
                  </a:lnTo>
                  <a:lnTo>
                    <a:pt x="1057668" y="411480"/>
                  </a:lnTo>
                  <a:close/>
                </a:path>
                <a:path w="1579245" h="2415540">
                  <a:moveTo>
                    <a:pt x="1059192" y="754380"/>
                  </a:moveTo>
                  <a:lnTo>
                    <a:pt x="1043952" y="754380"/>
                  </a:lnTo>
                  <a:lnTo>
                    <a:pt x="1043952" y="769620"/>
                  </a:lnTo>
                  <a:lnTo>
                    <a:pt x="1059192" y="769620"/>
                  </a:lnTo>
                  <a:lnTo>
                    <a:pt x="1059192" y="754380"/>
                  </a:lnTo>
                  <a:close/>
                </a:path>
                <a:path w="1579245" h="2415540">
                  <a:moveTo>
                    <a:pt x="1060716" y="1164336"/>
                  </a:moveTo>
                  <a:lnTo>
                    <a:pt x="1045476" y="1164336"/>
                  </a:lnTo>
                  <a:lnTo>
                    <a:pt x="1045476" y="1181100"/>
                  </a:lnTo>
                  <a:lnTo>
                    <a:pt x="1060716" y="1181100"/>
                  </a:lnTo>
                  <a:lnTo>
                    <a:pt x="1060716" y="1164336"/>
                  </a:lnTo>
                  <a:close/>
                </a:path>
                <a:path w="1579245" h="2415540">
                  <a:moveTo>
                    <a:pt x="1062240" y="342900"/>
                  </a:moveTo>
                  <a:lnTo>
                    <a:pt x="1047000" y="342900"/>
                  </a:lnTo>
                  <a:lnTo>
                    <a:pt x="1047000" y="358140"/>
                  </a:lnTo>
                  <a:lnTo>
                    <a:pt x="1062240" y="358140"/>
                  </a:lnTo>
                  <a:lnTo>
                    <a:pt x="1062240" y="342900"/>
                  </a:lnTo>
                  <a:close/>
                </a:path>
                <a:path w="1579245" h="2415540">
                  <a:moveTo>
                    <a:pt x="1068336" y="1234440"/>
                  </a:moveTo>
                  <a:lnTo>
                    <a:pt x="1053096" y="1234440"/>
                  </a:lnTo>
                  <a:lnTo>
                    <a:pt x="1053096" y="1249680"/>
                  </a:lnTo>
                  <a:lnTo>
                    <a:pt x="1068336" y="1249680"/>
                  </a:lnTo>
                  <a:lnTo>
                    <a:pt x="1068336" y="1234440"/>
                  </a:lnTo>
                  <a:close/>
                </a:path>
                <a:path w="1579245" h="2415540">
                  <a:moveTo>
                    <a:pt x="1080528" y="1575816"/>
                  </a:moveTo>
                  <a:lnTo>
                    <a:pt x="1063764" y="1575816"/>
                  </a:lnTo>
                  <a:lnTo>
                    <a:pt x="1063764" y="1591056"/>
                  </a:lnTo>
                  <a:lnTo>
                    <a:pt x="1080528" y="1591056"/>
                  </a:lnTo>
                  <a:lnTo>
                    <a:pt x="1080528" y="1575816"/>
                  </a:lnTo>
                  <a:close/>
                </a:path>
                <a:path w="1579245" h="2415540">
                  <a:moveTo>
                    <a:pt x="1083576" y="0"/>
                  </a:moveTo>
                  <a:lnTo>
                    <a:pt x="1068336" y="0"/>
                  </a:lnTo>
                  <a:lnTo>
                    <a:pt x="1068336" y="15240"/>
                  </a:lnTo>
                  <a:lnTo>
                    <a:pt x="1083576" y="15240"/>
                  </a:lnTo>
                  <a:lnTo>
                    <a:pt x="1083576" y="0"/>
                  </a:lnTo>
                  <a:close/>
                </a:path>
                <a:path w="1579245" h="2415540">
                  <a:moveTo>
                    <a:pt x="1085100" y="821436"/>
                  </a:moveTo>
                  <a:lnTo>
                    <a:pt x="1069860" y="821436"/>
                  </a:lnTo>
                  <a:lnTo>
                    <a:pt x="1069860" y="836676"/>
                  </a:lnTo>
                  <a:lnTo>
                    <a:pt x="1085100" y="836676"/>
                  </a:lnTo>
                  <a:lnTo>
                    <a:pt x="1085100" y="821436"/>
                  </a:lnTo>
                  <a:close/>
                </a:path>
                <a:path w="1579245" h="2415540">
                  <a:moveTo>
                    <a:pt x="1088148" y="411480"/>
                  </a:moveTo>
                  <a:lnTo>
                    <a:pt x="1072908" y="411480"/>
                  </a:lnTo>
                  <a:lnTo>
                    <a:pt x="1072908" y="426720"/>
                  </a:lnTo>
                  <a:lnTo>
                    <a:pt x="1088148" y="426720"/>
                  </a:lnTo>
                  <a:lnTo>
                    <a:pt x="1088148" y="411480"/>
                  </a:lnTo>
                  <a:close/>
                </a:path>
                <a:path w="1579245" h="2415540">
                  <a:moveTo>
                    <a:pt x="1089672" y="754380"/>
                  </a:moveTo>
                  <a:lnTo>
                    <a:pt x="1074432" y="754380"/>
                  </a:lnTo>
                  <a:lnTo>
                    <a:pt x="1074432" y="769620"/>
                  </a:lnTo>
                  <a:lnTo>
                    <a:pt x="1089672" y="769620"/>
                  </a:lnTo>
                  <a:lnTo>
                    <a:pt x="1089672" y="754380"/>
                  </a:lnTo>
                  <a:close/>
                </a:path>
                <a:path w="1579245" h="2415540">
                  <a:moveTo>
                    <a:pt x="1092720" y="1164336"/>
                  </a:moveTo>
                  <a:lnTo>
                    <a:pt x="1075956" y="1164336"/>
                  </a:lnTo>
                  <a:lnTo>
                    <a:pt x="1075956" y="1181100"/>
                  </a:lnTo>
                  <a:lnTo>
                    <a:pt x="1092720" y="1181100"/>
                  </a:lnTo>
                  <a:lnTo>
                    <a:pt x="1092720" y="1164336"/>
                  </a:lnTo>
                  <a:close/>
                </a:path>
                <a:path w="1579245" h="2415540">
                  <a:moveTo>
                    <a:pt x="1092720" y="342900"/>
                  </a:moveTo>
                  <a:lnTo>
                    <a:pt x="1077480" y="342900"/>
                  </a:lnTo>
                  <a:lnTo>
                    <a:pt x="1077480" y="358140"/>
                  </a:lnTo>
                  <a:lnTo>
                    <a:pt x="1092720" y="358140"/>
                  </a:lnTo>
                  <a:lnTo>
                    <a:pt x="1092720" y="342900"/>
                  </a:lnTo>
                  <a:close/>
                </a:path>
                <a:path w="1579245" h="2415540">
                  <a:moveTo>
                    <a:pt x="1098816" y="1234440"/>
                  </a:moveTo>
                  <a:lnTo>
                    <a:pt x="1083576" y="1234440"/>
                  </a:lnTo>
                  <a:lnTo>
                    <a:pt x="1083576" y="1249680"/>
                  </a:lnTo>
                  <a:lnTo>
                    <a:pt x="1098816" y="1249680"/>
                  </a:lnTo>
                  <a:lnTo>
                    <a:pt x="1098816" y="1234440"/>
                  </a:lnTo>
                  <a:close/>
                </a:path>
                <a:path w="1579245" h="2415540">
                  <a:moveTo>
                    <a:pt x="1111008" y="1575816"/>
                  </a:moveTo>
                  <a:lnTo>
                    <a:pt x="1095768" y="1575816"/>
                  </a:lnTo>
                  <a:lnTo>
                    <a:pt x="1095768" y="1591056"/>
                  </a:lnTo>
                  <a:lnTo>
                    <a:pt x="1111008" y="1591056"/>
                  </a:lnTo>
                  <a:lnTo>
                    <a:pt x="1111008" y="1575816"/>
                  </a:lnTo>
                  <a:close/>
                </a:path>
                <a:path w="1579245" h="2415540">
                  <a:moveTo>
                    <a:pt x="1115580" y="821436"/>
                  </a:moveTo>
                  <a:lnTo>
                    <a:pt x="1100340" y="821436"/>
                  </a:lnTo>
                  <a:lnTo>
                    <a:pt x="1100340" y="836676"/>
                  </a:lnTo>
                  <a:lnTo>
                    <a:pt x="1115580" y="836676"/>
                  </a:lnTo>
                  <a:lnTo>
                    <a:pt x="1115580" y="821436"/>
                  </a:lnTo>
                  <a:close/>
                </a:path>
                <a:path w="1579245" h="2415540">
                  <a:moveTo>
                    <a:pt x="1115580" y="0"/>
                  </a:moveTo>
                  <a:lnTo>
                    <a:pt x="1098816" y="0"/>
                  </a:lnTo>
                  <a:lnTo>
                    <a:pt x="1098816" y="15240"/>
                  </a:lnTo>
                  <a:lnTo>
                    <a:pt x="1115580" y="15240"/>
                  </a:lnTo>
                  <a:lnTo>
                    <a:pt x="1115580" y="0"/>
                  </a:lnTo>
                  <a:close/>
                </a:path>
                <a:path w="1579245" h="2415540">
                  <a:moveTo>
                    <a:pt x="1118628" y="411480"/>
                  </a:moveTo>
                  <a:lnTo>
                    <a:pt x="1103388" y="411480"/>
                  </a:lnTo>
                  <a:lnTo>
                    <a:pt x="1103388" y="426720"/>
                  </a:lnTo>
                  <a:lnTo>
                    <a:pt x="1118628" y="426720"/>
                  </a:lnTo>
                  <a:lnTo>
                    <a:pt x="1118628" y="411480"/>
                  </a:lnTo>
                  <a:close/>
                </a:path>
                <a:path w="1579245" h="2415540">
                  <a:moveTo>
                    <a:pt x="1120152" y="754380"/>
                  </a:moveTo>
                  <a:lnTo>
                    <a:pt x="1104912" y="754380"/>
                  </a:lnTo>
                  <a:lnTo>
                    <a:pt x="1104912" y="769620"/>
                  </a:lnTo>
                  <a:lnTo>
                    <a:pt x="1120152" y="769620"/>
                  </a:lnTo>
                  <a:lnTo>
                    <a:pt x="1120152" y="754380"/>
                  </a:lnTo>
                  <a:close/>
                </a:path>
                <a:path w="1579245" h="2415540">
                  <a:moveTo>
                    <a:pt x="1123200" y="1164336"/>
                  </a:moveTo>
                  <a:lnTo>
                    <a:pt x="1107960" y="1164336"/>
                  </a:lnTo>
                  <a:lnTo>
                    <a:pt x="1107960" y="1181100"/>
                  </a:lnTo>
                  <a:lnTo>
                    <a:pt x="1123200" y="1181100"/>
                  </a:lnTo>
                  <a:lnTo>
                    <a:pt x="1123200" y="1164336"/>
                  </a:lnTo>
                  <a:close/>
                </a:path>
                <a:path w="1579245" h="2415540">
                  <a:moveTo>
                    <a:pt x="1124724" y="342900"/>
                  </a:moveTo>
                  <a:lnTo>
                    <a:pt x="1109484" y="342900"/>
                  </a:lnTo>
                  <a:lnTo>
                    <a:pt x="1109484" y="358140"/>
                  </a:lnTo>
                  <a:lnTo>
                    <a:pt x="1124724" y="358140"/>
                  </a:lnTo>
                  <a:lnTo>
                    <a:pt x="1124724" y="342900"/>
                  </a:lnTo>
                  <a:close/>
                </a:path>
                <a:path w="1579245" h="2415540">
                  <a:moveTo>
                    <a:pt x="1129296" y="1234440"/>
                  </a:moveTo>
                  <a:lnTo>
                    <a:pt x="1114056" y="1234440"/>
                  </a:lnTo>
                  <a:lnTo>
                    <a:pt x="1114056" y="1249680"/>
                  </a:lnTo>
                  <a:lnTo>
                    <a:pt x="1129296" y="1249680"/>
                  </a:lnTo>
                  <a:lnTo>
                    <a:pt x="1129296" y="1234440"/>
                  </a:lnTo>
                  <a:close/>
                </a:path>
                <a:path w="1579245" h="2415540">
                  <a:moveTo>
                    <a:pt x="1141488" y="1575816"/>
                  </a:moveTo>
                  <a:lnTo>
                    <a:pt x="1126248" y="1575816"/>
                  </a:lnTo>
                  <a:lnTo>
                    <a:pt x="1126248" y="1591056"/>
                  </a:lnTo>
                  <a:lnTo>
                    <a:pt x="1141488" y="1591056"/>
                  </a:lnTo>
                  <a:lnTo>
                    <a:pt x="1141488" y="1575816"/>
                  </a:lnTo>
                  <a:close/>
                </a:path>
                <a:path w="1579245" h="2415540">
                  <a:moveTo>
                    <a:pt x="1146060" y="0"/>
                  </a:moveTo>
                  <a:lnTo>
                    <a:pt x="1130820" y="0"/>
                  </a:lnTo>
                  <a:lnTo>
                    <a:pt x="1130820" y="15240"/>
                  </a:lnTo>
                  <a:lnTo>
                    <a:pt x="1146060" y="15240"/>
                  </a:lnTo>
                  <a:lnTo>
                    <a:pt x="1146060" y="0"/>
                  </a:lnTo>
                  <a:close/>
                </a:path>
                <a:path w="1579245" h="2415540">
                  <a:moveTo>
                    <a:pt x="1147584" y="821436"/>
                  </a:moveTo>
                  <a:lnTo>
                    <a:pt x="1132344" y="821436"/>
                  </a:lnTo>
                  <a:lnTo>
                    <a:pt x="1132344" y="836676"/>
                  </a:lnTo>
                  <a:lnTo>
                    <a:pt x="1147584" y="836676"/>
                  </a:lnTo>
                  <a:lnTo>
                    <a:pt x="1147584" y="821436"/>
                  </a:lnTo>
                  <a:close/>
                </a:path>
                <a:path w="1579245" h="2415540">
                  <a:moveTo>
                    <a:pt x="1149108" y="411480"/>
                  </a:moveTo>
                  <a:lnTo>
                    <a:pt x="1133868" y="411480"/>
                  </a:lnTo>
                  <a:lnTo>
                    <a:pt x="1133868" y="426720"/>
                  </a:lnTo>
                  <a:lnTo>
                    <a:pt x="1149108" y="426720"/>
                  </a:lnTo>
                  <a:lnTo>
                    <a:pt x="1149108" y="411480"/>
                  </a:lnTo>
                  <a:close/>
                </a:path>
                <a:path w="1579245" h="2415540">
                  <a:moveTo>
                    <a:pt x="1150632" y="754380"/>
                  </a:moveTo>
                  <a:lnTo>
                    <a:pt x="1135392" y="754380"/>
                  </a:lnTo>
                  <a:lnTo>
                    <a:pt x="1135392" y="769620"/>
                  </a:lnTo>
                  <a:lnTo>
                    <a:pt x="1150632" y="769620"/>
                  </a:lnTo>
                  <a:lnTo>
                    <a:pt x="1150632" y="754380"/>
                  </a:lnTo>
                  <a:close/>
                </a:path>
                <a:path w="1579245" h="2415540">
                  <a:moveTo>
                    <a:pt x="1153680" y="1164336"/>
                  </a:moveTo>
                  <a:lnTo>
                    <a:pt x="1138440" y="1164336"/>
                  </a:lnTo>
                  <a:lnTo>
                    <a:pt x="1138440" y="1181100"/>
                  </a:lnTo>
                  <a:lnTo>
                    <a:pt x="1153680" y="1181100"/>
                  </a:lnTo>
                  <a:lnTo>
                    <a:pt x="1153680" y="1164336"/>
                  </a:lnTo>
                  <a:close/>
                </a:path>
                <a:path w="1579245" h="2415540">
                  <a:moveTo>
                    <a:pt x="1155204" y="342900"/>
                  </a:moveTo>
                  <a:lnTo>
                    <a:pt x="1139964" y="342900"/>
                  </a:lnTo>
                  <a:lnTo>
                    <a:pt x="1139964" y="358140"/>
                  </a:lnTo>
                  <a:lnTo>
                    <a:pt x="1155204" y="358140"/>
                  </a:lnTo>
                  <a:lnTo>
                    <a:pt x="1155204" y="342900"/>
                  </a:lnTo>
                  <a:close/>
                </a:path>
                <a:path w="1579245" h="2415540">
                  <a:moveTo>
                    <a:pt x="1161300" y="1234440"/>
                  </a:moveTo>
                  <a:lnTo>
                    <a:pt x="1144536" y="1234440"/>
                  </a:lnTo>
                  <a:lnTo>
                    <a:pt x="1144536" y="1249680"/>
                  </a:lnTo>
                  <a:lnTo>
                    <a:pt x="1161300" y="1249680"/>
                  </a:lnTo>
                  <a:lnTo>
                    <a:pt x="1161300" y="1234440"/>
                  </a:lnTo>
                  <a:close/>
                </a:path>
                <a:path w="1579245" h="2415540">
                  <a:moveTo>
                    <a:pt x="1171968" y="1575816"/>
                  </a:moveTo>
                  <a:lnTo>
                    <a:pt x="1156728" y="1575816"/>
                  </a:lnTo>
                  <a:lnTo>
                    <a:pt x="1156728" y="1591056"/>
                  </a:lnTo>
                  <a:lnTo>
                    <a:pt x="1171968" y="1591056"/>
                  </a:lnTo>
                  <a:lnTo>
                    <a:pt x="1171968" y="1575816"/>
                  </a:lnTo>
                  <a:close/>
                </a:path>
                <a:path w="1579245" h="2415540">
                  <a:moveTo>
                    <a:pt x="1176540" y="0"/>
                  </a:moveTo>
                  <a:lnTo>
                    <a:pt x="1161300" y="0"/>
                  </a:lnTo>
                  <a:lnTo>
                    <a:pt x="1161300" y="15240"/>
                  </a:lnTo>
                  <a:lnTo>
                    <a:pt x="1176540" y="15240"/>
                  </a:lnTo>
                  <a:lnTo>
                    <a:pt x="1176540" y="0"/>
                  </a:lnTo>
                  <a:close/>
                </a:path>
                <a:path w="1579245" h="2415540">
                  <a:moveTo>
                    <a:pt x="1178064" y="821436"/>
                  </a:moveTo>
                  <a:lnTo>
                    <a:pt x="1162824" y="821436"/>
                  </a:lnTo>
                  <a:lnTo>
                    <a:pt x="1162824" y="836676"/>
                  </a:lnTo>
                  <a:lnTo>
                    <a:pt x="1178064" y="836676"/>
                  </a:lnTo>
                  <a:lnTo>
                    <a:pt x="1178064" y="821436"/>
                  </a:lnTo>
                  <a:close/>
                </a:path>
                <a:path w="1579245" h="2415540">
                  <a:moveTo>
                    <a:pt x="1181112" y="411480"/>
                  </a:moveTo>
                  <a:lnTo>
                    <a:pt x="1164348" y="411480"/>
                  </a:lnTo>
                  <a:lnTo>
                    <a:pt x="1164348" y="426720"/>
                  </a:lnTo>
                  <a:lnTo>
                    <a:pt x="1181112" y="426720"/>
                  </a:lnTo>
                  <a:lnTo>
                    <a:pt x="1181112" y="411480"/>
                  </a:lnTo>
                  <a:close/>
                </a:path>
                <a:path w="1579245" h="2415540">
                  <a:moveTo>
                    <a:pt x="1182636" y="754380"/>
                  </a:moveTo>
                  <a:lnTo>
                    <a:pt x="1167396" y="754380"/>
                  </a:lnTo>
                  <a:lnTo>
                    <a:pt x="1167396" y="769620"/>
                  </a:lnTo>
                  <a:lnTo>
                    <a:pt x="1182636" y="769620"/>
                  </a:lnTo>
                  <a:lnTo>
                    <a:pt x="1182636" y="754380"/>
                  </a:lnTo>
                  <a:close/>
                </a:path>
                <a:path w="1579245" h="2415540">
                  <a:moveTo>
                    <a:pt x="1184160" y="1164336"/>
                  </a:moveTo>
                  <a:lnTo>
                    <a:pt x="1168920" y="1164336"/>
                  </a:lnTo>
                  <a:lnTo>
                    <a:pt x="1168920" y="1181100"/>
                  </a:lnTo>
                  <a:lnTo>
                    <a:pt x="1184160" y="1181100"/>
                  </a:lnTo>
                  <a:lnTo>
                    <a:pt x="1184160" y="1164336"/>
                  </a:lnTo>
                  <a:close/>
                </a:path>
                <a:path w="1579245" h="2415540">
                  <a:moveTo>
                    <a:pt x="1185684" y="342900"/>
                  </a:moveTo>
                  <a:lnTo>
                    <a:pt x="1170444" y="342900"/>
                  </a:lnTo>
                  <a:lnTo>
                    <a:pt x="1170444" y="358140"/>
                  </a:lnTo>
                  <a:lnTo>
                    <a:pt x="1185684" y="358140"/>
                  </a:lnTo>
                  <a:lnTo>
                    <a:pt x="1185684" y="342900"/>
                  </a:lnTo>
                  <a:close/>
                </a:path>
                <a:path w="1579245" h="2415540">
                  <a:moveTo>
                    <a:pt x="1191780" y="1234440"/>
                  </a:moveTo>
                  <a:lnTo>
                    <a:pt x="1176540" y="1234440"/>
                  </a:lnTo>
                  <a:lnTo>
                    <a:pt x="1176540" y="1249680"/>
                  </a:lnTo>
                  <a:lnTo>
                    <a:pt x="1191780" y="1249680"/>
                  </a:lnTo>
                  <a:lnTo>
                    <a:pt x="1191780" y="1234440"/>
                  </a:lnTo>
                  <a:close/>
                </a:path>
                <a:path w="1579245" h="2415540">
                  <a:moveTo>
                    <a:pt x="1203972" y="1575816"/>
                  </a:moveTo>
                  <a:lnTo>
                    <a:pt x="1187208" y="1575816"/>
                  </a:lnTo>
                  <a:lnTo>
                    <a:pt x="1187208" y="1591056"/>
                  </a:lnTo>
                  <a:lnTo>
                    <a:pt x="1203972" y="1591056"/>
                  </a:lnTo>
                  <a:lnTo>
                    <a:pt x="1203972" y="1575816"/>
                  </a:lnTo>
                  <a:close/>
                </a:path>
                <a:path w="1579245" h="2415540">
                  <a:moveTo>
                    <a:pt x="1207020" y="0"/>
                  </a:moveTo>
                  <a:lnTo>
                    <a:pt x="1191780" y="0"/>
                  </a:lnTo>
                  <a:lnTo>
                    <a:pt x="1191780" y="15240"/>
                  </a:lnTo>
                  <a:lnTo>
                    <a:pt x="1207020" y="15240"/>
                  </a:lnTo>
                  <a:lnTo>
                    <a:pt x="1207020" y="0"/>
                  </a:lnTo>
                  <a:close/>
                </a:path>
                <a:path w="1579245" h="2415540">
                  <a:moveTo>
                    <a:pt x="1208544" y="821436"/>
                  </a:moveTo>
                  <a:lnTo>
                    <a:pt x="1193304" y="821436"/>
                  </a:lnTo>
                  <a:lnTo>
                    <a:pt x="1193304" y="836676"/>
                  </a:lnTo>
                  <a:lnTo>
                    <a:pt x="1208544" y="836676"/>
                  </a:lnTo>
                  <a:lnTo>
                    <a:pt x="1208544" y="821436"/>
                  </a:lnTo>
                  <a:close/>
                </a:path>
                <a:path w="1579245" h="2415540">
                  <a:moveTo>
                    <a:pt x="1211592" y="411480"/>
                  </a:moveTo>
                  <a:lnTo>
                    <a:pt x="1196352" y="411480"/>
                  </a:lnTo>
                  <a:lnTo>
                    <a:pt x="1196352" y="426720"/>
                  </a:lnTo>
                  <a:lnTo>
                    <a:pt x="1211592" y="426720"/>
                  </a:lnTo>
                  <a:lnTo>
                    <a:pt x="1211592" y="411480"/>
                  </a:lnTo>
                  <a:close/>
                </a:path>
                <a:path w="1579245" h="2415540">
                  <a:moveTo>
                    <a:pt x="1213116" y="754380"/>
                  </a:moveTo>
                  <a:lnTo>
                    <a:pt x="1197876" y="754380"/>
                  </a:lnTo>
                  <a:lnTo>
                    <a:pt x="1197876" y="769620"/>
                  </a:lnTo>
                  <a:lnTo>
                    <a:pt x="1213116" y="769620"/>
                  </a:lnTo>
                  <a:lnTo>
                    <a:pt x="1213116" y="754380"/>
                  </a:lnTo>
                  <a:close/>
                </a:path>
                <a:path w="1579245" h="2415540">
                  <a:moveTo>
                    <a:pt x="1216164" y="1164336"/>
                  </a:moveTo>
                  <a:lnTo>
                    <a:pt x="1199400" y="1164336"/>
                  </a:lnTo>
                  <a:lnTo>
                    <a:pt x="1199400" y="1181100"/>
                  </a:lnTo>
                  <a:lnTo>
                    <a:pt x="1216164" y="1181100"/>
                  </a:lnTo>
                  <a:lnTo>
                    <a:pt x="1216164" y="1164336"/>
                  </a:lnTo>
                  <a:close/>
                </a:path>
                <a:path w="1579245" h="2415540">
                  <a:moveTo>
                    <a:pt x="1216164" y="342900"/>
                  </a:moveTo>
                  <a:lnTo>
                    <a:pt x="1200924" y="342900"/>
                  </a:lnTo>
                  <a:lnTo>
                    <a:pt x="1200924" y="358140"/>
                  </a:lnTo>
                  <a:lnTo>
                    <a:pt x="1216164" y="358140"/>
                  </a:lnTo>
                  <a:lnTo>
                    <a:pt x="1216164" y="342900"/>
                  </a:lnTo>
                  <a:close/>
                </a:path>
                <a:path w="1579245" h="2415540">
                  <a:moveTo>
                    <a:pt x="1222260" y="1234440"/>
                  </a:moveTo>
                  <a:lnTo>
                    <a:pt x="1207020" y="1234440"/>
                  </a:lnTo>
                  <a:lnTo>
                    <a:pt x="1207020" y="1249680"/>
                  </a:lnTo>
                  <a:lnTo>
                    <a:pt x="1222260" y="1249680"/>
                  </a:lnTo>
                  <a:lnTo>
                    <a:pt x="1222260" y="1234440"/>
                  </a:lnTo>
                  <a:close/>
                </a:path>
                <a:path w="1579245" h="2415540">
                  <a:moveTo>
                    <a:pt x="1234452" y="1575816"/>
                  </a:moveTo>
                  <a:lnTo>
                    <a:pt x="1219212" y="1575816"/>
                  </a:lnTo>
                  <a:lnTo>
                    <a:pt x="1219212" y="1591056"/>
                  </a:lnTo>
                  <a:lnTo>
                    <a:pt x="1234452" y="1591056"/>
                  </a:lnTo>
                  <a:lnTo>
                    <a:pt x="1234452" y="1575816"/>
                  </a:lnTo>
                  <a:close/>
                </a:path>
                <a:path w="1579245" h="2415540">
                  <a:moveTo>
                    <a:pt x="1239024" y="821436"/>
                  </a:moveTo>
                  <a:lnTo>
                    <a:pt x="1223784" y="821436"/>
                  </a:lnTo>
                  <a:lnTo>
                    <a:pt x="1223784" y="836676"/>
                  </a:lnTo>
                  <a:lnTo>
                    <a:pt x="1239024" y="836676"/>
                  </a:lnTo>
                  <a:lnTo>
                    <a:pt x="1239024" y="821436"/>
                  </a:lnTo>
                  <a:close/>
                </a:path>
                <a:path w="1579245" h="2415540">
                  <a:moveTo>
                    <a:pt x="1239024" y="0"/>
                  </a:moveTo>
                  <a:lnTo>
                    <a:pt x="1222260" y="0"/>
                  </a:lnTo>
                  <a:lnTo>
                    <a:pt x="1222260" y="15240"/>
                  </a:lnTo>
                  <a:lnTo>
                    <a:pt x="1239024" y="15240"/>
                  </a:lnTo>
                  <a:lnTo>
                    <a:pt x="1239024" y="0"/>
                  </a:lnTo>
                  <a:close/>
                </a:path>
                <a:path w="1579245" h="2415540">
                  <a:moveTo>
                    <a:pt x="1242072" y="411480"/>
                  </a:moveTo>
                  <a:lnTo>
                    <a:pt x="1226832" y="411480"/>
                  </a:lnTo>
                  <a:lnTo>
                    <a:pt x="1226832" y="426720"/>
                  </a:lnTo>
                  <a:lnTo>
                    <a:pt x="1242072" y="426720"/>
                  </a:lnTo>
                  <a:lnTo>
                    <a:pt x="1242072" y="411480"/>
                  </a:lnTo>
                  <a:close/>
                </a:path>
                <a:path w="1579245" h="2415540">
                  <a:moveTo>
                    <a:pt x="1243596" y="754380"/>
                  </a:moveTo>
                  <a:lnTo>
                    <a:pt x="1228356" y="754380"/>
                  </a:lnTo>
                  <a:lnTo>
                    <a:pt x="1228356" y="769620"/>
                  </a:lnTo>
                  <a:lnTo>
                    <a:pt x="1243596" y="769620"/>
                  </a:lnTo>
                  <a:lnTo>
                    <a:pt x="1243596" y="754380"/>
                  </a:lnTo>
                  <a:close/>
                </a:path>
                <a:path w="1579245" h="2415540">
                  <a:moveTo>
                    <a:pt x="1246644" y="1164336"/>
                  </a:moveTo>
                  <a:lnTo>
                    <a:pt x="1231404" y="1164336"/>
                  </a:lnTo>
                  <a:lnTo>
                    <a:pt x="1231404" y="1181100"/>
                  </a:lnTo>
                  <a:lnTo>
                    <a:pt x="1246644" y="1181100"/>
                  </a:lnTo>
                  <a:lnTo>
                    <a:pt x="1246644" y="1164336"/>
                  </a:lnTo>
                  <a:close/>
                </a:path>
                <a:path w="1579245" h="2415540">
                  <a:moveTo>
                    <a:pt x="1248168" y="342900"/>
                  </a:moveTo>
                  <a:lnTo>
                    <a:pt x="1232928" y="342900"/>
                  </a:lnTo>
                  <a:lnTo>
                    <a:pt x="1232928" y="358140"/>
                  </a:lnTo>
                  <a:lnTo>
                    <a:pt x="1248168" y="358140"/>
                  </a:lnTo>
                  <a:lnTo>
                    <a:pt x="1248168" y="342900"/>
                  </a:lnTo>
                  <a:close/>
                </a:path>
                <a:path w="1579245" h="2415540">
                  <a:moveTo>
                    <a:pt x="1252740" y="1234440"/>
                  </a:moveTo>
                  <a:lnTo>
                    <a:pt x="1237500" y="1234440"/>
                  </a:lnTo>
                  <a:lnTo>
                    <a:pt x="1237500" y="1249680"/>
                  </a:lnTo>
                  <a:lnTo>
                    <a:pt x="1252740" y="1249680"/>
                  </a:lnTo>
                  <a:lnTo>
                    <a:pt x="1252740" y="1234440"/>
                  </a:lnTo>
                  <a:close/>
                </a:path>
                <a:path w="1579245" h="2415540">
                  <a:moveTo>
                    <a:pt x="1264932" y="1575816"/>
                  </a:moveTo>
                  <a:lnTo>
                    <a:pt x="1249692" y="1575816"/>
                  </a:lnTo>
                  <a:lnTo>
                    <a:pt x="1249692" y="1591056"/>
                  </a:lnTo>
                  <a:lnTo>
                    <a:pt x="1264932" y="1591056"/>
                  </a:lnTo>
                  <a:lnTo>
                    <a:pt x="1264932" y="1575816"/>
                  </a:lnTo>
                  <a:close/>
                </a:path>
                <a:path w="1579245" h="2415540">
                  <a:moveTo>
                    <a:pt x="1269504" y="0"/>
                  </a:moveTo>
                  <a:lnTo>
                    <a:pt x="1254264" y="0"/>
                  </a:lnTo>
                  <a:lnTo>
                    <a:pt x="1254264" y="15240"/>
                  </a:lnTo>
                  <a:lnTo>
                    <a:pt x="1269504" y="15240"/>
                  </a:lnTo>
                  <a:lnTo>
                    <a:pt x="1269504" y="0"/>
                  </a:lnTo>
                  <a:close/>
                </a:path>
                <a:path w="1579245" h="2415540">
                  <a:moveTo>
                    <a:pt x="1271028" y="821436"/>
                  </a:moveTo>
                  <a:lnTo>
                    <a:pt x="1255788" y="821436"/>
                  </a:lnTo>
                  <a:lnTo>
                    <a:pt x="1255788" y="836676"/>
                  </a:lnTo>
                  <a:lnTo>
                    <a:pt x="1271028" y="836676"/>
                  </a:lnTo>
                  <a:lnTo>
                    <a:pt x="1271028" y="821436"/>
                  </a:lnTo>
                  <a:close/>
                </a:path>
                <a:path w="1579245" h="2415540">
                  <a:moveTo>
                    <a:pt x="1272552" y="411480"/>
                  </a:moveTo>
                  <a:lnTo>
                    <a:pt x="1257312" y="411480"/>
                  </a:lnTo>
                  <a:lnTo>
                    <a:pt x="1257312" y="426720"/>
                  </a:lnTo>
                  <a:lnTo>
                    <a:pt x="1272552" y="426720"/>
                  </a:lnTo>
                  <a:lnTo>
                    <a:pt x="1272552" y="411480"/>
                  </a:lnTo>
                  <a:close/>
                </a:path>
                <a:path w="1579245" h="2415540">
                  <a:moveTo>
                    <a:pt x="1274076" y="754380"/>
                  </a:moveTo>
                  <a:lnTo>
                    <a:pt x="1258836" y="754380"/>
                  </a:lnTo>
                  <a:lnTo>
                    <a:pt x="1258836" y="769620"/>
                  </a:lnTo>
                  <a:lnTo>
                    <a:pt x="1274076" y="769620"/>
                  </a:lnTo>
                  <a:lnTo>
                    <a:pt x="1274076" y="754380"/>
                  </a:lnTo>
                  <a:close/>
                </a:path>
                <a:path w="1579245" h="2415540">
                  <a:moveTo>
                    <a:pt x="1277124" y="1164336"/>
                  </a:moveTo>
                  <a:lnTo>
                    <a:pt x="1261884" y="1164336"/>
                  </a:lnTo>
                  <a:lnTo>
                    <a:pt x="1261884" y="1181100"/>
                  </a:lnTo>
                  <a:lnTo>
                    <a:pt x="1277124" y="1181100"/>
                  </a:lnTo>
                  <a:lnTo>
                    <a:pt x="1277124" y="1164336"/>
                  </a:lnTo>
                  <a:close/>
                </a:path>
                <a:path w="1579245" h="2415540">
                  <a:moveTo>
                    <a:pt x="1278648" y="342900"/>
                  </a:moveTo>
                  <a:lnTo>
                    <a:pt x="1263408" y="342900"/>
                  </a:lnTo>
                  <a:lnTo>
                    <a:pt x="1263408" y="358140"/>
                  </a:lnTo>
                  <a:lnTo>
                    <a:pt x="1278648" y="358140"/>
                  </a:lnTo>
                  <a:lnTo>
                    <a:pt x="1278648" y="342900"/>
                  </a:lnTo>
                  <a:close/>
                </a:path>
                <a:path w="1579245" h="2415540">
                  <a:moveTo>
                    <a:pt x="1284744" y="1234440"/>
                  </a:moveTo>
                  <a:lnTo>
                    <a:pt x="1267980" y="1234440"/>
                  </a:lnTo>
                  <a:lnTo>
                    <a:pt x="1267980" y="1249680"/>
                  </a:lnTo>
                  <a:lnTo>
                    <a:pt x="1284744" y="1249680"/>
                  </a:lnTo>
                  <a:lnTo>
                    <a:pt x="1284744" y="1234440"/>
                  </a:lnTo>
                  <a:close/>
                </a:path>
                <a:path w="1579245" h="2415540">
                  <a:moveTo>
                    <a:pt x="1295412" y="1575816"/>
                  </a:moveTo>
                  <a:lnTo>
                    <a:pt x="1280172" y="1575816"/>
                  </a:lnTo>
                  <a:lnTo>
                    <a:pt x="1280172" y="1591056"/>
                  </a:lnTo>
                  <a:lnTo>
                    <a:pt x="1295412" y="1591056"/>
                  </a:lnTo>
                  <a:lnTo>
                    <a:pt x="1295412" y="1575816"/>
                  </a:lnTo>
                  <a:close/>
                </a:path>
                <a:path w="1579245" h="2415540">
                  <a:moveTo>
                    <a:pt x="1299984" y="0"/>
                  </a:moveTo>
                  <a:lnTo>
                    <a:pt x="1284744" y="0"/>
                  </a:lnTo>
                  <a:lnTo>
                    <a:pt x="1284744" y="15240"/>
                  </a:lnTo>
                  <a:lnTo>
                    <a:pt x="1299984" y="15240"/>
                  </a:lnTo>
                  <a:lnTo>
                    <a:pt x="1299984" y="0"/>
                  </a:lnTo>
                  <a:close/>
                </a:path>
                <a:path w="1579245" h="2415540">
                  <a:moveTo>
                    <a:pt x="1301508" y="821436"/>
                  </a:moveTo>
                  <a:lnTo>
                    <a:pt x="1286268" y="821436"/>
                  </a:lnTo>
                  <a:lnTo>
                    <a:pt x="1286268" y="836676"/>
                  </a:lnTo>
                  <a:lnTo>
                    <a:pt x="1301508" y="836676"/>
                  </a:lnTo>
                  <a:lnTo>
                    <a:pt x="1301508" y="821436"/>
                  </a:lnTo>
                  <a:close/>
                </a:path>
                <a:path w="1579245" h="2415540">
                  <a:moveTo>
                    <a:pt x="1304556" y="411480"/>
                  </a:moveTo>
                  <a:lnTo>
                    <a:pt x="1287792" y="411480"/>
                  </a:lnTo>
                  <a:lnTo>
                    <a:pt x="1287792" y="426720"/>
                  </a:lnTo>
                  <a:lnTo>
                    <a:pt x="1304556" y="426720"/>
                  </a:lnTo>
                  <a:lnTo>
                    <a:pt x="1304556" y="411480"/>
                  </a:lnTo>
                  <a:close/>
                </a:path>
                <a:path w="1579245" h="2415540">
                  <a:moveTo>
                    <a:pt x="1306080" y="754380"/>
                  </a:moveTo>
                  <a:lnTo>
                    <a:pt x="1290840" y="754380"/>
                  </a:lnTo>
                  <a:lnTo>
                    <a:pt x="1290840" y="769620"/>
                  </a:lnTo>
                  <a:lnTo>
                    <a:pt x="1306080" y="769620"/>
                  </a:lnTo>
                  <a:lnTo>
                    <a:pt x="1306080" y="754380"/>
                  </a:lnTo>
                  <a:close/>
                </a:path>
                <a:path w="1579245" h="2415540">
                  <a:moveTo>
                    <a:pt x="1307604" y="1164336"/>
                  </a:moveTo>
                  <a:lnTo>
                    <a:pt x="1292364" y="1164336"/>
                  </a:lnTo>
                  <a:lnTo>
                    <a:pt x="1292364" y="1181100"/>
                  </a:lnTo>
                  <a:lnTo>
                    <a:pt x="1307604" y="1181100"/>
                  </a:lnTo>
                  <a:lnTo>
                    <a:pt x="1307604" y="1164336"/>
                  </a:lnTo>
                  <a:close/>
                </a:path>
                <a:path w="1579245" h="2415540">
                  <a:moveTo>
                    <a:pt x="1309128" y="342900"/>
                  </a:moveTo>
                  <a:lnTo>
                    <a:pt x="1293888" y="342900"/>
                  </a:lnTo>
                  <a:lnTo>
                    <a:pt x="1293888" y="358140"/>
                  </a:lnTo>
                  <a:lnTo>
                    <a:pt x="1309128" y="358140"/>
                  </a:lnTo>
                  <a:lnTo>
                    <a:pt x="1309128" y="342900"/>
                  </a:lnTo>
                  <a:close/>
                </a:path>
                <a:path w="1579245" h="2415540">
                  <a:moveTo>
                    <a:pt x="1315224" y="1234440"/>
                  </a:moveTo>
                  <a:lnTo>
                    <a:pt x="1299984" y="1234440"/>
                  </a:lnTo>
                  <a:lnTo>
                    <a:pt x="1299984" y="1249680"/>
                  </a:lnTo>
                  <a:lnTo>
                    <a:pt x="1315224" y="1249680"/>
                  </a:lnTo>
                  <a:lnTo>
                    <a:pt x="1315224" y="1234440"/>
                  </a:lnTo>
                  <a:close/>
                </a:path>
                <a:path w="1579245" h="2415540">
                  <a:moveTo>
                    <a:pt x="1327416" y="1575816"/>
                  </a:moveTo>
                  <a:lnTo>
                    <a:pt x="1310652" y="1575816"/>
                  </a:lnTo>
                  <a:lnTo>
                    <a:pt x="1310652" y="1591056"/>
                  </a:lnTo>
                  <a:lnTo>
                    <a:pt x="1327416" y="1591056"/>
                  </a:lnTo>
                  <a:lnTo>
                    <a:pt x="1327416" y="1575816"/>
                  </a:lnTo>
                  <a:close/>
                </a:path>
                <a:path w="1579245" h="2415540">
                  <a:moveTo>
                    <a:pt x="1330464" y="0"/>
                  </a:moveTo>
                  <a:lnTo>
                    <a:pt x="1315224" y="0"/>
                  </a:lnTo>
                  <a:lnTo>
                    <a:pt x="1315224" y="15240"/>
                  </a:lnTo>
                  <a:lnTo>
                    <a:pt x="1330464" y="15240"/>
                  </a:lnTo>
                  <a:lnTo>
                    <a:pt x="1330464" y="0"/>
                  </a:lnTo>
                  <a:close/>
                </a:path>
                <a:path w="1579245" h="2415540">
                  <a:moveTo>
                    <a:pt x="1331988" y="821436"/>
                  </a:moveTo>
                  <a:lnTo>
                    <a:pt x="1316748" y="821436"/>
                  </a:lnTo>
                  <a:lnTo>
                    <a:pt x="1316748" y="836676"/>
                  </a:lnTo>
                  <a:lnTo>
                    <a:pt x="1331988" y="836676"/>
                  </a:lnTo>
                  <a:lnTo>
                    <a:pt x="1331988" y="821436"/>
                  </a:lnTo>
                  <a:close/>
                </a:path>
                <a:path w="1579245" h="2415540">
                  <a:moveTo>
                    <a:pt x="1335036" y="411480"/>
                  </a:moveTo>
                  <a:lnTo>
                    <a:pt x="1319796" y="411480"/>
                  </a:lnTo>
                  <a:lnTo>
                    <a:pt x="1319796" y="426720"/>
                  </a:lnTo>
                  <a:lnTo>
                    <a:pt x="1335036" y="426720"/>
                  </a:lnTo>
                  <a:lnTo>
                    <a:pt x="1335036" y="411480"/>
                  </a:lnTo>
                  <a:close/>
                </a:path>
                <a:path w="1579245" h="2415540">
                  <a:moveTo>
                    <a:pt x="1336560" y="754380"/>
                  </a:moveTo>
                  <a:lnTo>
                    <a:pt x="1321320" y="754380"/>
                  </a:lnTo>
                  <a:lnTo>
                    <a:pt x="1321320" y="769620"/>
                  </a:lnTo>
                  <a:lnTo>
                    <a:pt x="1336560" y="769620"/>
                  </a:lnTo>
                  <a:lnTo>
                    <a:pt x="1336560" y="754380"/>
                  </a:lnTo>
                  <a:close/>
                </a:path>
                <a:path w="1579245" h="2415540">
                  <a:moveTo>
                    <a:pt x="1339608" y="1164336"/>
                  </a:moveTo>
                  <a:lnTo>
                    <a:pt x="1322844" y="1164336"/>
                  </a:lnTo>
                  <a:lnTo>
                    <a:pt x="1322844" y="1181100"/>
                  </a:lnTo>
                  <a:lnTo>
                    <a:pt x="1339608" y="1181100"/>
                  </a:lnTo>
                  <a:lnTo>
                    <a:pt x="1339608" y="1164336"/>
                  </a:lnTo>
                  <a:close/>
                </a:path>
                <a:path w="1579245" h="2415540">
                  <a:moveTo>
                    <a:pt x="1339608" y="342900"/>
                  </a:moveTo>
                  <a:lnTo>
                    <a:pt x="1324368" y="342900"/>
                  </a:lnTo>
                  <a:lnTo>
                    <a:pt x="1324368" y="358140"/>
                  </a:lnTo>
                  <a:lnTo>
                    <a:pt x="1339608" y="358140"/>
                  </a:lnTo>
                  <a:lnTo>
                    <a:pt x="1339608" y="342900"/>
                  </a:lnTo>
                  <a:close/>
                </a:path>
                <a:path w="1579245" h="2415540">
                  <a:moveTo>
                    <a:pt x="1345704" y="1234440"/>
                  </a:moveTo>
                  <a:lnTo>
                    <a:pt x="1330464" y="1234440"/>
                  </a:lnTo>
                  <a:lnTo>
                    <a:pt x="1330464" y="1249680"/>
                  </a:lnTo>
                  <a:lnTo>
                    <a:pt x="1345704" y="1249680"/>
                  </a:lnTo>
                  <a:lnTo>
                    <a:pt x="1345704" y="1234440"/>
                  </a:lnTo>
                  <a:close/>
                </a:path>
                <a:path w="1579245" h="2415540">
                  <a:moveTo>
                    <a:pt x="1357896" y="1575816"/>
                  </a:moveTo>
                  <a:lnTo>
                    <a:pt x="1342656" y="1575816"/>
                  </a:lnTo>
                  <a:lnTo>
                    <a:pt x="1342656" y="1591056"/>
                  </a:lnTo>
                  <a:lnTo>
                    <a:pt x="1357896" y="1591056"/>
                  </a:lnTo>
                  <a:lnTo>
                    <a:pt x="1357896" y="1575816"/>
                  </a:lnTo>
                  <a:close/>
                </a:path>
                <a:path w="1579245" h="2415540">
                  <a:moveTo>
                    <a:pt x="1362468" y="821436"/>
                  </a:moveTo>
                  <a:lnTo>
                    <a:pt x="1347228" y="821436"/>
                  </a:lnTo>
                  <a:lnTo>
                    <a:pt x="1347228" y="836676"/>
                  </a:lnTo>
                  <a:lnTo>
                    <a:pt x="1362468" y="836676"/>
                  </a:lnTo>
                  <a:lnTo>
                    <a:pt x="1362468" y="821436"/>
                  </a:lnTo>
                  <a:close/>
                </a:path>
                <a:path w="1579245" h="2415540">
                  <a:moveTo>
                    <a:pt x="1362468" y="0"/>
                  </a:moveTo>
                  <a:lnTo>
                    <a:pt x="1345704" y="0"/>
                  </a:lnTo>
                  <a:lnTo>
                    <a:pt x="1345704" y="15240"/>
                  </a:lnTo>
                  <a:lnTo>
                    <a:pt x="1362468" y="15240"/>
                  </a:lnTo>
                  <a:lnTo>
                    <a:pt x="1362468" y="0"/>
                  </a:lnTo>
                  <a:close/>
                </a:path>
                <a:path w="1579245" h="2415540">
                  <a:moveTo>
                    <a:pt x="1370088" y="1164336"/>
                  </a:moveTo>
                  <a:lnTo>
                    <a:pt x="1354848" y="1164336"/>
                  </a:lnTo>
                  <a:lnTo>
                    <a:pt x="1354848" y="1181100"/>
                  </a:lnTo>
                  <a:lnTo>
                    <a:pt x="1370088" y="1181100"/>
                  </a:lnTo>
                  <a:lnTo>
                    <a:pt x="1370088" y="1164336"/>
                  </a:lnTo>
                  <a:close/>
                </a:path>
                <a:path w="1579245" h="2415540">
                  <a:moveTo>
                    <a:pt x="1371612" y="757428"/>
                  </a:moveTo>
                  <a:lnTo>
                    <a:pt x="1360944" y="757428"/>
                  </a:lnTo>
                  <a:lnTo>
                    <a:pt x="1363992" y="754380"/>
                  </a:lnTo>
                  <a:lnTo>
                    <a:pt x="1351800" y="754380"/>
                  </a:lnTo>
                  <a:lnTo>
                    <a:pt x="1351800" y="769620"/>
                  </a:lnTo>
                  <a:lnTo>
                    <a:pt x="1368564" y="769620"/>
                  </a:lnTo>
                  <a:lnTo>
                    <a:pt x="1371612" y="766572"/>
                  </a:lnTo>
                  <a:lnTo>
                    <a:pt x="1371612" y="762000"/>
                  </a:lnTo>
                  <a:lnTo>
                    <a:pt x="1371612" y="757428"/>
                  </a:lnTo>
                  <a:close/>
                </a:path>
                <a:path w="1579245" h="2415540">
                  <a:moveTo>
                    <a:pt x="1371612" y="726948"/>
                  </a:moveTo>
                  <a:lnTo>
                    <a:pt x="1356372" y="726948"/>
                  </a:lnTo>
                  <a:lnTo>
                    <a:pt x="1356372" y="742188"/>
                  </a:lnTo>
                  <a:lnTo>
                    <a:pt x="1371612" y="742188"/>
                  </a:lnTo>
                  <a:lnTo>
                    <a:pt x="1371612" y="726948"/>
                  </a:lnTo>
                  <a:close/>
                </a:path>
                <a:path w="1579245" h="2415540">
                  <a:moveTo>
                    <a:pt x="1371612" y="696468"/>
                  </a:moveTo>
                  <a:lnTo>
                    <a:pt x="1356372" y="696468"/>
                  </a:lnTo>
                  <a:lnTo>
                    <a:pt x="1356372" y="711708"/>
                  </a:lnTo>
                  <a:lnTo>
                    <a:pt x="1371612" y="711708"/>
                  </a:lnTo>
                  <a:lnTo>
                    <a:pt x="1371612" y="696468"/>
                  </a:lnTo>
                  <a:close/>
                </a:path>
                <a:path w="1579245" h="2415540">
                  <a:moveTo>
                    <a:pt x="1371612" y="665988"/>
                  </a:moveTo>
                  <a:lnTo>
                    <a:pt x="1356372" y="665988"/>
                  </a:lnTo>
                  <a:lnTo>
                    <a:pt x="1356372" y="681228"/>
                  </a:lnTo>
                  <a:lnTo>
                    <a:pt x="1371612" y="681228"/>
                  </a:lnTo>
                  <a:lnTo>
                    <a:pt x="1371612" y="665988"/>
                  </a:lnTo>
                  <a:close/>
                </a:path>
                <a:path w="1579245" h="2415540">
                  <a:moveTo>
                    <a:pt x="1371612" y="633984"/>
                  </a:moveTo>
                  <a:lnTo>
                    <a:pt x="1356372" y="633984"/>
                  </a:lnTo>
                  <a:lnTo>
                    <a:pt x="1356372" y="649224"/>
                  </a:lnTo>
                  <a:lnTo>
                    <a:pt x="1371612" y="649224"/>
                  </a:lnTo>
                  <a:lnTo>
                    <a:pt x="1371612" y="633984"/>
                  </a:lnTo>
                  <a:close/>
                </a:path>
                <a:path w="1579245" h="2415540">
                  <a:moveTo>
                    <a:pt x="1371612" y="603504"/>
                  </a:moveTo>
                  <a:lnTo>
                    <a:pt x="1356372" y="603504"/>
                  </a:lnTo>
                  <a:lnTo>
                    <a:pt x="1356372" y="618744"/>
                  </a:lnTo>
                  <a:lnTo>
                    <a:pt x="1371612" y="618744"/>
                  </a:lnTo>
                  <a:lnTo>
                    <a:pt x="1371612" y="603504"/>
                  </a:lnTo>
                  <a:close/>
                </a:path>
                <a:path w="1579245" h="2415540">
                  <a:moveTo>
                    <a:pt x="1371612" y="573024"/>
                  </a:moveTo>
                  <a:lnTo>
                    <a:pt x="1356372" y="573024"/>
                  </a:lnTo>
                  <a:lnTo>
                    <a:pt x="1356372" y="588264"/>
                  </a:lnTo>
                  <a:lnTo>
                    <a:pt x="1371612" y="588264"/>
                  </a:lnTo>
                  <a:lnTo>
                    <a:pt x="1371612" y="573024"/>
                  </a:lnTo>
                  <a:close/>
                </a:path>
                <a:path w="1579245" h="2415540">
                  <a:moveTo>
                    <a:pt x="1371612" y="542544"/>
                  </a:moveTo>
                  <a:lnTo>
                    <a:pt x="1356372" y="542544"/>
                  </a:lnTo>
                  <a:lnTo>
                    <a:pt x="1356372" y="557784"/>
                  </a:lnTo>
                  <a:lnTo>
                    <a:pt x="1371612" y="557784"/>
                  </a:lnTo>
                  <a:lnTo>
                    <a:pt x="1371612" y="542544"/>
                  </a:lnTo>
                  <a:close/>
                </a:path>
                <a:path w="1579245" h="2415540">
                  <a:moveTo>
                    <a:pt x="1371612" y="510540"/>
                  </a:moveTo>
                  <a:lnTo>
                    <a:pt x="1356372" y="510540"/>
                  </a:lnTo>
                  <a:lnTo>
                    <a:pt x="1356372" y="525780"/>
                  </a:lnTo>
                  <a:lnTo>
                    <a:pt x="1371612" y="525780"/>
                  </a:lnTo>
                  <a:lnTo>
                    <a:pt x="1371612" y="510540"/>
                  </a:lnTo>
                  <a:close/>
                </a:path>
                <a:path w="1579245" h="2415540">
                  <a:moveTo>
                    <a:pt x="1371612" y="480060"/>
                  </a:moveTo>
                  <a:lnTo>
                    <a:pt x="1356372" y="480060"/>
                  </a:lnTo>
                  <a:lnTo>
                    <a:pt x="1356372" y="495300"/>
                  </a:lnTo>
                  <a:lnTo>
                    <a:pt x="1371612" y="495300"/>
                  </a:lnTo>
                  <a:lnTo>
                    <a:pt x="1371612" y="480060"/>
                  </a:lnTo>
                  <a:close/>
                </a:path>
                <a:path w="1579245" h="2415540">
                  <a:moveTo>
                    <a:pt x="1371612" y="449580"/>
                  </a:moveTo>
                  <a:lnTo>
                    <a:pt x="1356372" y="449580"/>
                  </a:lnTo>
                  <a:lnTo>
                    <a:pt x="1356372" y="464820"/>
                  </a:lnTo>
                  <a:lnTo>
                    <a:pt x="1371612" y="464820"/>
                  </a:lnTo>
                  <a:lnTo>
                    <a:pt x="1371612" y="449580"/>
                  </a:lnTo>
                  <a:close/>
                </a:path>
                <a:path w="1579245" h="2415540">
                  <a:moveTo>
                    <a:pt x="1371612" y="419100"/>
                  </a:moveTo>
                  <a:lnTo>
                    <a:pt x="1363992" y="419100"/>
                  </a:lnTo>
                  <a:lnTo>
                    <a:pt x="1363992" y="411480"/>
                  </a:lnTo>
                  <a:lnTo>
                    <a:pt x="1350276" y="411480"/>
                  </a:lnTo>
                  <a:lnTo>
                    <a:pt x="1350276" y="426720"/>
                  </a:lnTo>
                  <a:lnTo>
                    <a:pt x="1356372" y="426720"/>
                  </a:lnTo>
                  <a:lnTo>
                    <a:pt x="1356372" y="434340"/>
                  </a:lnTo>
                  <a:lnTo>
                    <a:pt x="1371612" y="434340"/>
                  </a:lnTo>
                  <a:lnTo>
                    <a:pt x="1371612" y="426720"/>
                  </a:lnTo>
                  <a:lnTo>
                    <a:pt x="1371612" y="419100"/>
                  </a:lnTo>
                  <a:close/>
                </a:path>
                <a:path w="1579245" h="2415540">
                  <a:moveTo>
                    <a:pt x="1371612" y="342900"/>
                  </a:moveTo>
                  <a:lnTo>
                    <a:pt x="1356372" y="342900"/>
                  </a:lnTo>
                  <a:lnTo>
                    <a:pt x="1356372" y="358140"/>
                  </a:lnTo>
                  <a:lnTo>
                    <a:pt x="1371612" y="358140"/>
                  </a:lnTo>
                  <a:lnTo>
                    <a:pt x="1371612" y="342900"/>
                  </a:lnTo>
                  <a:close/>
                </a:path>
                <a:path w="1579245" h="2415540">
                  <a:moveTo>
                    <a:pt x="1376184" y="1234440"/>
                  </a:moveTo>
                  <a:lnTo>
                    <a:pt x="1360944" y="1234440"/>
                  </a:lnTo>
                  <a:lnTo>
                    <a:pt x="1360944" y="1249680"/>
                  </a:lnTo>
                  <a:lnTo>
                    <a:pt x="1376184" y="1249680"/>
                  </a:lnTo>
                  <a:lnTo>
                    <a:pt x="1376184" y="1234440"/>
                  </a:lnTo>
                  <a:close/>
                </a:path>
                <a:path w="1579245" h="2415540">
                  <a:moveTo>
                    <a:pt x="1388376" y="1575816"/>
                  </a:moveTo>
                  <a:lnTo>
                    <a:pt x="1373136" y="1575816"/>
                  </a:lnTo>
                  <a:lnTo>
                    <a:pt x="1373136" y="1591056"/>
                  </a:lnTo>
                  <a:lnTo>
                    <a:pt x="1388376" y="1591056"/>
                  </a:lnTo>
                  <a:lnTo>
                    <a:pt x="1388376" y="1575816"/>
                  </a:lnTo>
                  <a:close/>
                </a:path>
                <a:path w="1579245" h="2415540">
                  <a:moveTo>
                    <a:pt x="1392948" y="0"/>
                  </a:moveTo>
                  <a:lnTo>
                    <a:pt x="1377708" y="0"/>
                  </a:lnTo>
                  <a:lnTo>
                    <a:pt x="1377708" y="15240"/>
                  </a:lnTo>
                  <a:lnTo>
                    <a:pt x="1392948" y="15240"/>
                  </a:lnTo>
                  <a:lnTo>
                    <a:pt x="1392948" y="0"/>
                  </a:lnTo>
                  <a:close/>
                </a:path>
                <a:path w="1579245" h="2415540">
                  <a:moveTo>
                    <a:pt x="1394472" y="821436"/>
                  </a:moveTo>
                  <a:lnTo>
                    <a:pt x="1379232" y="821436"/>
                  </a:lnTo>
                  <a:lnTo>
                    <a:pt x="1379232" y="836676"/>
                  </a:lnTo>
                  <a:lnTo>
                    <a:pt x="1394472" y="836676"/>
                  </a:lnTo>
                  <a:lnTo>
                    <a:pt x="1394472" y="821436"/>
                  </a:lnTo>
                  <a:close/>
                </a:path>
                <a:path w="1579245" h="2415540">
                  <a:moveTo>
                    <a:pt x="1400568" y="1164336"/>
                  </a:moveTo>
                  <a:lnTo>
                    <a:pt x="1385328" y="1164336"/>
                  </a:lnTo>
                  <a:lnTo>
                    <a:pt x="1385328" y="1181100"/>
                  </a:lnTo>
                  <a:lnTo>
                    <a:pt x="1400568" y="1181100"/>
                  </a:lnTo>
                  <a:lnTo>
                    <a:pt x="1400568" y="1164336"/>
                  </a:lnTo>
                  <a:close/>
                </a:path>
                <a:path w="1579245" h="2415540">
                  <a:moveTo>
                    <a:pt x="1402092" y="342900"/>
                  </a:moveTo>
                  <a:lnTo>
                    <a:pt x="1386852" y="342900"/>
                  </a:lnTo>
                  <a:lnTo>
                    <a:pt x="1386852" y="358140"/>
                  </a:lnTo>
                  <a:lnTo>
                    <a:pt x="1402092" y="358140"/>
                  </a:lnTo>
                  <a:lnTo>
                    <a:pt x="1402092" y="342900"/>
                  </a:lnTo>
                  <a:close/>
                </a:path>
                <a:path w="1579245" h="2415540">
                  <a:moveTo>
                    <a:pt x="1408188" y="1234440"/>
                  </a:moveTo>
                  <a:lnTo>
                    <a:pt x="1391424" y="1234440"/>
                  </a:lnTo>
                  <a:lnTo>
                    <a:pt x="1391424" y="1249680"/>
                  </a:lnTo>
                  <a:lnTo>
                    <a:pt x="1408188" y="1249680"/>
                  </a:lnTo>
                  <a:lnTo>
                    <a:pt x="1408188" y="1234440"/>
                  </a:lnTo>
                  <a:close/>
                </a:path>
                <a:path w="1579245" h="2415540">
                  <a:moveTo>
                    <a:pt x="1418856" y="1575816"/>
                  </a:moveTo>
                  <a:lnTo>
                    <a:pt x="1403616" y="1575816"/>
                  </a:lnTo>
                  <a:lnTo>
                    <a:pt x="1403616" y="1591056"/>
                  </a:lnTo>
                  <a:lnTo>
                    <a:pt x="1418856" y="1591056"/>
                  </a:lnTo>
                  <a:lnTo>
                    <a:pt x="1418856" y="1575816"/>
                  </a:lnTo>
                  <a:close/>
                </a:path>
                <a:path w="1579245" h="2415540">
                  <a:moveTo>
                    <a:pt x="1423428" y="0"/>
                  </a:moveTo>
                  <a:lnTo>
                    <a:pt x="1408188" y="0"/>
                  </a:lnTo>
                  <a:lnTo>
                    <a:pt x="1408188" y="15240"/>
                  </a:lnTo>
                  <a:lnTo>
                    <a:pt x="1423428" y="15240"/>
                  </a:lnTo>
                  <a:lnTo>
                    <a:pt x="1423428" y="0"/>
                  </a:lnTo>
                  <a:close/>
                </a:path>
                <a:path w="1579245" h="2415540">
                  <a:moveTo>
                    <a:pt x="1432572" y="342900"/>
                  </a:moveTo>
                  <a:lnTo>
                    <a:pt x="1417332" y="342900"/>
                  </a:lnTo>
                  <a:lnTo>
                    <a:pt x="1417332" y="358140"/>
                  </a:lnTo>
                  <a:lnTo>
                    <a:pt x="1432572" y="358140"/>
                  </a:lnTo>
                  <a:lnTo>
                    <a:pt x="1432572" y="342900"/>
                  </a:lnTo>
                  <a:close/>
                </a:path>
                <a:path w="1579245" h="2415540">
                  <a:moveTo>
                    <a:pt x="1435620" y="1168908"/>
                  </a:moveTo>
                  <a:lnTo>
                    <a:pt x="1424190" y="1168908"/>
                  </a:lnTo>
                  <a:lnTo>
                    <a:pt x="1428000" y="1164336"/>
                  </a:lnTo>
                  <a:lnTo>
                    <a:pt x="1415808" y="1164336"/>
                  </a:lnTo>
                  <a:lnTo>
                    <a:pt x="1415808" y="1181100"/>
                  </a:lnTo>
                  <a:lnTo>
                    <a:pt x="1432572" y="1181100"/>
                  </a:lnTo>
                  <a:lnTo>
                    <a:pt x="1435620" y="1176528"/>
                  </a:lnTo>
                  <a:lnTo>
                    <a:pt x="1435620" y="1173480"/>
                  </a:lnTo>
                  <a:lnTo>
                    <a:pt x="1435620" y="1168908"/>
                  </a:lnTo>
                  <a:close/>
                </a:path>
                <a:path w="1579245" h="2415540">
                  <a:moveTo>
                    <a:pt x="1435620" y="1138428"/>
                  </a:moveTo>
                  <a:lnTo>
                    <a:pt x="1420380" y="1138428"/>
                  </a:lnTo>
                  <a:lnTo>
                    <a:pt x="1420380" y="1153668"/>
                  </a:lnTo>
                  <a:lnTo>
                    <a:pt x="1435620" y="1153668"/>
                  </a:lnTo>
                  <a:lnTo>
                    <a:pt x="1435620" y="1138428"/>
                  </a:lnTo>
                  <a:close/>
                </a:path>
                <a:path w="1579245" h="2415540">
                  <a:moveTo>
                    <a:pt x="1435620" y="1107948"/>
                  </a:moveTo>
                  <a:lnTo>
                    <a:pt x="1420380" y="1107948"/>
                  </a:lnTo>
                  <a:lnTo>
                    <a:pt x="1420380" y="1123188"/>
                  </a:lnTo>
                  <a:lnTo>
                    <a:pt x="1435620" y="1123188"/>
                  </a:lnTo>
                  <a:lnTo>
                    <a:pt x="1435620" y="1107948"/>
                  </a:lnTo>
                  <a:close/>
                </a:path>
                <a:path w="1579245" h="2415540">
                  <a:moveTo>
                    <a:pt x="1435620" y="1075944"/>
                  </a:moveTo>
                  <a:lnTo>
                    <a:pt x="1420380" y="1075944"/>
                  </a:lnTo>
                  <a:lnTo>
                    <a:pt x="1420380" y="1091184"/>
                  </a:lnTo>
                  <a:lnTo>
                    <a:pt x="1435620" y="1091184"/>
                  </a:lnTo>
                  <a:lnTo>
                    <a:pt x="1435620" y="1075944"/>
                  </a:lnTo>
                  <a:close/>
                </a:path>
                <a:path w="1579245" h="2415540">
                  <a:moveTo>
                    <a:pt x="1435620" y="1045464"/>
                  </a:moveTo>
                  <a:lnTo>
                    <a:pt x="1420380" y="1045464"/>
                  </a:lnTo>
                  <a:lnTo>
                    <a:pt x="1420380" y="1060704"/>
                  </a:lnTo>
                  <a:lnTo>
                    <a:pt x="1435620" y="1060704"/>
                  </a:lnTo>
                  <a:lnTo>
                    <a:pt x="1435620" y="1045464"/>
                  </a:lnTo>
                  <a:close/>
                </a:path>
                <a:path w="1579245" h="2415540">
                  <a:moveTo>
                    <a:pt x="1435620" y="1014984"/>
                  </a:moveTo>
                  <a:lnTo>
                    <a:pt x="1420380" y="1014984"/>
                  </a:lnTo>
                  <a:lnTo>
                    <a:pt x="1420380" y="1030224"/>
                  </a:lnTo>
                  <a:lnTo>
                    <a:pt x="1435620" y="1030224"/>
                  </a:lnTo>
                  <a:lnTo>
                    <a:pt x="1435620" y="1014984"/>
                  </a:lnTo>
                  <a:close/>
                </a:path>
                <a:path w="1579245" h="2415540">
                  <a:moveTo>
                    <a:pt x="1435620" y="984504"/>
                  </a:moveTo>
                  <a:lnTo>
                    <a:pt x="1420380" y="984504"/>
                  </a:lnTo>
                  <a:lnTo>
                    <a:pt x="1420380" y="999744"/>
                  </a:lnTo>
                  <a:lnTo>
                    <a:pt x="1435620" y="999744"/>
                  </a:lnTo>
                  <a:lnTo>
                    <a:pt x="1435620" y="984504"/>
                  </a:lnTo>
                  <a:close/>
                </a:path>
                <a:path w="1579245" h="2415540">
                  <a:moveTo>
                    <a:pt x="1435620" y="952500"/>
                  </a:moveTo>
                  <a:lnTo>
                    <a:pt x="1420380" y="952500"/>
                  </a:lnTo>
                  <a:lnTo>
                    <a:pt x="1420380" y="967740"/>
                  </a:lnTo>
                  <a:lnTo>
                    <a:pt x="1435620" y="967740"/>
                  </a:lnTo>
                  <a:lnTo>
                    <a:pt x="1435620" y="952500"/>
                  </a:lnTo>
                  <a:close/>
                </a:path>
                <a:path w="1579245" h="2415540">
                  <a:moveTo>
                    <a:pt x="1435620" y="922020"/>
                  </a:moveTo>
                  <a:lnTo>
                    <a:pt x="1420380" y="922020"/>
                  </a:lnTo>
                  <a:lnTo>
                    <a:pt x="1420380" y="937260"/>
                  </a:lnTo>
                  <a:lnTo>
                    <a:pt x="1435620" y="937260"/>
                  </a:lnTo>
                  <a:lnTo>
                    <a:pt x="1435620" y="922020"/>
                  </a:lnTo>
                  <a:close/>
                </a:path>
                <a:path w="1579245" h="2415540">
                  <a:moveTo>
                    <a:pt x="1435620" y="891540"/>
                  </a:moveTo>
                  <a:lnTo>
                    <a:pt x="1420380" y="891540"/>
                  </a:lnTo>
                  <a:lnTo>
                    <a:pt x="1420380" y="906780"/>
                  </a:lnTo>
                  <a:lnTo>
                    <a:pt x="1435620" y="906780"/>
                  </a:lnTo>
                  <a:lnTo>
                    <a:pt x="1435620" y="891540"/>
                  </a:lnTo>
                  <a:close/>
                </a:path>
                <a:path w="1579245" h="2415540">
                  <a:moveTo>
                    <a:pt x="1435620" y="861060"/>
                  </a:moveTo>
                  <a:lnTo>
                    <a:pt x="1420380" y="861060"/>
                  </a:lnTo>
                  <a:lnTo>
                    <a:pt x="1420380" y="876300"/>
                  </a:lnTo>
                  <a:lnTo>
                    <a:pt x="1435620" y="876300"/>
                  </a:lnTo>
                  <a:lnTo>
                    <a:pt x="1435620" y="861060"/>
                  </a:lnTo>
                  <a:close/>
                </a:path>
                <a:path w="1579245" h="2415540">
                  <a:moveTo>
                    <a:pt x="1435620" y="829056"/>
                  </a:moveTo>
                  <a:lnTo>
                    <a:pt x="1424952" y="829056"/>
                  </a:lnTo>
                  <a:lnTo>
                    <a:pt x="1424952" y="821436"/>
                  </a:lnTo>
                  <a:lnTo>
                    <a:pt x="1409712" y="821436"/>
                  </a:lnTo>
                  <a:lnTo>
                    <a:pt x="1409712" y="836676"/>
                  </a:lnTo>
                  <a:lnTo>
                    <a:pt x="1420380" y="836676"/>
                  </a:lnTo>
                  <a:lnTo>
                    <a:pt x="1420380" y="844296"/>
                  </a:lnTo>
                  <a:lnTo>
                    <a:pt x="1435620" y="844296"/>
                  </a:lnTo>
                  <a:lnTo>
                    <a:pt x="1435620" y="836676"/>
                  </a:lnTo>
                  <a:lnTo>
                    <a:pt x="1435620" y="829056"/>
                  </a:lnTo>
                  <a:close/>
                </a:path>
                <a:path w="1579245" h="2415540">
                  <a:moveTo>
                    <a:pt x="1438668" y="1234440"/>
                  </a:moveTo>
                  <a:lnTo>
                    <a:pt x="1423428" y="1234440"/>
                  </a:lnTo>
                  <a:lnTo>
                    <a:pt x="1423428" y="1249680"/>
                  </a:lnTo>
                  <a:lnTo>
                    <a:pt x="1438668" y="1249680"/>
                  </a:lnTo>
                  <a:lnTo>
                    <a:pt x="1438668" y="1234440"/>
                  </a:lnTo>
                  <a:close/>
                </a:path>
                <a:path w="1579245" h="2415540">
                  <a:moveTo>
                    <a:pt x="1450860" y="1575816"/>
                  </a:moveTo>
                  <a:lnTo>
                    <a:pt x="1434096" y="1575816"/>
                  </a:lnTo>
                  <a:lnTo>
                    <a:pt x="1434096" y="1591056"/>
                  </a:lnTo>
                  <a:lnTo>
                    <a:pt x="1450860" y="1591056"/>
                  </a:lnTo>
                  <a:lnTo>
                    <a:pt x="1450860" y="1575816"/>
                  </a:lnTo>
                  <a:close/>
                </a:path>
                <a:path w="1579245" h="2415540">
                  <a:moveTo>
                    <a:pt x="1453908" y="0"/>
                  </a:moveTo>
                  <a:lnTo>
                    <a:pt x="1438668" y="0"/>
                  </a:lnTo>
                  <a:lnTo>
                    <a:pt x="1438668" y="15240"/>
                  </a:lnTo>
                  <a:lnTo>
                    <a:pt x="1453908" y="15240"/>
                  </a:lnTo>
                  <a:lnTo>
                    <a:pt x="1453908" y="0"/>
                  </a:lnTo>
                  <a:close/>
                </a:path>
                <a:path w="1579245" h="2415540">
                  <a:moveTo>
                    <a:pt x="1463052" y="342900"/>
                  </a:moveTo>
                  <a:lnTo>
                    <a:pt x="1447812" y="342900"/>
                  </a:lnTo>
                  <a:lnTo>
                    <a:pt x="1447812" y="358140"/>
                  </a:lnTo>
                  <a:lnTo>
                    <a:pt x="1463052" y="358140"/>
                  </a:lnTo>
                  <a:lnTo>
                    <a:pt x="1463052" y="342900"/>
                  </a:lnTo>
                  <a:close/>
                </a:path>
                <a:path w="1579245" h="2415540">
                  <a:moveTo>
                    <a:pt x="1469148" y="1234440"/>
                  </a:moveTo>
                  <a:lnTo>
                    <a:pt x="1453908" y="1234440"/>
                  </a:lnTo>
                  <a:lnTo>
                    <a:pt x="1453908" y="1249680"/>
                  </a:lnTo>
                  <a:lnTo>
                    <a:pt x="1469148" y="1249680"/>
                  </a:lnTo>
                  <a:lnTo>
                    <a:pt x="1469148" y="1234440"/>
                  </a:lnTo>
                  <a:close/>
                </a:path>
                <a:path w="1579245" h="2415540">
                  <a:moveTo>
                    <a:pt x="1481340" y="1575816"/>
                  </a:moveTo>
                  <a:lnTo>
                    <a:pt x="1466100" y="1575816"/>
                  </a:lnTo>
                  <a:lnTo>
                    <a:pt x="1466100" y="1591056"/>
                  </a:lnTo>
                  <a:lnTo>
                    <a:pt x="1481340" y="1591056"/>
                  </a:lnTo>
                  <a:lnTo>
                    <a:pt x="1481340" y="1575816"/>
                  </a:lnTo>
                  <a:close/>
                </a:path>
                <a:path w="1579245" h="2415540">
                  <a:moveTo>
                    <a:pt x="1498104" y="347472"/>
                  </a:moveTo>
                  <a:lnTo>
                    <a:pt x="1485912" y="347472"/>
                  </a:lnTo>
                  <a:lnTo>
                    <a:pt x="1490484" y="342900"/>
                  </a:lnTo>
                  <a:lnTo>
                    <a:pt x="1479816" y="342900"/>
                  </a:lnTo>
                  <a:lnTo>
                    <a:pt x="1479816" y="358140"/>
                  </a:lnTo>
                  <a:lnTo>
                    <a:pt x="1495056" y="358140"/>
                  </a:lnTo>
                  <a:lnTo>
                    <a:pt x="1498104" y="355092"/>
                  </a:lnTo>
                  <a:lnTo>
                    <a:pt x="1498104" y="350520"/>
                  </a:lnTo>
                  <a:lnTo>
                    <a:pt x="1498104" y="347472"/>
                  </a:lnTo>
                  <a:close/>
                </a:path>
                <a:path w="1579245" h="2415540">
                  <a:moveTo>
                    <a:pt x="1498104" y="315468"/>
                  </a:moveTo>
                  <a:lnTo>
                    <a:pt x="1482864" y="315468"/>
                  </a:lnTo>
                  <a:lnTo>
                    <a:pt x="1482864" y="332232"/>
                  </a:lnTo>
                  <a:lnTo>
                    <a:pt x="1498104" y="332232"/>
                  </a:lnTo>
                  <a:lnTo>
                    <a:pt x="1498104" y="315468"/>
                  </a:lnTo>
                  <a:close/>
                </a:path>
                <a:path w="1579245" h="2415540">
                  <a:moveTo>
                    <a:pt x="1498104" y="284988"/>
                  </a:moveTo>
                  <a:lnTo>
                    <a:pt x="1482864" y="284988"/>
                  </a:lnTo>
                  <a:lnTo>
                    <a:pt x="1482864" y="300228"/>
                  </a:lnTo>
                  <a:lnTo>
                    <a:pt x="1498104" y="300228"/>
                  </a:lnTo>
                  <a:lnTo>
                    <a:pt x="1498104" y="284988"/>
                  </a:lnTo>
                  <a:close/>
                </a:path>
                <a:path w="1579245" h="2415540">
                  <a:moveTo>
                    <a:pt x="1498104" y="254508"/>
                  </a:moveTo>
                  <a:lnTo>
                    <a:pt x="1482864" y="254508"/>
                  </a:lnTo>
                  <a:lnTo>
                    <a:pt x="1482864" y="269748"/>
                  </a:lnTo>
                  <a:lnTo>
                    <a:pt x="1498104" y="269748"/>
                  </a:lnTo>
                  <a:lnTo>
                    <a:pt x="1498104" y="254508"/>
                  </a:lnTo>
                  <a:close/>
                </a:path>
                <a:path w="1579245" h="2415540">
                  <a:moveTo>
                    <a:pt x="1498104" y="224028"/>
                  </a:moveTo>
                  <a:lnTo>
                    <a:pt x="1482864" y="224028"/>
                  </a:lnTo>
                  <a:lnTo>
                    <a:pt x="1482864" y="239268"/>
                  </a:lnTo>
                  <a:lnTo>
                    <a:pt x="1498104" y="239268"/>
                  </a:lnTo>
                  <a:lnTo>
                    <a:pt x="1498104" y="224028"/>
                  </a:lnTo>
                  <a:close/>
                </a:path>
                <a:path w="1579245" h="2415540">
                  <a:moveTo>
                    <a:pt x="1498104" y="192024"/>
                  </a:moveTo>
                  <a:lnTo>
                    <a:pt x="1482864" y="192024"/>
                  </a:lnTo>
                  <a:lnTo>
                    <a:pt x="1482864" y="208788"/>
                  </a:lnTo>
                  <a:lnTo>
                    <a:pt x="1498104" y="208788"/>
                  </a:lnTo>
                  <a:lnTo>
                    <a:pt x="1498104" y="192024"/>
                  </a:lnTo>
                  <a:close/>
                </a:path>
                <a:path w="1579245" h="2415540">
                  <a:moveTo>
                    <a:pt x="1498104" y="161544"/>
                  </a:moveTo>
                  <a:lnTo>
                    <a:pt x="1482864" y="161544"/>
                  </a:lnTo>
                  <a:lnTo>
                    <a:pt x="1482864" y="176784"/>
                  </a:lnTo>
                  <a:lnTo>
                    <a:pt x="1498104" y="176784"/>
                  </a:lnTo>
                  <a:lnTo>
                    <a:pt x="1498104" y="161544"/>
                  </a:lnTo>
                  <a:close/>
                </a:path>
                <a:path w="1579245" h="2415540">
                  <a:moveTo>
                    <a:pt x="1498104" y="131064"/>
                  </a:moveTo>
                  <a:lnTo>
                    <a:pt x="1482864" y="131064"/>
                  </a:lnTo>
                  <a:lnTo>
                    <a:pt x="1482864" y="146304"/>
                  </a:lnTo>
                  <a:lnTo>
                    <a:pt x="1498104" y="146304"/>
                  </a:lnTo>
                  <a:lnTo>
                    <a:pt x="1498104" y="131064"/>
                  </a:lnTo>
                  <a:close/>
                </a:path>
                <a:path w="1579245" h="2415540">
                  <a:moveTo>
                    <a:pt x="1498104" y="100584"/>
                  </a:moveTo>
                  <a:lnTo>
                    <a:pt x="1482864" y="100584"/>
                  </a:lnTo>
                  <a:lnTo>
                    <a:pt x="1482864" y="115824"/>
                  </a:lnTo>
                  <a:lnTo>
                    <a:pt x="1498104" y="115824"/>
                  </a:lnTo>
                  <a:lnTo>
                    <a:pt x="1498104" y="100584"/>
                  </a:lnTo>
                  <a:close/>
                </a:path>
                <a:path w="1579245" h="2415540">
                  <a:moveTo>
                    <a:pt x="1498104" y="68580"/>
                  </a:moveTo>
                  <a:lnTo>
                    <a:pt x="1482864" y="68580"/>
                  </a:lnTo>
                  <a:lnTo>
                    <a:pt x="1482864" y="85344"/>
                  </a:lnTo>
                  <a:lnTo>
                    <a:pt x="1498104" y="85344"/>
                  </a:lnTo>
                  <a:lnTo>
                    <a:pt x="1498104" y="68580"/>
                  </a:lnTo>
                  <a:close/>
                </a:path>
                <a:path w="1579245" h="2415540">
                  <a:moveTo>
                    <a:pt x="1498104" y="38100"/>
                  </a:moveTo>
                  <a:lnTo>
                    <a:pt x="1482864" y="38100"/>
                  </a:lnTo>
                  <a:lnTo>
                    <a:pt x="1482864" y="53340"/>
                  </a:lnTo>
                  <a:lnTo>
                    <a:pt x="1498104" y="53340"/>
                  </a:lnTo>
                  <a:lnTo>
                    <a:pt x="1498104" y="38100"/>
                  </a:lnTo>
                  <a:close/>
                </a:path>
                <a:path w="1579245" h="2415540">
                  <a:moveTo>
                    <a:pt x="1498104" y="7620"/>
                  </a:moveTo>
                  <a:lnTo>
                    <a:pt x="1485912" y="7620"/>
                  </a:lnTo>
                  <a:lnTo>
                    <a:pt x="1485912" y="0"/>
                  </a:lnTo>
                  <a:lnTo>
                    <a:pt x="1469148" y="0"/>
                  </a:lnTo>
                  <a:lnTo>
                    <a:pt x="1469148" y="15240"/>
                  </a:lnTo>
                  <a:lnTo>
                    <a:pt x="1482864" y="15240"/>
                  </a:lnTo>
                  <a:lnTo>
                    <a:pt x="1482864" y="22860"/>
                  </a:lnTo>
                  <a:lnTo>
                    <a:pt x="1498104" y="22860"/>
                  </a:lnTo>
                  <a:lnTo>
                    <a:pt x="1498104" y="15240"/>
                  </a:lnTo>
                  <a:lnTo>
                    <a:pt x="1498104" y="7620"/>
                  </a:lnTo>
                  <a:close/>
                </a:path>
                <a:path w="1579245" h="2415540">
                  <a:moveTo>
                    <a:pt x="1499628" y="1234440"/>
                  </a:moveTo>
                  <a:lnTo>
                    <a:pt x="1484388" y="1234440"/>
                  </a:lnTo>
                  <a:lnTo>
                    <a:pt x="1484388" y="1249680"/>
                  </a:lnTo>
                  <a:lnTo>
                    <a:pt x="1499628" y="1249680"/>
                  </a:lnTo>
                  <a:lnTo>
                    <a:pt x="1499628" y="1234440"/>
                  </a:lnTo>
                  <a:close/>
                </a:path>
                <a:path w="1579245" h="2415540">
                  <a:moveTo>
                    <a:pt x="1511820" y="1575816"/>
                  </a:moveTo>
                  <a:lnTo>
                    <a:pt x="1496580" y="1575816"/>
                  </a:lnTo>
                  <a:lnTo>
                    <a:pt x="1496580" y="1591056"/>
                  </a:lnTo>
                  <a:lnTo>
                    <a:pt x="1511820" y="1591056"/>
                  </a:lnTo>
                  <a:lnTo>
                    <a:pt x="1511820" y="1575816"/>
                  </a:lnTo>
                  <a:close/>
                </a:path>
                <a:path w="1579245" h="2415540">
                  <a:moveTo>
                    <a:pt x="1531632" y="1234440"/>
                  </a:moveTo>
                  <a:lnTo>
                    <a:pt x="1514868" y="1234440"/>
                  </a:lnTo>
                  <a:lnTo>
                    <a:pt x="1514868" y="1249680"/>
                  </a:lnTo>
                  <a:lnTo>
                    <a:pt x="1531632" y="1249680"/>
                  </a:lnTo>
                  <a:lnTo>
                    <a:pt x="1531632" y="1234440"/>
                  </a:lnTo>
                  <a:close/>
                </a:path>
                <a:path w="1579245" h="2415540">
                  <a:moveTo>
                    <a:pt x="1542300" y="1575816"/>
                  </a:moveTo>
                  <a:lnTo>
                    <a:pt x="1527060" y="1575816"/>
                  </a:lnTo>
                  <a:lnTo>
                    <a:pt x="1527060" y="1591056"/>
                  </a:lnTo>
                  <a:lnTo>
                    <a:pt x="1542300" y="1591056"/>
                  </a:lnTo>
                  <a:lnTo>
                    <a:pt x="1542300" y="1575816"/>
                  </a:lnTo>
                  <a:close/>
                </a:path>
                <a:path w="1579245" h="2415540">
                  <a:moveTo>
                    <a:pt x="1562112" y="1234440"/>
                  </a:moveTo>
                  <a:lnTo>
                    <a:pt x="1546872" y="1234440"/>
                  </a:lnTo>
                  <a:lnTo>
                    <a:pt x="1546872" y="1249680"/>
                  </a:lnTo>
                  <a:lnTo>
                    <a:pt x="1562112" y="1249680"/>
                  </a:lnTo>
                  <a:lnTo>
                    <a:pt x="1562112" y="1234440"/>
                  </a:lnTo>
                  <a:close/>
                </a:path>
                <a:path w="1579245" h="2415540">
                  <a:moveTo>
                    <a:pt x="1578876" y="1581912"/>
                  </a:moveTo>
                  <a:lnTo>
                    <a:pt x="1565160" y="1581912"/>
                  </a:lnTo>
                  <a:lnTo>
                    <a:pt x="1571256" y="1575816"/>
                  </a:lnTo>
                  <a:lnTo>
                    <a:pt x="1557540" y="1575816"/>
                  </a:lnTo>
                  <a:lnTo>
                    <a:pt x="1557540" y="1591056"/>
                  </a:lnTo>
                  <a:lnTo>
                    <a:pt x="1575828" y="1591056"/>
                  </a:lnTo>
                  <a:lnTo>
                    <a:pt x="1578876" y="1588008"/>
                  </a:lnTo>
                  <a:lnTo>
                    <a:pt x="1578876" y="1583436"/>
                  </a:lnTo>
                  <a:lnTo>
                    <a:pt x="1578876" y="1581912"/>
                  </a:lnTo>
                  <a:close/>
                </a:path>
                <a:path w="1579245" h="2415540">
                  <a:moveTo>
                    <a:pt x="1578876" y="1549908"/>
                  </a:moveTo>
                  <a:lnTo>
                    <a:pt x="1563636" y="1549908"/>
                  </a:lnTo>
                  <a:lnTo>
                    <a:pt x="1563636" y="1566672"/>
                  </a:lnTo>
                  <a:lnTo>
                    <a:pt x="1578876" y="1566672"/>
                  </a:lnTo>
                  <a:lnTo>
                    <a:pt x="1578876" y="1549908"/>
                  </a:lnTo>
                  <a:close/>
                </a:path>
                <a:path w="1579245" h="2415540">
                  <a:moveTo>
                    <a:pt x="1578876" y="1519428"/>
                  </a:moveTo>
                  <a:lnTo>
                    <a:pt x="1563636" y="1519428"/>
                  </a:lnTo>
                  <a:lnTo>
                    <a:pt x="1563636" y="1534668"/>
                  </a:lnTo>
                  <a:lnTo>
                    <a:pt x="1578876" y="1534668"/>
                  </a:lnTo>
                  <a:lnTo>
                    <a:pt x="1578876" y="1519428"/>
                  </a:lnTo>
                  <a:close/>
                </a:path>
                <a:path w="1579245" h="2415540">
                  <a:moveTo>
                    <a:pt x="1578876" y="1488948"/>
                  </a:moveTo>
                  <a:lnTo>
                    <a:pt x="1563636" y="1488948"/>
                  </a:lnTo>
                  <a:lnTo>
                    <a:pt x="1563636" y="1504188"/>
                  </a:lnTo>
                  <a:lnTo>
                    <a:pt x="1578876" y="1504188"/>
                  </a:lnTo>
                  <a:lnTo>
                    <a:pt x="1578876" y="1488948"/>
                  </a:lnTo>
                  <a:close/>
                </a:path>
                <a:path w="1579245" h="2415540">
                  <a:moveTo>
                    <a:pt x="1578876" y="1458468"/>
                  </a:moveTo>
                  <a:lnTo>
                    <a:pt x="1563636" y="1458468"/>
                  </a:lnTo>
                  <a:lnTo>
                    <a:pt x="1563636" y="1473708"/>
                  </a:lnTo>
                  <a:lnTo>
                    <a:pt x="1578876" y="1473708"/>
                  </a:lnTo>
                  <a:lnTo>
                    <a:pt x="1578876" y="1458468"/>
                  </a:lnTo>
                  <a:close/>
                </a:path>
                <a:path w="1579245" h="2415540">
                  <a:moveTo>
                    <a:pt x="1578876" y="1426464"/>
                  </a:moveTo>
                  <a:lnTo>
                    <a:pt x="1563636" y="1426464"/>
                  </a:lnTo>
                  <a:lnTo>
                    <a:pt x="1563636" y="1443228"/>
                  </a:lnTo>
                  <a:lnTo>
                    <a:pt x="1578876" y="1443228"/>
                  </a:lnTo>
                  <a:lnTo>
                    <a:pt x="1578876" y="1426464"/>
                  </a:lnTo>
                  <a:close/>
                </a:path>
                <a:path w="1579245" h="2415540">
                  <a:moveTo>
                    <a:pt x="1578876" y="1395984"/>
                  </a:moveTo>
                  <a:lnTo>
                    <a:pt x="1563636" y="1395984"/>
                  </a:lnTo>
                  <a:lnTo>
                    <a:pt x="1563636" y="1411224"/>
                  </a:lnTo>
                  <a:lnTo>
                    <a:pt x="1578876" y="1411224"/>
                  </a:lnTo>
                  <a:lnTo>
                    <a:pt x="1578876" y="1395984"/>
                  </a:lnTo>
                  <a:close/>
                </a:path>
                <a:path w="1579245" h="2415540">
                  <a:moveTo>
                    <a:pt x="1578876" y="1365504"/>
                  </a:moveTo>
                  <a:lnTo>
                    <a:pt x="1563636" y="1365504"/>
                  </a:lnTo>
                  <a:lnTo>
                    <a:pt x="1563636" y="1380744"/>
                  </a:lnTo>
                  <a:lnTo>
                    <a:pt x="1578876" y="1380744"/>
                  </a:lnTo>
                  <a:lnTo>
                    <a:pt x="1578876" y="1365504"/>
                  </a:lnTo>
                  <a:close/>
                </a:path>
                <a:path w="1579245" h="2415540">
                  <a:moveTo>
                    <a:pt x="1578876" y="1335024"/>
                  </a:moveTo>
                  <a:lnTo>
                    <a:pt x="1563636" y="1335024"/>
                  </a:lnTo>
                  <a:lnTo>
                    <a:pt x="1563636" y="1350264"/>
                  </a:lnTo>
                  <a:lnTo>
                    <a:pt x="1578876" y="1350264"/>
                  </a:lnTo>
                  <a:lnTo>
                    <a:pt x="1578876" y="1335024"/>
                  </a:lnTo>
                  <a:close/>
                </a:path>
                <a:path w="1579245" h="2415540">
                  <a:moveTo>
                    <a:pt x="1578876" y="1303020"/>
                  </a:moveTo>
                  <a:lnTo>
                    <a:pt x="1563636" y="1303020"/>
                  </a:lnTo>
                  <a:lnTo>
                    <a:pt x="1563636" y="1319784"/>
                  </a:lnTo>
                  <a:lnTo>
                    <a:pt x="1578876" y="1319784"/>
                  </a:lnTo>
                  <a:lnTo>
                    <a:pt x="1578876" y="1303020"/>
                  </a:lnTo>
                  <a:close/>
                </a:path>
                <a:path w="1579245" h="2415540">
                  <a:moveTo>
                    <a:pt x="1578876" y="1272540"/>
                  </a:moveTo>
                  <a:lnTo>
                    <a:pt x="1563636" y="1272540"/>
                  </a:lnTo>
                  <a:lnTo>
                    <a:pt x="1563636" y="1287780"/>
                  </a:lnTo>
                  <a:lnTo>
                    <a:pt x="1578876" y="1287780"/>
                  </a:lnTo>
                  <a:lnTo>
                    <a:pt x="1578876" y="1272540"/>
                  </a:lnTo>
                  <a:close/>
                </a:path>
                <a:path w="1579245" h="2415540">
                  <a:moveTo>
                    <a:pt x="1578876" y="1242060"/>
                  </a:moveTo>
                  <a:lnTo>
                    <a:pt x="1563636" y="1242060"/>
                  </a:lnTo>
                  <a:lnTo>
                    <a:pt x="1563636" y="1257300"/>
                  </a:lnTo>
                  <a:lnTo>
                    <a:pt x="1578876" y="1257300"/>
                  </a:lnTo>
                  <a:lnTo>
                    <a:pt x="1578876" y="124206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4955494" y="1394396"/>
              <a:ext cx="0" cy="2880360"/>
            </a:xfrm>
            <a:custGeom>
              <a:avLst/>
              <a:gdLst/>
              <a:ahLst/>
              <a:cxnLst/>
              <a:rect l="l" t="t" r="r" b="b"/>
              <a:pathLst>
                <a:path w="0" h="2880360">
                  <a:moveTo>
                    <a:pt x="0" y="2880360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4593749" y="2734055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30%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382470" y="2250884"/>
            <a:ext cx="573405" cy="34480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8900" rIns="0" bIns="0" rtlCol="0" vert="horz">
            <a:spAutoFit/>
          </a:bodyPr>
          <a:lstStyle/>
          <a:p>
            <a:pPr marL="223520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382470" y="1840928"/>
            <a:ext cx="573405" cy="34290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7630" rIns="0" bIns="0" rtlCol="0" vert="horz">
            <a:spAutoFit/>
          </a:bodyPr>
          <a:lstStyle/>
          <a:p>
            <a:pPr marL="223520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74484" y="3968252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674484" y="3556824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674484" y="3145413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3%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7%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959304" y="2663888"/>
            <a:ext cx="697230" cy="34163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763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59304" y="2250884"/>
            <a:ext cx="697230" cy="34480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890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5002136" y="1911198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593749" y="1501322"/>
            <a:ext cx="7213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27%</a:t>
            </a:r>
            <a:r>
              <a:rPr dirty="0" sz="1100" spc="200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265879" y="3959085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387791" y="3547656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206509" y="3136316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192759" y="2724888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977914" y="2313460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930672" y="1902031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897180" y="1490674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pic>
        <p:nvPicPr>
          <p:cNvPr id="29" name="object 2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34058" y="4803584"/>
            <a:ext cx="803147" cy="571715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86558" y="4733480"/>
            <a:ext cx="806195" cy="641819"/>
          </a:xfrm>
          <a:prstGeom prst="rect">
            <a:avLst/>
          </a:prstGeom>
        </p:spPr>
      </p:pic>
      <p:sp>
        <p:nvSpPr>
          <p:cNvPr id="31" name="object 31" descr=""/>
          <p:cNvSpPr txBox="1"/>
          <p:nvPr/>
        </p:nvSpPr>
        <p:spPr>
          <a:xfrm>
            <a:off x="2795532" y="4995436"/>
            <a:ext cx="115633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CAPITAIS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6114657" y="4995436"/>
            <a:ext cx="1132840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INTERIOR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8116365" y="4140692"/>
            <a:ext cx="1096010" cy="1096010"/>
            <a:chOff x="8116365" y="4140692"/>
            <a:chExt cx="1096010" cy="1096010"/>
          </a:xfrm>
        </p:grpSpPr>
        <p:sp>
          <p:nvSpPr>
            <p:cNvPr id="34" name="object 34" descr=""/>
            <p:cNvSpPr/>
            <p:nvPr/>
          </p:nvSpPr>
          <p:spPr>
            <a:xfrm>
              <a:off x="8116365" y="4143692"/>
              <a:ext cx="548640" cy="1019810"/>
            </a:xfrm>
            <a:custGeom>
              <a:avLst/>
              <a:gdLst/>
              <a:ahLst/>
              <a:cxnLst/>
              <a:rect l="l" t="t" r="r" b="b"/>
              <a:pathLst>
                <a:path w="548640" h="1019810">
                  <a:moveTo>
                    <a:pt x="274225" y="1019555"/>
                  </a:moveTo>
                  <a:lnTo>
                    <a:pt x="234277" y="994238"/>
                  </a:lnTo>
                  <a:lnTo>
                    <a:pt x="197252" y="966081"/>
                  </a:lnTo>
                  <a:lnTo>
                    <a:pt x="163209" y="935310"/>
                  </a:lnTo>
                  <a:lnTo>
                    <a:pt x="132208" y="902150"/>
                  </a:lnTo>
                  <a:lnTo>
                    <a:pt x="104310" y="866826"/>
                  </a:lnTo>
                  <a:lnTo>
                    <a:pt x="79573" y="829563"/>
                  </a:lnTo>
                  <a:lnTo>
                    <a:pt x="58059" y="790588"/>
                  </a:lnTo>
                  <a:lnTo>
                    <a:pt x="39827" y="750125"/>
                  </a:lnTo>
                  <a:lnTo>
                    <a:pt x="24937" y="708399"/>
                  </a:lnTo>
                  <a:lnTo>
                    <a:pt x="13450" y="665636"/>
                  </a:lnTo>
                  <a:lnTo>
                    <a:pt x="5424" y="622061"/>
                  </a:lnTo>
                  <a:lnTo>
                    <a:pt x="921" y="577900"/>
                  </a:lnTo>
                  <a:lnTo>
                    <a:pt x="0" y="533377"/>
                  </a:lnTo>
                  <a:lnTo>
                    <a:pt x="2720" y="488719"/>
                  </a:lnTo>
                  <a:lnTo>
                    <a:pt x="9143" y="444149"/>
                  </a:lnTo>
                  <a:lnTo>
                    <a:pt x="19329" y="399895"/>
                  </a:lnTo>
                  <a:lnTo>
                    <a:pt x="33336" y="356180"/>
                  </a:lnTo>
                  <a:lnTo>
                    <a:pt x="51225" y="313230"/>
                  </a:lnTo>
                  <a:lnTo>
                    <a:pt x="73057" y="271271"/>
                  </a:lnTo>
                  <a:lnTo>
                    <a:pt x="98790" y="231015"/>
                  </a:lnTo>
                  <a:lnTo>
                    <a:pt x="127628" y="193466"/>
                  </a:lnTo>
                  <a:lnTo>
                    <a:pt x="159351" y="158761"/>
                  </a:lnTo>
                  <a:lnTo>
                    <a:pt x="193740" y="127038"/>
                  </a:lnTo>
                  <a:lnTo>
                    <a:pt x="230575" y="98433"/>
                  </a:lnTo>
                  <a:lnTo>
                    <a:pt x="269636" y="73085"/>
                  </a:lnTo>
                  <a:lnTo>
                    <a:pt x="310702" y="51131"/>
                  </a:lnTo>
                  <a:lnTo>
                    <a:pt x="353555" y="32708"/>
                  </a:lnTo>
                  <a:lnTo>
                    <a:pt x="397975" y="17953"/>
                  </a:lnTo>
                  <a:lnTo>
                    <a:pt x="443740" y="7005"/>
                  </a:lnTo>
                  <a:lnTo>
                    <a:pt x="490633" y="0"/>
                  </a:lnTo>
                  <a:lnTo>
                    <a:pt x="548545" y="545591"/>
                  </a:lnTo>
                  <a:lnTo>
                    <a:pt x="274225" y="1019555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8390590" y="4140692"/>
              <a:ext cx="821690" cy="1096010"/>
            </a:xfrm>
            <a:custGeom>
              <a:avLst/>
              <a:gdLst/>
              <a:ahLst/>
              <a:cxnLst/>
              <a:rect l="l" t="t" r="r" b="b"/>
              <a:pathLst>
                <a:path w="821690" h="1096010">
                  <a:moveTo>
                    <a:pt x="281677" y="1095655"/>
                  </a:moveTo>
                  <a:lnTo>
                    <a:pt x="232754" y="1094224"/>
                  </a:lnTo>
                  <a:lnTo>
                    <a:pt x="184230" y="1088421"/>
                  </a:lnTo>
                  <a:lnTo>
                    <a:pt x="136400" y="1078300"/>
                  </a:lnTo>
                  <a:lnTo>
                    <a:pt x="89556" y="1063913"/>
                  </a:lnTo>
                  <a:lnTo>
                    <a:pt x="43991" y="1045314"/>
                  </a:lnTo>
                  <a:lnTo>
                    <a:pt x="0" y="1022556"/>
                  </a:lnTo>
                  <a:lnTo>
                    <a:pt x="274319" y="548592"/>
                  </a:lnTo>
                  <a:lnTo>
                    <a:pt x="216407" y="3000"/>
                  </a:lnTo>
                  <a:lnTo>
                    <a:pt x="263756" y="0"/>
                  </a:lnTo>
                  <a:lnTo>
                    <a:pt x="310392" y="1008"/>
                  </a:lnTo>
                  <a:lnTo>
                    <a:pt x="356133" y="5880"/>
                  </a:lnTo>
                  <a:lnTo>
                    <a:pt x="400798" y="14469"/>
                  </a:lnTo>
                  <a:lnTo>
                    <a:pt x="444207" y="26632"/>
                  </a:lnTo>
                  <a:lnTo>
                    <a:pt x="486176" y="42222"/>
                  </a:lnTo>
                  <a:lnTo>
                    <a:pt x="526526" y="61095"/>
                  </a:lnTo>
                  <a:lnTo>
                    <a:pt x="565075" y="83104"/>
                  </a:lnTo>
                  <a:lnTo>
                    <a:pt x="601641" y="108105"/>
                  </a:lnTo>
                  <a:lnTo>
                    <a:pt x="636044" y="135952"/>
                  </a:lnTo>
                  <a:lnTo>
                    <a:pt x="668102" y="166500"/>
                  </a:lnTo>
                  <a:lnTo>
                    <a:pt x="697633" y="199603"/>
                  </a:lnTo>
                  <a:lnTo>
                    <a:pt x="724457" y="235117"/>
                  </a:lnTo>
                  <a:lnTo>
                    <a:pt x="748392" y="272896"/>
                  </a:lnTo>
                  <a:lnTo>
                    <a:pt x="769257" y="312795"/>
                  </a:lnTo>
                  <a:lnTo>
                    <a:pt x="786870" y="354668"/>
                  </a:lnTo>
                  <a:lnTo>
                    <a:pt x="801050" y="398370"/>
                  </a:lnTo>
                  <a:lnTo>
                    <a:pt x="811617" y="443756"/>
                  </a:lnTo>
                  <a:lnTo>
                    <a:pt x="818387" y="490680"/>
                  </a:lnTo>
                  <a:lnTo>
                    <a:pt x="821388" y="538029"/>
                  </a:lnTo>
                  <a:lnTo>
                    <a:pt x="820380" y="584664"/>
                  </a:lnTo>
                  <a:lnTo>
                    <a:pt x="815508" y="630406"/>
                  </a:lnTo>
                  <a:lnTo>
                    <a:pt x="806918" y="675071"/>
                  </a:lnTo>
                  <a:lnTo>
                    <a:pt x="794755" y="718479"/>
                  </a:lnTo>
                  <a:lnTo>
                    <a:pt x="779165" y="760449"/>
                  </a:lnTo>
                  <a:lnTo>
                    <a:pt x="760293" y="800799"/>
                  </a:lnTo>
                  <a:lnTo>
                    <a:pt x="738284" y="839347"/>
                  </a:lnTo>
                  <a:lnTo>
                    <a:pt x="713283" y="875914"/>
                  </a:lnTo>
                  <a:lnTo>
                    <a:pt x="685436" y="910317"/>
                  </a:lnTo>
                  <a:lnTo>
                    <a:pt x="654888" y="942374"/>
                  </a:lnTo>
                  <a:lnTo>
                    <a:pt x="621784" y="971906"/>
                  </a:lnTo>
                  <a:lnTo>
                    <a:pt x="586270" y="998730"/>
                  </a:lnTo>
                  <a:lnTo>
                    <a:pt x="548491" y="1022665"/>
                  </a:lnTo>
                  <a:lnTo>
                    <a:pt x="508593" y="1043529"/>
                  </a:lnTo>
                  <a:lnTo>
                    <a:pt x="466720" y="1061143"/>
                  </a:lnTo>
                  <a:lnTo>
                    <a:pt x="423018" y="1075323"/>
                  </a:lnTo>
                  <a:lnTo>
                    <a:pt x="377632" y="1085889"/>
                  </a:lnTo>
                  <a:lnTo>
                    <a:pt x="330707" y="1092660"/>
                  </a:lnTo>
                  <a:lnTo>
                    <a:pt x="281677" y="1095655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8199574" y="4506627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40%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8736070" y="4620923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60%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xfrm>
            <a:off x="512537" y="296934"/>
            <a:ext cx="5317490" cy="59753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>
                <a:solidFill>
                  <a:srgbClr val="2E3D46"/>
                </a:solidFill>
              </a:rPr>
              <a:t>TIPO DE</a:t>
            </a:r>
            <a:r>
              <a:rPr dirty="0" spc="-1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PROTOCOLOS</a:t>
            </a:r>
            <a:r>
              <a:rPr dirty="0" spc="3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POR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LOCALIZAÇÃO</a:t>
            </a:r>
          </a:p>
          <a:p>
            <a:pPr marL="12700">
              <a:lnSpc>
                <a:spcPts val="2245"/>
              </a:lnSpc>
            </a:pPr>
            <a:r>
              <a:rPr dirty="0">
                <a:solidFill>
                  <a:srgbClr val="2E3D46"/>
                </a:solidFill>
              </a:rPr>
              <a:t>(pessoa física</a:t>
            </a:r>
            <a:r>
              <a:rPr dirty="0" spc="1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+</a:t>
            </a:r>
            <a:r>
              <a:rPr dirty="0" spc="-3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pessoa</a:t>
            </a:r>
            <a:r>
              <a:rPr dirty="0" spc="30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jurídica)</a:t>
            </a:r>
          </a:p>
        </p:txBody>
      </p:sp>
      <p:sp>
        <p:nvSpPr>
          <p:cNvPr id="39" name="object 39" descr=""/>
          <p:cNvSpPr/>
          <p:nvPr/>
        </p:nvSpPr>
        <p:spPr>
          <a:xfrm>
            <a:off x="275290" y="335216"/>
            <a:ext cx="0" cy="1297305"/>
          </a:xfrm>
          <a:custGeom>
            <a:avLst/>
            <a:gdLst/>
            <a:ahLst/>
            <a:cxnLst/>
            <a:rect l="l" t="t" r="r" b="b"/>
            <a:pathLst>
              <a:path w="0" h="1297305">
                <a:moveTo>
                  <a:pt x="0" y="0"/>
                </a:moveTo>
                <a:lnTo>
                  <a:pt x="0" y="1296924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 txBox="1"/>
          <p:nvPr/>
        </p:nvSpPr>
        <p:spPr>
          <a:xfrm>
            <a:off x="512504" y="924408"/>
            <a:ext cx="59499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AGO</a:t>
            </a:r>
            <a:r>
              <a:rPr dirty="0" sz="1150" spc="4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pic>
        <p:nvPicPr>
          <p:cNvPr id="41" name="object 41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19914" y="1447736"/>
            <a:ext cx="309371" cy="288036"/>
          </a:xfrm>
          <a:prstGeom prst="rect">
            <a:avLst/>
          </a:prstGeom>
        </p:spPr>
      </p:pic>
      <p:sp>
        <p:nvSpPr>
          <p:cNvPr id="42" name="object 42" descr=""/>
          <p:cNvSpPr/>
          <p:nvPr/>
        </p:nvSpPr>
        <p:spPr>
          <a:xfrm>
            <a:off x="7854143" y="3604196"/>
            <a:ext cx="612775" cy="704215"/>
          </a:xfrm>
          <a:custGeom>
            <a:avLst/>
            <a:gdLst/>
            <a:ahLst/>
            <a:cxnLst/>
            <a:rect l="l" t="t" r="r" b="b"/>
            <a:pathLst>
              <a:path w="612775" h="704214">
                <a:moveTo>
                  <a:pt x="612648" y="0"/>
                </a:moveTo>
                <a:lnTo>
                  <a:pt x="4572" y="0"/>
                </a:lnTo>
                <a:lnTo>
                  <a:pt x="4572" y="414528"/>
                </a:lnTo>
                <a:lnTo>
                  <a:pt x="0" y="414528"/>
                </a:lnTo>
                <a:lnTo>
                  <a:pt x="0" y="704088"/>
                </a:lnTo>
                <a:lnTo>
                  <a:pt x="300228" y="704088"/>
                </a:lnTo>
                <a:lnTo>
                  <a:pt x="300228" y="548640"/>
                </a:lnTo>
                <a:lnTo>
                  <a:pt x="612648" y="548640"/>
                </a:lnTo>
                <a:lnTo>
                  <a:pt x="612648" y="0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67814" y="4707572"/>
            <a:ext cx="1437131" cy="667727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3002799" y="5009237"/>
            <a:ext cx="112204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HOMENS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180573" y="5009237"/>
            <a:ext cx="128206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MULHERES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4091386" y="1537652"/>
            <a:ext cx="1908175" cy="2595880"/>
            <a:chOff x="4091386" y="1537652"/>
            <a:chExt cx="1908175" cy="2595880"/>
          </a:xfrm>
        </p:grpSpPr>
        <p:sp>
          <p:nvSpPr>
            <p:cNvPr id="6" name="object 6" descr=""/>
            <p:cNvSpPr/>
            <p:nvPr/>
          </p:nvSpPr>
          <p:spPr>
            <a:xfrm>
              <a:off x="4382457" y="2680652"/>
              <a:ext cx="573405" cy="1050290"/>
            </a:xfrm>
            <a:custGeom>
              <a:avLst/>
              <a:gdLst/>
              <a:ahLst/>
              <a:cxnLst/>
              <a:rect l="l" t="t" r="r" b="b"/>
              <a:pathLst>
                <a:path w="573404" h="1050289">
                  <a:moveTo>
                    <a:pt x="573024" y="742188"/>
                  </a:moveTo>
                  <a:lnTo>
                    <a:pt x="284988" y="742188"/>
                  </a:lnTo>
                  <a:lnTo>
                    <a:pt x="284988" y="1050036"/>
                  </a:lnTo>
                  <a:lnTo>
                    <a:pt x="573024" y="1050036"/>
                  </a:lnTo>
                  <a:lnTo>
                    <a:pt x="573024" y="742188"/>
                  </a:lnTo>
                  <a:close/>
                </a:path>
                <a:path w="573404" h="1050289">
                  <a:moveTo>
                    <a:pt x="573024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573024" y="309372"/>
                  </a:lnTo>
                  <a:lnTo>
                    <a:pt x="573024" y="0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955481" y="1568132"/>
              <a:ext cx="1043940" cy="1050290"/>
            </a:xfrm>
            <a:custGeom>
              <a:avLst/>
              <a:gdLst/>
              <a:ahLst/>
              <a:cxnLst/>
              <a:rect l="l" t="t" r="r" b="b"/>
              <a:pathLst>
                <a:path w="1043939" h="1050289">
                  <a:moveTo>
                    <a:pt x="1043940" y="742188"/>
                  </a:moveTo>
                  <a:lnTo>
                    <a:pt x="0" y="742188"/>
                  </a:lnTo>
                  <a:lnTo>
                    <a:pt x="0" y="1050036"/>
                  </a:lnTo>
                  <a:lnTo>
                    <a:pt x="1043940" y="1050036"/>
                  </a:lnTo>
                  <a:lnTo>
                    <a:pt x="1043940" y="742188"/>
                  </a:lnTo>
                  <a:close/>
                </a:path>
                <a:path w="1043939" h="1050289">
                  <a:moveTo>
                    <a:pt x="1043940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1043940" y="309372"/>
                  </a:lnTo>
                  <a:lnTo>
                    <a:pt x="1043940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091373" y="1560512"/>
              <a:ext cx="1728470" cy="2178050"/>
            </a:xfrm>
            <a:custGeom>
              <a:avLst/>
              <a:gdLst/>
              <a:ahLst/>
              <a:cxnLst/>
              <a:rect l="l" t="t" r="r" b="b"/>
              <a:pathLst>
                <a:path w="1728470" h="2178050">
                  <a:moveTo>
                    <a:pt x="15240" y="1027176"/>
                  </a:moveTo>
                  <a:lnTo>
                    <a:pt x="0" y="1027176"/>
                  </a:lnTo>
                  <a:lnTo>
                    <a:pt x="0" y="1042416"/>
                  </a:lnTo>
                  <a:lnTo>
                    <a:pt x="15240" y="1042416"/>
                  </a:lnTo>
                  <a:lnTo>
                    <a:pt x="15240" y="1027176"/>
                  </a:lnTo>
                  <a:close/>
                </a:path>
                <a:path w="1728470" h="2178050">
                  <a:moveTo>
                    <a:pt x="15240" y="996696"/>
                  </a:moveTo>
                  <a:lnTo>
                    <a:pt x="0" y="996696"/>
                  </a:lnTo>
                  <a:lnTo>
                    <a:pt x="0" y="1011936"/>
                  </a:lnTo>
                  <a:lnTo>
                    <a:pt x="15240" y="1011936"/>
                  </a:lnTo>
                  <a:lnTo>
                    <a:pt x="15240" y="996696"/>
                  </a:lnTo>
                  <a:close/>
                </a:path>
                <a:path w="1728470" h="2178050">
                  <a:moveTo>
                    <a:pt x="15240" y="966216"/>
                  </a:moveTo>
                  <a:lnTo>
                    <a:pt x="0" y="966216"/>
                  </a:lnTo>
                  <a:lnTo>
                    <a:pt x="0" y="981456"/>
                  </a:lnTo>
                  <a:lnTo>
                    <a:pt x="15240" y="981456"/>
                  </a:lnTo>
                  <a:lnTo>
                    <a:pt x="15240" y="966216"/>
                  </a:lnTo>
                  <a:close/>
                </a:path>
                <a:path w="1728470" h="2178050">
                  <a:moveTo>
                    <a:pt x="15240" y="934212"/>
                  </a:moveTo>
                  <a:lnTo>
                    <a:pt x="0" y="934212"/>
                  </a:lnTo>
                  <a:lnTo>
                    <a:pt x="0" y="949452"/>
                  </a:lnTo>
                  <a:lnTo>
                    <a:pt x="15240" y="949452"/>
                  </a:lnTo>
                  <a:lnTo>
                    <a:pt x="15240" y="934212"/>
                  </a:lnTo>
                  <a:close/>
                </a:path>
                <a:path w="1728470" h="2178050">
                  <a:moveTo>
                    <a:pt x="15240" y="903732"/>
                  </a:moveTo>
                  <a:lnTo>
                    <a:pt x="0" y="903732"/>
                  </a:lnTo>
                  <a:lnTo>
                    <a:pt x="0" y="918972"/>
                  </a:lnTo>
                  <a:lnTo>
                    <a:pt x="15240" y="918972"/>
                  </a:lnTo>
                  <a:lnTo>
                    <a:pt x="15240" y="903732"/>
                  </a:lnTo>
                  <a:close/>
                </a:path>
                <a:path w="1728470" h="2178050">
                  <a:moveTo>
                    <a:pt x="15240" y="873252"/>
                  </a:moveTo>
                  <a:lnTo>
                    <a:pt x="0" y="873252"/>
                  </a:lnTo>
                  <a:lnTo>
                    <a:pt x="0" y="888492"/>
                  </a:lnTo>
                  <a:lnTo>
                    <a:pt x="15240" y="888492"/>
                  </a:lnTo>
                  <a:lnTo>
                    <a:pt x="15240" y="873252"/>
                  </a:lnTo>
                  <a:close/>
                </a:path>
                <a:path w="1728470" h="2178050">
                  <a:moveTo>
                    <a:pt x="15240" y="842772"/>
                  </a:moveTo>
                  <a:lnTo>
                    <a:pt x="0" y="842772"/>
                  </a:lnTo>
                  <a:lnTo>
                    <a:pt x="0" y="858012"/>
                  </a:lnTo>
                  <a:lnTo>
                    <a:pt x="15240" y="858012"/>
                  </a:lnTo>
                  <a:lnTo>
                    <a:pt x="15240" y="842772"/>
                  </a:lnTo>
                  <a:close/>
                </a:path>
                <a:path w="1728470" h="2178050">
                  <a:moveTo>
                    <a:pt x="15240" y="810768"/>
                  </a:moveTo>
                  <a:lnTo>
                    <a:pt x="0" y="810768"/>
                  </a:lnTo>
                  <a:lnTo>
                    <a:pt x="0" y="826008"/>
                  </a:lnTo>
                  <a:lnTo>
                    <a:pt x="15240" y="826008"/>
                  </a:lnTo>
                  <a:lnTo>
                    <a:pt x="15240" y="810768"/>
                  </a:lnTo>
                  <a:close/>
                </a:path>
                <a:path w="1728470" h="2178050">
                  <a:moveTo>
                    <a:pt x="15240" y="780288"/>
                  </a:moveTo>
                  <a:lnTo>
                    <a:pt x="0" y="780288"/>
                  </a:lnTo>
                  <a:lnTo>
                    <a:pt x="0" y="795528"/>
                  </a:lnTo>
                  <a:lnTo>
                    <a:pt x="15240" y="795528"/>
                  </a:lnTo>
                  <a:lnTo>
                    <a:pt x="15240" y="780288"/>
                  </a:lnTo>
                  <a:close/>
                </a:path>
                <a:path w="1728470" h="2178050">
                  <a:moveTo>
                    <a:pt x="15240" y="284988"/>
                  </a:moveTo>
                  <a:lnTo>
                    <a:pt x="0" y="284988"/>
                  </a:lnTo>
                  <a:lnTo>
                    <a:pt x="0" y="300228"/>
                  </a:lnTo>
                  <a:lnTo>
                    <a:pt x="15240" y="300228"/>
                  </a:lnTo>
                  <a:lnTo>
                    <a:pt x="15240" y="284988"/>
                  </a:lnTo>
                  <a:close/>
                </a:path>
                <a:path w="1728470" h="2178050">
                  <a:moveTo>
                    <a:pt x="15240" y="254508"/>
                  </a:moveTo>
                  <a:lnTo>
                    <a:pt x="0" y="254508"/>
                  </a:lnTo>
                  <a:lnTo>
                    <a:pt x="0" y="269748"/>
                  </a:lnTo>
                  <a:lnTo>
                    <a:pt x="15240" y="269748"/>
                  </a:lnTo>
                  <a:lnTo>
                    <a:pt x="15240" y="254508"/>
                  </a:lnTo>
                  <a:close/>
                </a:path>
                <a:path w="1728470" h="2178050">
                  <a:moveTo>
                    <a:pt x="15240" y="224028"/>
                  </a:moveTo>
                  <a:lnTo>
                    <a:pt x="0" y="224028"/>
                  </a:lnTo>
                  <a:lnTo>
                    <a:pt x="0" y="239268"/>
                  </a:lnTo>
                  <a:lnTo>
                    <a:pt x="15240" y="239268"/>
                  </a:lnTo>
                  <a:lnTo>
                    <a:pt x="15240" y="224028"/>
                  </a:lnTo>
                  <a:close/>
                </a:path>
                <a:path w="1728470" h="2178050">
                  <a:moveTo>
                    <a:pt x="15240" y="193548"/>
                  </a:moveTo>
                  <a:lnTo>
                    <a:pt x="0" y="193548"/>
                  </a:lnTo>
                  <a:lnTo>
                    <a:pt x="0" y="208788"/>
                  </a:lnTo>
                  <a:lnTo>
                    <a:pt x="15240" y="208788"/>
                  </a:lnTo>
                  <a:lnTo>
                    <a:pt x="15240" y="193548"/>
                  </a:lnTo>
                  <a:close/>
                </a:path>
                <a:path w="1728470" h="2178050">
                  <a:moveTo>
                    <a:pt x="15240" y="161544"/>
                  </a:moveTo>
                  <a:lnTo>
                    <a:pt x="0" y="161544"/>
                  </a:lnTo>
                  <a:lnTo>
                    <a:pt x="0" y="176784"/>
                  </a:lnTo>
                  <a:lnTo>
                    <a:pt x="15240" y="176784"/>
                  </a:lnTo>
                  <a:lnTo>
                    <a:pt x="15240" y="161544"/>
                  </a:lnTo>
                  <a:close/>
                </a:path>
                <a:path w="1728470" h="2178050">
                  <a:moveTo>
                    <a:pt x="15240" y="131064"/>
                  </a:moveTo>
                  <a:lnTo>
                    <a:pt x="0" y="131064"/>
                  </a:lnTo>
                  <a:lnTo>
                    <a:pt x="0" y="146304"/>
                  </a:lnTo>
                  <a:lnTo>
                    <a:pt x="15240" y="146304"/>
                  </a:lnTo>
                  <a:lnTo>
                    <a:pt x="15240" y="131064"/>
                  </a:lnTo>
                  <a:close/>
                </a:path>
                <a:path w="1728470" h="2178050">
                  <a:moveTo>
                    <a:pt x="15240" y="100584"/>
                  </a:moveTo>
                  <a:lnTo>
                    <a:pt x="0" y="100584"/>
                  </a:lnTo>
                  <a:lnTo>
                    <a:pt x="0" y="115824"/>
                  </a:lnTo>
                  <a:lnTo>
                    <a:pt x="15240" y="115824"/>
                  </a:lnTo>
                  <a:lnTo>
                    <a:pt x="15240" y="100584"/>
                  </a:lnTo>
                  <a:close/>
                </a:path>
                <a:path w="1728470" h="2178050">
                  <a:moveTo>
                    <a:pt x="15240" y="70104"/>
                  </a:moveTo>
                  <a:lnTo>
                    <a:pt x="0" y="70104"/>
                  </a:lnTo>
                  <a:lnTo>
                    <a:pt x="0" y="85344"/>
                  </a:lnTo>
                  <a:lnTo>
                    <a:pt x="15240" y="85344"/>
                  </a:lnTo>
                  <a:lnTo>
                    <a:pt x="15240" y="70104"/>
                  </a:lnTo>
                  <a:close/>
                </a:path>
                <a:path w="1728470" h="2178050">
                  <a:moveTo>
                    <a:pt x="15240" y="38100"/>
                  </a:moveTo>
                  <a:lnTo>
                    <a:pt x="0" y="38100"/>
                  </a:lnTo>
                  <a:lnTo>
                    <a:pt x="0" y="53340"/>
                  </a:lnTo>
                  <a:lnTo>
                    <a:pt x="15240" y="53340"/>
                  </a:lnTo>
                  <a:lnTo>
                    <a:pt x="15240" y="38100"/>
                  </a:lnTo>
                  <a:close/>
                </a:path>
                <a:path w="1728470" h="2178050">
                  <a:moveTo>
                    <a:pt x="21336" y="309372"/>
                  </a:moveTo>
                  <a:lnTo>
                    <a:pt x="7620" y="309372"/>
                  </a:lnTo>
                  <a:lnTo>
                    <a:pt x="15240" y="316992"/>
                  </a:lnTo>
                  <a:lnTo>
                    <a:pt x="0" y="316992"/>
                  </a:lnTo>
                  <a:lnTo>
                    <a:pt x="0" y="321564"/>
                  </a:lnTo>
                  <a:lnTo>
                    <a:pt x="3048" y="324612"/>
                  </a:lnTo>
                  <a:lnTo>
                    <a:pt x="21336" y="324612"/>
                  </a:lnTo>
                  <a:lnTo>
                    <a:pt x="21336" y="309372"/>
                  </a:lnTo>
                  <a:close/>
                </a:path>
                <a:path w="1728470" h="2178050">
                  <a:moveTo>
                    <a:pt x="22860" y="1050036"/>
                  </a:moveTo>
                  <a:lnTo>
                    <a:pt x="7620" y="1050036"/>
                  </a:lnTo>
                  <a:lnTo>
                    <a:pt x="7620" y="1065276"/>
                  </a:lnTo>
                  <a:lnTo>
                    <a:pt x="22860" y="1065276"/>
                  </a:lnTo>
                  <a:lnTo>
                    <a:pt x="22860" y="1050036"/>
                  </a:lnTo>
                  <a:close/>
                </a:path>
                <a:path w="1728470" h="2178050">
                  <a:moveTo>
                    <a:pt x="24384" y="742188"/>
                  </a:moveTo>
                  <a:lnTo>
                    <a:pt x="7620" y="742188"/>
                  </a:lnTo>
                  <a:lnTo>
                    <a:pt x="7620" y="749808"/>
                  </a:lnTo>
                  <a:lnTo>
                    <a:pt x="0" y="749808"/>
                  </a:lnTo>
                  <a:lnTo>
                    <a:pt x="0" y="765048"/>
                  </a:lnTo>
                  <a:lnTo>
                    <a:pt x="15240" y="765048"/>
                  </a:lnTo>
                  <a:lnTo>
                    <a:pt x="15240" y="757428"/>
                  </a:lnTo>
                  <a:lnTo>
                    <a:pt x="24384" y="757428"/>
                  </a:lnTo>
                  <a:lnTo>
                    <a:pt x="24384" y="749808"/>
                  </a:lnTo>
                  <a:lnTo>
                    <a:pt x="24384" y="742188"/>
                  </a:lnTo>
                  <a:close/>
                </a:path>
                <a:path w="1728470" h="2178050">
                  <a:moveTo>
                    <a:pt x="25908" y="0"/>
                  </a:moveTo>
                  <a:lnTo>
                    <a:pt x="10668" y="0"/>
                  </a:lnTo>
                  <a:lnTo>
                    <a:pt x="10668" y="7620"/>
                  </a:lnTo>
                  <a:lnTo>
                    <a:pt x="0" y="7620"/>
                  </a:lnTo>
                  <a:lnTo>
                    <a:pt x="0" y="22860"/>
                  </a:lnTo>
                  <a:lnTo>
                    <a:pt x="15240" y="22860"/>
                  </a:lnTo>
                  <a:lnTo>
                    <a:pt x="15240" y="15240"/>
                  </a:lnTo>
                  <a:lnTo>
                    <a:pt x="25908" y="15240"/>
                  </a:lnTo>
                  <a:lnTo>
                    <a:pt x="25908" y="7620"/>
                  </a:lnTo>
                  <a:lnTo>
                    <a:pt x="25908" y="0"/>
                  </a:lnTo>
                  <a:close/>
                </a:path>
                <a:path w="1728470" h="2178050">
                  <a:moveTo>
                    <a:pt x="53340" y="1050036"/>
                  </a:moveTo>
                  <a:lnTo>
                    <a:pt x="38100" y="1050036"/>
                  </a:lnTo>
                  <a:lnTo>
                    <a:pt x="38100" y="1065276"/>
                  </a:lnTo>
                  <a:lnTo>
                    <a:pt x="53340" y="1065276"/>
                  </a:lnTo>
                  <a:lnTo>
                    <a:pt x="53340" y="1050036"/>
                  </a:lnTo>
                  <a:close/>
                </a:path>
                <a:path w="1728470" h="2178050">
                  <a:moveTo>
                    <a:pt x="53340" y="309372"/>
                  </a:moveTo>
                  <a:lnTo>
                    <a:pt x="36576" y="309372"/>
                  </a:lnTo>
                  <a:lnTo>
                    <a:pt x="36576" y="324612"/>
                  </a:lnTo>
                  <a:lnTo>
                    <a:pt x="53340" y="324612"/>
                  </a:lnTo>
                  <a:lnTo>
                    <a:pt x="53340" y="309372"/>
                  </a:lnTo>
                  <a:close/>
                </a:path>
                <a:path w="1728470" h="2178050">
                  <a:moveTo>
                    <a:pt x="54864" y="742188"/>
                  </a:moveTo>
                  <a:lnTo>
                    <a:pt x="39624" y="742188"/>
                  </a:lnTo>
                  <a:lnTo>
                    <a:pt x="39624" y="757428"/>
                  </a:lnTo>
                  <a:lnTo>
                    <a:pt x="54864" y="757428"/>
                  </a:lnTo>
                  <a:lnTo>
                    <a:pt x="54864" y="742188"/>
                  </a:lnTo>
                  <a:close/>
                </a:path>
                <a:path w="1728470" h="2178050">
                  <a:moveTo>
                    <a:pt x="56388" y="0"/>
                  </a:moveTo>
                  <a:lnTo>
                    <a:pt x="41148" y="0"/>
                  </a:lnTo>
                  <a:lnTo>
                    <a:pt x="41148" y="15240"/>
                  </a:lnTo>
                  <a:lnTo>
                    <a:pt x="56388" y="15240"/>
                  </a:lnTo>
                  <a:lnTo>
                    <a:pt x="56388" y="0"/>
                  </a:lnTo>
                  <a:close/>
                </a:path>
                <a:path w="1728470" h="2178050">
                  <a:moveTo>
                    <a:pt x="83820" y="309372"/>
                  </a:moveTo>
                  <a:lnTo>
                    <a:pt x="68580" y="309372"/>
                  </a:lnTo>
                  <a:lnTo>
                    <a:pt x="68580" y="324612"/>
                  </a:lnTo>
                  <a:lnTo>
                    <a:pt x="83820" y="324612"/>
                  </a:lnTo>
                  <a:lnTo>
                    <a:pt x="83820" y="309372"/>
                  </a:lnTo>
                  <a:close/>
                </a:path>
                <a:path w="1728470" h="2178050">
                  <a:moveTo>
                    <a:pt x="85344" y="1050036"/>
                  </a:moveTo>
                  <a:lnTo>
                    <a:pt x="70104" y="1050036"/>
                  </a:lnTo>
                  <a:lnTo>
                    <a:pt x="70104" y="1065276"/>
                  </a:lnTo>
                  <a:lnTo>
                    <a:pt x="85344" y="1065276"/>
                  </a:lnTo>
                  <a:lnTo>
                    <a:pt x="85344" y="1050036"/>
                  </a:lnTo>
                  <a:close/>
                </a:path>
                <a:path w="1728470" h="2178050">
                  <a:moveTo>
                    <a:pt x="85344" y="742188"/>
                  </a:moveTo>
                  <a:lnTo>
                    <a:pt x="70104" y="742188"/>
                  </a:lnTo>
                  <a:lnTo>
                    <a:pt x="70104" y="757428"/>
                  </a:lnTo>
                  <a:lnTo>
                    <a:pt x="85344" y="757428"/>
                  </a:lnTo>
                  <a:lnTo>
                    <a:pt x="85344" y="742188"/>
                  </a:lnTo>
                  <a:close/>
                </a:path>
                <a:path w="1728470" h="2178050">
                  <a:moveTo>
                    <a:pt x="88392" y="0"/>
                  </a:moveTo>
                  <a:lnTo>
                    <a:pt x="73152" y="0"/>
                  </a:lnTo>
                  <a:lnTo>
                    <a:pt x="73152" y="15240"/>
                  </a:lnTo>
                  <a:lnTo>
                    <a:pt x="88392" y="15240"/>
                  </a:lnTo>
                  <a:lnTo>
                    <a:pt x="88392" y="0"/>
                  </a:lnTo>
                  <a:close/>
                </a:path>
                <a:path w="1728470" h="2178050">
                  <a:moveTo>
                    <a:pt x="114300" y="309372"/>
                  </a:moveTo>
                  <a:lnTo>
                    <a:pt x="99060" y="309372"/>
                  </a:lnTo>
                  <a:lnTo>
                    <a:pt x="99060" y="324612"/>
                  </a:lnTo>
                  <a:lnTo>
                    <a:pt x="114300" y="324612"/>
                  </a:lnTo>
                  <a:lnTo>
                    <a:pt x="114300" y="309372"/>
                  </a:lnTo>
                  <a:close/>
                </a:path>
                <a:path w="1728470" h="2178050">
                  <a:moveTo>
                    <a:pt x="115824" y="1050036"/>
                  </a:moveTo>
                  <a:lnTo>
                    <a:pt x="100584" y="1050036"/>
                  </a:lnTo>
                  <a:lnTo>
                    <a:pt x="100584" y="1065276"/>
                  </a:lnTo>
                  <a:lnTo>
                    <a:pt x="115824" y="1065276"/>
                  </a:lnTo>
                  <a:lnTo>
                    <a:pt x="115824" y="1050036"/>
                  </a:lnTo>
                  <a:close/>
                </a:path>
                <a:path w="1728470" h="2178050">
                  <a:moveTo>
                    <a:pt x="115824" y="742188"/>
                  </a:moveTo>
                  <a:lnTo>
                    <a:pt x="100584" y="742188"/>
                  </a:lnTo>
                  <a:lnTo>
                    <a:pt x="100584" y="757428"/>
                  </a:lnTo>
                  <a:lnTo>
                    <a:pt x="115824" y="757428"/>
                  </a:lnTo>
                  <a:lnTo>
                    <a:pt x="115824" y="742188"/>
                  </a:lnTo>
                  <a:close/>
                </a:path>
                <a:path w="1728470" h="2178050">
                  <a:moveTo>
                    <a:pt x="118872" y="0"/>
                  </a:moveTo>
                  <a:lnTo>
                    <a:pt x="103632" y="0"/>
                  </a:lnTo>
                  <a:lnTo>
                    <a:pt x="103632" y="15240"/>
                  </a:lnTo>
                  <a:lnTo>
                    <a:pt x="118872" y="15240"/>
                  </a:lnTo>
                  <a:lnTo>
                    <a:pt x="118872" y="0"/>
                  </a:lnTo>
                  <a:close/>
                </a:path>
                <a:path w="1728470" h="2178050">
                  <a:moveTo>
                    <a:pt x="144780" y="309372"/>
                  </a:moveTo>
                  <a:lnTo>
                    <a:pt x="129540" y="309372"/>
                  </a:lnTo>
                  <a:lnTo>
                    <a:pt x="129540" y="324612"/>
                  </a:lnTo>
                  <a:lnTo>
                    <a:pt x="144780" y="324612"/>
                  </a:lnTo>
                  <a:lnTo>
                    <a:pt x="144780" y="309372"/>
                  </a:lnTo>
                  <a:close/>
                </a:path>
                <a:path w="1728470" h="2178050">
                  <a:moveTo>
                    <a:pt x="146304" y="1050036"/>
                  </a:moveTo>
                  <a:lnTo>
                    <a:pt x="131064" y="1050036"/>
                  </a:lnTo>
                  <a:lnTo>
                    <a:pt x="131064" y="1065276"/>
                  </a:lnTo>
                  <a:lnTo>
                    <a:pt x="146304" y="1065276"/>
                  </a:lnTo>
                  <a:lnTo>
                    <a:pt x="146304" y="1050036"/>
                  </a:lnTo>
                  <a:close/>
                </a:path>
                <a:path w="1728470" h="2178050">
                  <a:moveTo>
                    <a:pt x="147828" y="742188"/>
                  </a:moveTo>
                  <a:lnTo>
                    <a:pt x="131064" y="742188"/>
                  </a:lnTo>
                  <a:lnTo>
                    <a:pt x="131064" y="757428"/>
                  </a:lnTo>
                  <a:lnTo>
                    <a:pt x="147828" y="757428"/>
                  </a:lnTo>
                  <a:lnTo>
                    <a:pt x="147828" y="742188"/>
                  </a:lnTo>
                  <a:close/>
                </a:path>
                <a:path w="1728470" h="2178050">
                  <a:moveTo>
                    <a:pt x="149352" y="0"/>
                  </a:moveTo>
                  <a:lnTo>
                    <a:pt x="134112" y="0"/>
                  </a:lnTo>
                  <a:lnTo>
                    <a:pt x="134112" y="15240"/>
                  </a:lnTo>
                  <a:lnTo>
                    <a:pt x="149352" y="15240"/>
                  </a:lnTo>
                  <a:lnTo>
                    <a:pt x="149352" y="0"/>
                  </a:lnTo>
                  <a:close/>
                </a:path>
                <a:path w="1728470" h="2178050">
                  <a:moveTo>
                    <a:pt x="176784" y="1050036"/>
                  </a:moveTo>
                  <a:lnTo>
                    <a:pt x="161544" y="1050036"/>
                  </a:lnTo>
                  <a:lnTo>
                    <a:pt x="161544" y="1065276"/>
                  </a:lnTo>
                  <a:lnTo>
                    <a:pt x="176784" y="1065276"/>
                  </a:lnTo>
                  <a:lnTo>
                    <a:pt x="176784" y="1050036"/>
                  </a:lnTo>
                  <a:close/>
                </a:path>
                <a:path w="1728470" h="2178050">
                  <a:moveTo>
                    <a:pt x="176784" y="309372"/>
                  </a:moveTo>
                  <a:lnTo>
                    <a:pt x="160020" y="309372"/>
                  </a:lnTo>
                  <a:lnTo>
                    <a:pt x="160020" y="324612"/>
                  </a:lnTo>
                  <a:lnTo>
                    <a:pt x="176784" y="324612"/>
                  </a:lnTo>
                  <a:lnTo>
                    <a:pt x="176784" y="309372"/>
                  </a:lnTo>
                  <a:close/>
                </a:path>
                <a:path w="1728470" h="2178050">
                  <a:moveTo>
                    <a:pt x="178308" y="742188"/>
                  </a:moveTo>
                  <a:lnTo>
                    <a:pt x="163068" y="742188"/>
                  </a:lnTo>
                  <a:lnTo>
                    <a:pt x="163068" y="757428"/>
                  </a:lnTo>
                  <a:lnTo>
                    <a:pt x="178308" y="757428"/>
                  </a:lnTo>
                  <a:lnTo>
                    <a:pt x="178308" y="742188"/>
                  </a:lnTo>
                  <a:close/>
                </a:path>
                <a:path w="1728470" h="2178050">
                  <a:moveTo>
                    <a:pt x="179832" y="0"/>
                  </a:moveTo>
                  <a:lnTo>
                    <a:pt x="164592" y="0"/>
                  </a:lnTo>
                  <a:lnTo>
                    <a:pt x="164592" y="15240"/>
                  </a:lnTo>
                  <a:lnTo>
                    <a:pt x="179832" y="15240"/>
                  </a:lnTo>
                  <a:lnTo>
                    <a:pt x="179832" y="0"/>
                  </a:lnTo>
                  <a:close/>
                </a:path>
                <a:path w="1728470" h="2178050">
                  <a:moveTo>
                    <a:pt x="207264" y="309372"/>
                  </a:moveTo>
                  <a:lnTo>
                    <a:pt x="192024" y="309372"/>
                  </a:lnTo>
                  <a:lnTo>
                    <a:pt x="192024" y="324612"/>
                  </a:lnTo>
                  <a:lnTo>
                    <a:pt x="207264" y="324612"/>
                  </a:lnTo>
                  <a:lnTo>
                    <a:pt x="207264" y="309372"/>
                  </a:lnTo>
                  <a:close/>
                </a:path>
                <a:path w="1728470" h="2178050">
                  <a:moveTo>
                    <a:pt x="208788" y="1050036"/>
                  </a:moveTo>
                  <a:lnTo>
                    <a:pt x="193548" y="1050036"/>
                  </a:lnTo>
                  <a:lnTo>
                    <a:pt x="193548" y="1065276"/>
                  </a:lnTo>
                  <a:lnTo>
                    <a:pt x="208788" y="1065276"/>
                  </a:lnTo>
                  <a:lnTo>
                    <a:pt x="208788" y="1050036"/>
                  </a:lnTo>
                  <a:close/>
                </a:path>
                <a:path w="1728470" h="2178050">
                  <a:moveTo>
                    <a:pt x="208788" y="742188"/>
                  </a:moveTo>
                  <a:lnTo>
                    <a:pt x="193548" y="742188"/>
                  </a:lnTo>
                  <a:lnTo>
                    <a:pt x="193548" y="757428"/>
                  </a:lnTo>
                  <a:lnTo>
                    <a:pt x="208788" y="757428"/>
                  </a:lnTo>
                  <a:lnTo>
                    <a:pt x="208788" y="742188"/>
                  </a:lnTo>
                  <a:close/>
                </a:path>
                <a:path w="1728470" h="2178050">
                  <a:moveTo>
                    <a:pt x="211836" y="0"/>
                  </a:moveTo>
                  <a:lnTo>
                    <a:pt x="196596" y="0"/>
                  </a:lnTo>
                  <a:lnTo>
                    <a:pt x="196596" y="15240"/>
                  </a:lnTo>
                  <a:lnTo>
                    <a:pt x="211836" y="15240"/>
                  </a:lnTo>
                  <a:lnTo>
                    <a:pt x="211836" y="0"/>
                  </a:lnTo>
                  <a:close/>
                </a:path>
                <a:path w="1728470" h="2178050">
                  <a:moveTo>
                    <a:pt x="237744" y="309372"/>
                  </a:moveTo>
                  <a:lnTo>
                    <a:pt x="222504" y="309372"/>
                  </a:lnTo>
                  <a:lnTo>
                    <a:pt x="222504" y="324612"/>
                  </a:lnTo>
                  <a:lnTo>
                    <a:pt x="237744" y="324612"/>
                  </a:lnTo>
                  <a:lnTo>
                    <a:pt x="237744" y="309372"/>
                  </a:lnTo>
                  <a:close/>
                </a:path>
                <a:path w="1728470" h="2178050">
                  <a:moveTo>
                    <a:pt x="239268" y="1050036"/>
                  </a:moveTo>
                  <a:lnTo>
                    <a:pt x="224028" y="1050036"/>
                  </a:lnTo>
                  <a:lnTo>
                    <a:pt x="224028" y="1065276"/>
                  </a:lnTo>
                  <a:lnTo>
                    <a:pt x="239268" y="1065276"/>
                  </a:lnTo>
                  <a:lnTo>
                    <a:pt x="239268" y="1050036"/>
                  </a:lnTo>
                  <a:close/>
                </a:path>
                <a:path w="1728470" h="2178050">
                  <a:moveTo>
                    <a:pt x="239268" y="742188"/>
                  </a:moveTo>
                  <a:lnTo>
                    <a:pt x="224028" y="742188"/>
                  </a:lnTo>
                  <a:lnTo>
                    <a:pt x="224028" y="757428"/>
                  </a:lnTo>
                  <a:lnTo>
                    <a:pt x="239268" y="757428"/>
                  </a:lnTo>
                  <a:lnTo>
                    <a:pt x="239268" y="742188"/>
                  </a:lnTo>
                  <a:close/>
                </a:path>
                <a:path w="1728470" h="2178050">
                  <a:moveTo>
                    <a:pt x="242316" y="0"/>
                  </a:moveTo>
                  <a:lnTo>
                    <a:pt x="227076" y="0"/>
                  </a:lnTo>
                  <a:lnTo>
                    <a:pt x="227076" y="15240"/>
                  </a:lnTo>
                  <a:lnTo>
                    <a:pt x="242316" y="15240"/>
                  </a:lnTo>
                  <a:lnTo>
                    <a:pt x="242316" y="0"/>
                  </a:lnTo>
                  <a:close/>
                </a:path>
                <a:path w="1728470" h="2178050">
                  <a:moveTo>
                    <a:pt x="268224" y="309372"/>
                  </a:moveTo>
                  <a:lnTo>
                    <a:pt x="252984" y="309372"/>
                  </a:lnTo>
                  <a:lnTo>
                    <a:pt x="252984" y="324612"/>
                  </a:lnTo>
                  <a:lnTo>
                    <a:pt x="268224" y="324612"/>
                  </a:lnTo>
                  <a:lnTo>
                    <a:pt x="268224" y="309372"/>
                  </a:lnTo>
                  <a:close/>
                </a:path>
                <a:path w="1728470" h="2178050">
                  <a:moveTo>
                    <a:pt x="269748" y="1050036"/>
                  </a:moveTo>
                  <a:lnTo>
                    <a:pt x="254508" y="1050036"/>
                  </a:lnTo>
                  <a:lnTo>
                    <a:pt x="254508" y="1065276"/>
                  </a:lnTo>
                  <a:lnTo>
                    <a:pt x="269748" y="1065276"/>
                  </a:lnTo>
                  <a:lnTo>
                    <a:pt x="269748" y="1050036"/>
                  </a:lnTo>
                  <a:close/>
                </a:path>
                <a:path w="1728470" h="2178050">
                  <a:moveTo>
                    <a:pt x="271272" y="742188"/>
                  </a:moveTo>
                  <a:lnTo>
                    <a:pt x="254508" y="742188"/>
                  </a:lnTo>
                  <a:lnTo>
                    <a:pt x="254508" y="757428"/>
                  </a:lnTo>
                  <a:lnTo>
                    <a:pt x="271272" y="757428"/>
                  </a:lnTo>
                  <a:lnTo>
                    <a:pt x="271272" y="742188"/>
                  </a:lnTo>
                  <a:close/>
                </a:path>
                <a:path w="1728470" h="2178050">
                  <a:moveTo>
                    <a:pt x="272796" y="0"/>
                  </a:moveTo>
                  <a:lnTo>
                    <a:pt x="257556" y="0"/>
                  </a:lnTo>
                  <a:lnTo>
                    <a:pt x="257556" y="15240"/>
                  </a:lnTo>
                  <a:lnTo>
                    <a:pt x="272796" y="15240"/>
                  </a:lnTo>
                  <a:lnTo>
                    <a:pt x="272796" y="0"/>
                  </a:lnTo>
                  <a:close/>
                </a:path>
                <a:path w="1728470" h="2178050">
                  <a:moveTo>
                    <a:pt x="300228" y="1050036"/>
                  </a:moveTo>
                  <a:lnTo>
                    <a:pt x="284988" y="1050036"/>
                  </a:lnTo>
                  <a:lnTo>
                    <a:pt x="284988" y="1065276"/>
                  </a:lnTo>
                  <a:lnTo>
                    <a:pt x="300228" y="1065276"/>
                  </a:lnTo>
                  <a:lnTo>
                    <a:pt x="300228" y="1050036"/>
                  </a:lnTo>
                  <a:close/>
                </a:path>
                <a:path w="1728470" h="2178050">
                  <a:moveTo>
                    <a:pt x="300228" y="309372"/>
                  </a:moveTo>
                  <a:lnTo>
                    <a:pt x="283464" y="309372"/>
                  </a:lnTo>
                  <a:lnTo>
                    <a:pt x="283464" y="324612"/>
                  </a:lnTo>
                  <a:lnTo>
                    <a:pt x="300228" y="324612"/>
                  </a:lnTo>
                  <a:lnTo>
                    <a:pt x="300228" y="309372"/>
                  </a:lnTo>
                  <a:close/>
                </a:path>
                <a:path w="1728470" h="2178050">
                  <a:moveTo>
                    <a:pt x="301752" y="742188"/>
                  </a:moveTo>
                  <a:lnTo>
                    <a:pt x="286512" y="742188"/>
                  </a:lnTo>
                  <a:lnTo>
                    <a:pt x="286512" y="757428"/>
                  </a:lnTo>
                  <a:lnTo>
                    <a:pt x="301752" y="757428"/>
                  </a:lnTo>
                  <a:lnTo>
                    <a:pt x="301752" y="742188"/>
                  </a:lnTo>
                  <a:close/>
                </a:path>
                <a:path w="1728470" h="2178050">
                  <a:moveTo>
                    <a:pt x="303276" y="0"/>
                  </a:moveTo>
                  <a:lnTo>
                    <a:pt x="288036" y="0"/>
                  </a:lnTo>
                  <a:lnTo>
                    <a:pt x="288036" y="15240"/>
                  </a:lnTo>
                  <a:lnTo>
                    <a:pt x="303276" y="15240"/>
                  </a:lnTo>
                  <a:lnTo>
                    <a:pt x="303276" y="0"/>
                  </a:lnTo>
                  <a:close/>
                </a:path>
                <a:path w="1728470" h="2178050">
                  <a:moveTo>
                    <a:pt x="330708" y="309372"/>
                  </a:moveTo>
                  <a:lnTo>
                    <a:pt x="315468" y="309372"/>
                  </a:lnTo>
                  <a:lnTo>
                    <a:pt x="315468" y="324612"/>
                  </a:lnTo>
                  <a:lnTo>
                    <a:pt x="330708" y="324612"/>
                  </a:lnTo>
                  <a:lnTo>
                    <a:pt x="330708" y="309372"/>
                  </a:lnTo>
                  <a:close/>
                </a:path>
                <a:path w="1728470" h="2178050">
                  <a:moveTo>
                    <a:pt x="332232" y="1050036"/>
                  </a:moveTo>
                  <a:lnTo>
                    <a:pt x="316992" y="1050036"/>
                  </a:lnTo>
                  <a:lnTo>
                    <a:pt x="316992" y="1065276"/>
                  </a:lnTo>
                  <a:lnTo>
                    <a:pt x="332232" y="1065276"/>
                  </a:lnTo>
                  <a:lnTo>
                    <a:pt x="332232" y="1050036"/>
                  </a:lnTo>
                  <a:close/>
                </a:path>
                <a:path w="1728470" h="2178050">
                  <a:moveTo>
                    <a:pt x="332232" y="742188"/>
                  </a:moveTo>
                  <a:lnTo>
                    <a:pt x="316992" y="742188"/>
                  </a:lnTo>
                  <a:lnTo>
                    <a:pt x="316992" y="757428"/>
                  </a:lnTo>
                  <a:lnTo>
                    <a:pt x="332232" y="757428"/>
                  </a:lnTo>
                  <a:lnTo>
                    <a:pt x="332232" y="742188"/>
                  </a:lnTo>
                  <a:close/>
                </a:path>
                <a:path w="1728470" h="2178050">
                  <a:moveTo>
                    <a:pt x="335280" y="0"/>
                  </a:moveTo>
                  <a:lnTo>
                    <a:pt x="320040" y="0"/>
                  </a:lnTo>
                  <a:lnTo>
                    <a:pt x="320040" y="15240"/>
                  </a:lnTo>
                  <a:lnTo>
                    <a:pt x="335280" y="15240"/>
                  </a:lnTo>
                  <a:lnTo>
                    <a:pt x="335280" y="0"/>
                  </a:lnTo>
                  <a:close/>
                </a:path>
                <a:path w="1728470" h="2178050">
                  <a:moveTo>
                    <a:pt x="361188" y="309372"/>
                  </a:moveTo>
                  <a:lnTo>
                    <a:pt x="345948" y="309372"/>
                  </a:lnTo>
                  <a:lnTo>
                    <a:pt x="345948" y="324612"/>
                  </a:lnTo>
                  <a:lnTo>
                    <a:pt x="361188" y="324612"/>
                  </a:lnTo>
                  <a:lnTo>
                    <a:pt x="361188" y="309372"/>
                  </a:lnTo>
                  <a:close/>
                </a:path>
                <a:path w="1728470" h="2178050">
                  <a:moveTo>
                    <a:pt x="362712" y="1050036"/>
                  </a:moveTo>
                  <a:lnTo>
                    <a:pt x="347472" y="1050036"/>
                  </a:lnTo>
                  <a:lnTo>
                    <a:pt x="347472" y="1065276"/>
                  </a:lnTo>
                  <a:lnTo>
                    <a:pt x="362712" y="1065276"/>
                  </a:lnTo>
                  <a:lnTo>
                    <a:pt x="362712" y="1050036"/>
                  </a:lnTo>
                  <a:close/>
                </a:path>
                <a:path w="1728470" h="2178050">
                  <a:moveTo>
                    <a:pt x="362712" y="742188"/>
                  </a:moveTo>
                  <a:lnTo>
                    <a:pt x="347472" y="742188"/>
                  </a:lnTo>
                  <a:lnTo>
                    <a:pt x="347472" y="757428"/>
                  </a:lnTo>
                  <a:lnTo>
                    <a:pt x="362712" y="757428"/>
                  </a:lnTo>
                  <a:lnTo>
                    <a:pt x="362712" y="742188"/>
                  </a:lnTo>
                  <a:close/>
                </a:path>
                <a:path w="1728470" h="2178050">
                  <a:moveTo>
                    <a:pt x="365760" y="0"/>
                  </a:moveTo>
                  <a:lnTo>
                    <a:pt x="350520" y="0"/>
                  </a:lnTo>
                  <a:lnTo>
                    <a:pt x="350520" y="15240"/>
                  </a:lnTo>
                  <a:lnTo>
                    <a:pt x="365760" y="15240"/>
                  </a:lnTo>
                  <a:lnTo>
                    <a:pt x="365760" y="0"/>
                  </a:lnTo>
                  <a:close/>
                </a:path>
                <a:path w="1728470" h="2178050">
                  <a:moveTo>
                    <a:pt x="388632" y="1397520"/>
                  </a:moveTo>
                  <a:lnTo>
                    <a:pt x="373380" y="1397520"/>
                  </a:lnTo>
                  <a:lnTo>
                    <a:pt x="373380" y="1414284"/>
                  </a:lnTo>
                  <a:lnTo>
                    <a:pt x="388632" y="1414284"/>
                  </a:lnTo>
                  <a:lnTo>
                    <a:pt x="388632" y="1397520"/>
                  </a:lnTo>
                  <a:close/>
                </a:path>
                <a:path w="1728470" h="2178050">
                  <a:moveTo>
                    <a:pt x="388632" y="1367040"/>
                  </a:moveTo>
                  <a:lnTo>
                    <a:pt x="373380" y="1367040"/>
                  </a:lnTo>
                  <a:lnTo>
                    <a:pt x="373380" y="1382280"/>
                  </a:lnTo>
                  <a:lnTo>
                    <a:pt x="388632" y="1382280"/>
                  </a:lnTo>
                  <a:lnTo>
                    <a:pt x="388632" y="1367040"/>
                  </a:lnTo>
                  <a:close/>
                </a:path>
                <a:path w="1728470" h="2178050">
                  <a:moveTo>
                    <a:pt x="388632" y="1336560"/>
                  </a:moveTo>
                  <a:lnTo>
                    <a:pt x="373380" y="1336560"/>
                  </a:lnTo>
                  <a:lnTo>
                    <a:pt x="373380" y="1351800"/>
                  </a:lnTo>
                  <a:lnTo>
                    <a:pt x="388632" y="1351800"/>
                  </a:lnTo>
                  <a:lnTo>
                    <a:pt x="388632" y="1336560"/>
                  </a:lnTo>
                  <a:close/>
                </a:path>
                <a:path w="1728470" h="2178050">
                  <a:moveTo>
                    <a:pt x="388632" y="1306080"/>
                  </a:moveTo>
                  <a:lnTo>
                    <a:pt x="373380" y="1306080"/>
                  </a:lnTo>
                  <a:lnTo>
                    <a:pt x="373380" y="1321320"/>
                  </a:lnTo>
                  <a:lnTo>
                    <a:pt x="388632" y="1321320"/>
                  </a:lnTo>
                  <a:lnTo>
                    <a:pt x="388632" y="1306080"/>
                  </a:lnTo>
                  <a:close/>
                </a:path>
                <a:path w="1728470" h="2178050">
                  <a:moveTo>
                    <a:pt x="388632" y="1274076"/>
                  </a:moveTo>
                  <a:lnTo>
                    <a:pt x="373380" y="1274076"/>
                  </a:lnTo>
                  <a:lnTo>
                    <a:pt x="373380" y="1290840"/>
                  </a:lnTo>
                  <a:lnTo>
                    <a:pt x="388632" y="1290840"/>
                  </a:lnTo>
                  <a:lnTo>
                    <a:pt x="388632" y="1274076"/>
                  </a:lnTo>
                  <a:close/>
                </a:path>
                <a:path w="1728470" h="2178050">
                  <a:moveTo>
                    <a:pt x="388632" y="1243596"/>
                  </a:moveTo>
                  <a:lnTo>
                    <a:pt x="373380" y="1243596"/>
                  </a:lnTo>
                  <a:lnTo>
                    <a:pt x="373380" y="1258836"/>
                  </a:lnTo>
                  <a:lnTo>
                    <a:pt x="388632" y="1258836"/>
                  </a:lnTo>
                  <a:lnTo>
                    <a:pt x="388632" y="1243596"/>
                  </a:lnTo>
                  <a:close/>
                </a:path>
                <a:path w="1728470" h="2178050">
                  <a:moveTo>
                    <a:pt x="388632" y="1213116"/>
                  </a:moveTo>
                  <a:lnTo>
                    <a:pt x="373380" y="1213116"/>
                  </a:lnTo>
                  <a:lnTo>
                    <a:pt x="373380" y="1228356"/>
                  </a:lnTo>
                  <a:lnTo>
                    <a:pt x="388632" y="1228356"/>
                  </a:lnTo>
                  <a:lnTo>
                    <a:pt x="388632" y="1213116"/>
                  </a:lnTo>
                  <a:close/>
                </a:path>
                <a:path w="1728470" h="2178050">
                  <a:moveTo>
                    <a:pt x="388632" y="1182636"/>
                  </a:moveTo>
                  <a:lnTo>
                    <a:pt x="373380" y="1182636"/>
                  </a:lnTo>
                  <a:lnTo>
                    <a:pt x="373380" y="1197876"/>
                  </a:lnTo>
                  <a:lnTo>
                    <a:pt x="388632" y="1197876"/>
                  </a:lnTo>
                  <a:lnTo>
                    <a:pt x="388632" y="1182636"/>
                  </a:lnTo>
                  <a:close/>
                </a:path>
                <a:path w="1728470" h="2178050">
                  <a:moveTo>
                    <a:pt x="388632" y="1150632"/>
                  </a:moveTo>
                  <a:lnTo>
                    <a:pt x="373380" y="1150632"/>
                  </a:lnTo>
                  <a:lnTo>
                    <a:pt x="373380" y="1167396"/>
                  </a:lnTo>
                  <a:lnTo>
                    <a:pt x="388632" y="1167396"/>
                  </a:lnTo>
                  <a:lnTo>
                    <a:pt x="388632" y="1150632"/>
                  </a:lnTo>
                  <a:close/>
                </a:path>
                <a:path w="1728470" h="2178050">
                  <a:moveTo>
                    <a:pt x="390156" y="1112532"/>
                  </a:moveTo>
                  <a:lnTo>
                    <a:pt x="381000" y="1112532"/>
                  </a:lnTo>
                  <a:lnTo>
                    <a:pt x="381000" y="1120152"/>
                  </a:lnTo>
                  <a:lnTo>
                    <a:pt x="373380" y="1120152"/>
                  </a:lnTo>
                  <a:lnTo>
                    <a:pt x="373380" y="1135392"/>
                  </a:lnTo>
                  <a:lnTo>
                    <a:pt x="388632" y="1135392"/>
                  </a:lnTo>
                  <a:lnTo>
                    <a:pt x="388632" y="1127772"/>
                  </a:lnTo>
                  <a:lnTo>
                    <a:pt x="390156" y="1127772"/>
                  </a:lnTo>
                  <a:lnTo>
                    <a:pt x="390156" y="1120152"/>
                  </a:lnTo>
                  <a:lnTo>
                    <a:pt x="390156" y="1112532"/>
                  </a:lnTo>
                  <a:close/>
                </a:path>
                <a:path w="1728470" h="2178050">
                  <a:moveTo>
                    <a:pt x="391668" y="309372"/>
                  </a:moveTo>
                  <a:lnTo>
                    <a:pt x="376428" y="309372"/>
                  </a:lnTo>
                  <a:lnTo>
                    <a:pt x="376428" y="324612"/>
                  </a:lnTo>
                  <a:lnTo>
                    <a:pt x="391668" y="324612"/>
                  </a:lnTo>
                  <a:lnTo>
                    <a:pt x="391668" y="309372"/>
                  </a:lnTo>
                  <a:close/>
                </a:path>
                <a:path w="1728470" h="2178050">
                  <a:moveTo>
                    <a:pt x="393192" y="1050036"/>
                  </a:moveTo>
                  <a:lnTo>
                    <a:pt x="377952" y="1050036"/>
                  </a:lnTo>
                  <a:lnTo>
                    <a:pt x="377952" y="1065276"/>
                  </a:lnTo>
                  <a:lnTo>
                    <a:pt x="393192" y="1065276"/>
                  </a:lnTo>
                  <a:lnTo>
                    <a:pt x="393192" y="1050036"/>
                  </a:lnTo>
                  <a:close/>
                </a:path>
                <a:path w="1728470" h="2178050">
                  <a:moveTo>
                    <a:pt x="394716" y="742188"/>
                  </a:moveTo>
                  <a:lnTo>
                    <a:pt x="377952" y="742188"/>
                  </a:lnTo>
                  <a:lnTo>
                    <a:pt x="377952" y="757428"/>
                  </a:lnTo>
                  <a:lnTo>
                    <a:pt x="394716" y="757428"/>
                  </a:lnTo>
                  <a:lnTo>
                    <a:pt x="394716" y="742188"/>
                  </a:lnTo>
                  <a:close/>
                </a:path>
                <a:path w="1728470" h="2178050">
                  <a:moveTo>
                    <a:pt x="396240" y="0"/>
                  </a:moveTo>
                  <a:lnTo>
                    <a:pt x="381000" y="0"/>
                  </a:lnTo>
                  <a:lnTo>
                    <a:pt x="381000" y="15240"/>
                  </a:lnTo>
                  <a:lnTo>
                    <a:pt x="396240" y="15240"/>
                  </a:lnTo>
                  <a:lnTo>
                    <a:pt x="396240" y="0"/>
                  </a:lnTo>
                  <a:close/>
                </a:path>
                <a:path w="1728470" h="2178050">
                  <a:moveTo>
                    <a:pt x="396252" y="1421904"/>
                  </a:moveTo>
                  <a:lnTo>
                    <a:pt x="381000" y="1421904"/>
                  </a:lnTo>
                  <a:lnTo>
                    <a:pt x="388632" y="1429524"/>
                  </a:lnTo>
                  <a:lnTo>
                    <a:pt x="373380" y="1429524"/>
                  </a:lnTo>
                  <a:lnTo>
                    <a:pt x="373380" y="1434096"/>
                  </a:lnTo>
                  <a:lnTo>
                    <a:pt x="377952" y="1437144"/>
                  </a:lnTo>
                  <a:lnTo>
                    <a:pt x="396252" y="1437144"/>
                  </a:lnTo>
                  <a:lnTo>
                    <a:pt x="396252" y="1421904"/>
                  </a:lnTo>
                  <a:close/>
                </a:path>
                <a:path w="1728470" h="2178050">
                  <a:moveTo>
                    <a:pt x="406908" y="656844"/>
                  </a:moveTo>
                  <a:lnTo>
                    <a:pt x="391668" y="656844"/>
                  </a:lnTo>
                  <a:lnTo>
                    <a:pt x="391668" y="672084"/>
                  </a:lnTo>
                  <a:lnTo>
                    <a:pt x="406908" y="672084"/>
                  </a:lnTo>
                  <a:lnTo>
                    <a:pt x="406908" y="656844"/>
                  </a:lnTo>
                  <a:close/>
                </a:path>
                <a:path w="1728470" h="2178050">
                  <a:moveTo>
                    <a:pt x="406908" y="626364"/>
                  </a:moveTo>
                  <a:lnTo>
                    <a:pt x="391668" y="626364"/>
                  </a:lnTo>
                  <a:lnTo>
                    <a:pt x="391668" y="641604"/>
                  </a:lnTo>
                  <a:lnTo>
                    <a:pt x="406908" y="641604"/>
                  </a:lnTo>
                  <a:lnTo>
                    <a:pt x="406908" y="626364"/>
                  </a:lnTo>
                  <a:close/>
                </a:path>
                <a:path w="1728470" h="2178050">
                  <a:moveTo>
                    <a:pt x="406908" y="595884"/>
                  </a:moveTo>
                  <a:lnTo>
                    <a:pt x="391668" y="595884"/>
                  </a:lnTo>
                  <a:lnTo>
                    <a:pt x="391668" y="611124"/>
                  </a:lnTo>
                  <a:lnTo>
                    <a:pt x="406908" y="611124"/>
                  </a:lnTo>
                  <a:lnTo>
                    <a:pt x="406908" y="595884"/>
                  </a:lnTo>
                  <a:close/>
                </a:path>
                <a:path w="1728470" h="2178050">
                  <a:moveTo>
                    <a:pt x="406908" y="563880"/>
                  </a:moveTo>
                  <a:lnTo>
                    <a:pt x="391668" y="563880"/>
                  </a:lnTo>
                  <a:lnTo>
                    <a:pt x="391668" y="579120"/>
                  </a:lnTo>
                  <a:lnTo>
                    <a:pt x="406908" y="579120"/>
                  </a:lnTo>
                  <a:lnTo>
                    <a:pt x="406908" y="563880"/>
                  </a:lnTo>
                  <a:close/>
                </a:path>
                <a:path w="1728470" h="2178050">
                  <a:moveTo>
                    <a:pt x="406908" y="533400"/>
                  </a:moveTo>
                  <a:lnTo>
                    <a:pt x="391668" y="533400"/>
                  </a:lnTo>
                  <a:lnTo>
                    <a:pt x="391668" y="548640"/>
                  </a:lnTo>
                  <a:lnTo>
                    <a:pt x="406908" y="548640"/>
                  </a:lnTo>
                  <a:lnTo>
                    <a:pt x="406908" y="533400"/>
                  </a:lnTo>
                  <a:close/>
                </a:path>
                <a:path w="1728470" h="2178050">
                  <a:moveTo>
                    <a:pt x="406908" y="502920"/>
                  </a:moveTo>
                  <a:lnTo>
                    <a:pt x="391668" y="502920"/>
                  </a:lnTo>
                  <a:lnTo>
                    <a:pt x="391668" y="518160"/>
                  </a:lnTo>
                  <a:lnTo>
                    <a:pt x="406908" y="518160"/>
                  </a:lnTo>
                  <a:lnTo>
                    <a:pt x="406908" y="502920"/>
                  </a:lnTo>
                  <a:close/>
                </a:path>
                <a:path w="1728470" h="2178050">
                  <a:moveTo>
                    <a:pt x="406908" y="472440"/>
                  </a:moveTo>
                  <a:lnTo>
                    <a:pt x="391668" y="472440"/>
                  </a:lnTo>
                  <a:lnTo>
                    <a:pt x="391668" y="487680"/>
                  </a:lnTo>
                  <a:lnTo>
                    <a:pt x="406908" y="487680"/>
                  </a:lnTo>
                  <a:lnTo>
                    <a:pt x="406908" y="472440"/>
                  </a:lnTo>
                  <a:close/>
                </a:path>
                <a:path w="1728470" h="2178050">
                  <a:moveTo>
                    <a:pt x="406908" y="440436"/>
                  </a:moveTo>
                  <a:lnTo>
                    <a:pt x="391668" y="440436"/>
                  </a:lnTo>
                  <a:lnTo>
                    <a:pt x="391668" y="455676"/>
                  </a:lnTo>
                  <a:lnTo>
                    <a:pt x="406908" y="455676"/>
                  </a:lnTo>
                  <a:lnTo>
                    <a:pt x="406908" y="440436"/>
                  </a:lnTo>
                  <a:close/>
                </a:path>
                <a:path w="1728470" h="2178050">
                  <a:moveTo>
                    <a:pt x="406908" y="409956"/>
                  </a:moveTo>
                  <a:lnTo>
                    <a:pt x="391668" y="409956"/>
                  </a:lnTo>
                  <a:lnTo>
                    <a:pt x="391668" y="425196"/>
                  </a:lnTo>
                  <a:lnTo>
                    <a:pt x="406908" y="425196"/>
                  </a:lnTo>
                  <a:lnTo>
                    <a:pt x="406908" y="409956"/>
                  </a:lnTo>
                  <a:close/>
                </a:path>
                <a:path w="1728470" h="2178050">
                  <a:moveTo>
                    <a:pt x="406908" y="379476"/>
                  </a:moveTo>
                  <a:lnTo>
                    <a:pt x="403860" y="379476"/>
                  </a:lnTo>
                  <a:lnTo>
                    <a:pt x="403860" y="371856"/>
                  </a:lnTo>
                  <a:lnTo>
                    <a:pt x="399288" y="371856"/>
                  </a:lnTo>
                  <a:lnTo>
                    <a:pt x="399288" y="379476"/>
                  </a:lnTo>
                  <a:lnTo>
                    <a:pt x="391668" y="379476"/>
                  </a:lnTo>
                  <a:lnTo>
                    <a:pt x="391668" y="394716"/>
                  </a:lnTo>
                  <a:lnTo>
                    <a:pt x="406908" y="394716"/>
                  </a:lnTo>
                  <a:lnTo>
                    <a:pt x="406908" y="387096"/>
                  </a:lnTo>
                  <a:lnTo>
                    <a:pt x="406908" y="379476"/>
                  </a:lnTo>
                  <a:close/>
                </a:path>
                <a:path w="1728470" h="2178050">
                  <a:moveTo>
                    <a:pt x="414528" y="679704"/>
                  </a:moveTo>
                  <a:lnTo>
                    <a:pt x="399288" y="679704"/>
                  </a:lnTo>
                  <a:lnTo>
                    <a:pt x="399288" y="694944"/>
                  </a:lnTo>
                  <a:lnTo>
                    <a:pt x="414528" y="694944"/>
                  </a:lnTo>
                  <a:lnTo>
                    <a:pt x="414528" y="679704"/>
                  </a:lnTo>
                  <a:close/>
                </a:path>
                <a:path w="1728470" h="2178050">
                  <a:moveTo>
                    <a:pt x="422160" y="1112532"/>
                  </a:moveTo>
                  <a:lnTo>
                    <a:pt x="406920" y="1112532"/>
                  </a:lnTo>
                  <a:lnTo>
                    <a:pt x="406920" y="1127772"/>
                  </a:lnTo>
                  <a:lnTo>
                    <a:pt x="422160" y="1127772"/>
                  </a:lnTo>
                  <a:lnTo>
                    <a:pt x="422160" y="1112532"/>
                  </a:lnTo>
                  <a:close/>
                </a:path>
                <a:path w="1728470" h="2178050">
                  <a:moveTo>
                    <a:pt x="423672" y="1050036"/>
                  </a:moveTo>
                  <a:lnTo>
                    <a:pt x="408432" y="1050036"/>
                  </a:lnTo>
                  <a:lnTo>
                    <a:pt x="408432" y="1065276"/>
                  </a:lnTo>
                  <a:lnTo>
                    <a:pt x="423672" y="1065276"/>
                  </a:lnTo>
                  <a:lnTo>
                    <a:pt x="423672" y="1050036"/>
                  </a:lnTo>
                  <a:close/>
                </a:path>
                <a:path w="1728470" h="2178050">
                  <a:moveTo>
                    <a:pt x="423672" y="309372"/>
                  </a:moveTo>
                  <a:lnTo>
                    <a:pt x="406908" y="309372"/>
                  </a:lnTo>
                  <a:lnTo>
                    <a:pt x="406908" y="324612"/>
                  </a:lnTo>
                  <a:lnTo>
                    <a:pt x="423672" y="324612"/>
                  </a:lnTo>
                  <a:lnTo>
                    <a:pt x="423672" y="309372"/>
                  </a:lnTo>
                  <a:close/>
                </a:path>
                <a:path w="1728470" h="2178050">
                  <a:moveTo>
                    <a:pt x="425196" y="742188"/>
                  </a:moveTo>
                  <a:lnTo>
                    <a:pt x="409956" y="742188"/>
                  </a:lnTo>
                  <a:lnTo>
                    <a:pt x="409956" y="757428"/>
                  </a:lnTo>
                  <a:lnTo>
                    <a:pt x="425196" y="757428"/>
                  </a:lnTo>
                  <a:lnTo>
                    <a:pt x="425196" y="742188"/>
                  </a:lnTo>
                  <a:close/>
                </a:path>
                <a:path w="1728470" h="2178050">
                  <a:moveTo>
                    <a:pt x="426720" y="0"/>
                  </a:moveTo>
                  <a:lnTo>
                    <a:pt x="411480" y="0"/>
                  </a:lnTo>
                  <a:lnTo>
                    <a:pt x="411480" y="15240"/>
                  </a:lnTo>
                  <a:lnTo>
                    <a:pt x="426720" y="15240"/>
                  </a:lnTo>
                  <a:lnTo>
                    <a:pt x="426720" y="0"/>
                  </a:lnTo>
                  <a:close/>
                </a:path>
                <a:path w="1728470" h="2178050">
                  <a:moveTo>
                    <a:pt x="428256" y="1421904"/>
                  </a:moveTo>
                  <a:lnTo>
                    <a:pt x="411492" y="1421904"/>
                  </a:lnTo>
                  <a:lnTo>
                    <a:pt x="411492" y="1437144"/>
                  </a:lnTo>
                  <a:lnTo>
                    <a:pt x="428256" y="1437144"/>
                  </a:lnTo>
                  <a:lnTo>
                    <a:pt x="428256" y="1421904"/>
                  </a:lnTo>
                  <a:close/>
                </a:path>
                <a:path w="1728470" h="2178050">
                  <a:moveTo>
                    <a:pt x="434340" y="371856"/>
                  </a:moveTo>
                  <a:lnTo>
                    <a:pt x="419100" y="371856"/>
                  </a:lnTo>
                  <a:lnTo>
                    <a:pt x="419100" y="387096"/>
                  </a:lnTo>
                  <a:lnTo>
                    <a:pt x="434340" y="387096"/>
                  </a:lnTo>
                  <a:lnTo>
                    <a:pt x="434340" y="371856"/>
                  </a:lnTo>
                  <a:close/>
                </a:path>
                <a:path w="1728470" h="2178050">
                  <a:moveTo>
                    <a:pt x="445008" y="679704"/>
                  </a:moveTo>
                  <a:lnTo>
                    <a:pt x="429768" y="679704"/>
                  </a:lnTo>
                  <a:lnTo>
                    <a:pt x="429768" y="694944"/>
                  </a:lnTo>
                  <a:lnTo>
                    <a:pt x="445008" y="694944"/>
                  </a:lnTo>
                  <a:lnTo>
                    <a:pt x="445008" y="679704"/>
                  </a:lnTo>
                  <a:close/>
                </a:path>
                <a:path w="1728470" h="2178050">
                  <a:moveTo>
                    <a:pt x="452640" y="1112532"/>
                  </a:moveTo>
                  <a:lnTo>
                    <a:pt x="437400" y="1112532"/>
                  </a:lnTo>
                  <a:lnTo>
                    <a:pt x="437400" y="1127772"/>
                  </a:lnTo>
                  <a:lnTo>
                    <a:pt x="452640" y="1127772"/>
                  </a:lnTo>
                  <a:lnTo>
                    <a:pt x="452640" y="1112532"/>
                  </a:lnTo>
                  <a:close/>
                </a:path>
                <a:path w="1728470" h="2178050">
                  <a:moveTo>
                    <a:pt x="454152" y="309372"/>
                  </a:moveTo>
                  <a:lnTo>
                    <a:pt x="438912" y="309372"/>
                  </a:lnTo>
                  <a:lnTo>
                    <a:pt x="438912" y="324612"/>
                  </a:lnTo>
                  <a:lnTo>
                    <a:pt x="454152" y="324612"/>
                  </a:lnTo>
                  <a:lnTo>
                    <a:pt x="454152" y="309372"/>
                  </a:lnTo>
                  <a:close/>
                </a:path>
                <a:path w="1728470" h="2178050">
                  <a:moveTo>
                    <a:pt x="455676" y="1050036"/>
                  </a:moveTo>
                  <a:lnTo>
                    <a:pt x="440436" y="1050036"/>
                  </a:lnTo>
                  <a:lnTo>
                    <a:pt x="440436" y="1065276"/>
                  </a:lnTo>
                  <a:lnTo>
                    <a:pt x="455676" y="1065276"/>
                  </a:lnTo>
                  <a:lnTo>
                    <a:pt x="455676" y="1050036"/>
                  </a:lnTo>
                  <a:close/>
                </a:path>
                <a:path w="1728470" h="2178050">
                  <a:moveTo>
                    <a:pt x="455676" y="742188"/>
                  </a:moveTo>
                  <a:lnTo>
                    <a:pt x="440436" y="742188"/>
                  </a:lnTo>
                  <a:lnTo>
                    <a:pt x="440436" y="757428"/>
                  </a:lnTo>
                  <a:lnTo>
                    <a:pt x="455676" y="757428"/>
                  </a:lnTo>
                  <a:lnTo>
                    <a:pt x="455676" y="742188"/>
                  </a:lnTo>
                  <a:close/>
                </a:path>
                <a:path w="1728470" h="2178050">
                  <a:moveTo>
                    <a:pt x="458724" y="0"/>
                  </a:moveTo>
                  <a:lnTo>
                    <a:pt x="443484" y="0"/>
                  </a:lnTo>
                  <a:lnTo>
                    <a:pt x="443484" y="15240"/>
                  </a:lnTo>
                  <a:lnTo>
                    <a:pt x="458724" y="15240"/>
                  </a:lnTo>
                  <a:lnTo>
                    <a:pt x="458724" y="0"/>
                  </a:lnTo>
                  <a:close/>
                </a:path>
                <a:path w="1728470" h="2178050">
                  <a:moveTo>
                    <a:pt x="458736" y="1421904"/>
                  </a:moveTo>
                  <a:lnTo>
                    <a:pt x="443496" y="1421904"/>
                  </a:lnTo>
                  <a:lnTo>
                    <a:pt x="443496" y="1437144"/>
                  </a:lnTo>
                  <a:lnTo>
                    <a:pt x="458736" y="1437144"/>
                  </a:lnTo>
                  <a:lnTo>
                    <a:pt x="458736" y="1421904"/>
                  </a:lnTo>
                  <a:close/>
                </a:path>
                <a:path w="1728470" h="2178050">
                  <a:moveTo>
                    <a:pt x="466344" y="371856"/>
                  </a:moveTo>
                  <a:lnTo>
                    <a:pt x="449580" y="371856"/>
                  </a:lnTo>
                  <a:lnTo>
                    <a:pt x="449580" y="387096"/>
                  </a:lnTo>
                  <a:lnTo>
                    <a:pt x="466344" y="387096"/>
                  </a:lnTo>
                  <a:lnTo>
                    <a:pt x="466344" y="371856"/>
                  </a:lnTo>
                  <a:close/>
                </a:path>
                <a:path w="1728470" h="2178050">
                  <a:moveTo>
                    <a:pt x="475488" y="679704"/>
                  </a:moveTo>
                  <a:lnTo>
                    <a:pt x="460248" y="679704"/>
                  </a:lnTo>
                  <a:lnTo>
                    <a:pt x="460248" y="694944"/>
                  </a:lnTo>
                  <a:lnTo>
                    <a:pt x="475488" y="694944"/>
                  </a:lnTo>
                  <a:lnTo>
                    <a:pt x="475488" y="679704"/>
                  </a:lnTo>
                  <a:close/>
                </a:path>
                <a:path w="1728470" h="2178050">
                  <a:moveTo>
                    <a:pt x="483120" y="1112532"/>
                  </a:moveTo>
                  <a:lnTo>
                    <a:pt x="467880" y="1112532"/>
                  </a:lnTo>
                  <a:lnTo>
                    <a:pt x="467880" y="1127772"/>
                  </a:lnTo>
                  <a:lnTo>
                    <a:pt x="483120" y="1127772"/>
                  </a:lnTo>
                  <a:lnTo>
                    <a:pt x="483120" y="1112532"/>
                  </a:lnTo>
                  <a:close/>
                </a:path>
                <a:path w="1728470" h="2178050">
                  <a:moveTo>
                    <a:pt x="484632" y="309372"/>
                  </a:moveTo>
                  <a:lnTo>
                    <a:pt x="469392" y="309372"/>
                  </a:lnTo>
                  <a:lnTo>
                    <a:pt x="469392" y="324612"/>
                  </a:lnTo>
                  <a:lnTo>
                    <a:pt x="484632" y="324612"/>
                  </a:lnTo>
                  <a:lnTo>
                    <a:pt x="484632" y="309372"/>
                  </a:lnTo>
                  <a:close/>
                </a:path>
                <a:path w="1728470" h="2178050">
                  <a:moveTo>
                    <a:pt x="486156" y="1050036"/>
                  </a:moveTo>
                  <a:lnTo>
                    <a:pt x="470916" y="1050036"/>
                  </a:lnTo>
                  <a:lnTo>
                    <a:pt x="470916" y="1065276"/>
                  </a:lnTo>
                  <a:lnTo>
                    <a:pt x="486156" y="1065276"/>
                  </a:lnTo>
                  <a:lnTo>
                    <a:pt x="486156" y="1050036"/>
                  </a:lnTo>
                  <a:close/>
                </a:path>
                <a:path w="1728470" h="2178050">
                  <a:moveTo>
                    <a:pt x="486156" y="742188"/>
                  </a:moveTo>
                  <a:lnTo>
                    <a:pt x="470916" y="742188"/>
                  </a:lnTo>
                  <a:lnTo>
                    <a:pt x="470916" y="757428"/>
                  </a:lnTo>
                  <a:lnTo>
                    <a:pt x="486156" y="757428"/>
                  </a:lnTo>
                  <a:lnTo>
                    <a:pt x="486156" y="742188"/>
                  </a:lnTo>
                  <a:close/>
                </a:path>
                <a:path w="1728470" h="2178050">
                  <a:moveTo>
                    <a:pt x="489204" y="0"/>
                  </a:moveTo>
                  <a:lnTo>
                    <a:pt x="473964" y="0"/>
                  </a:lnTo>
                  <a:lnTo>
                    <a:pt x="473964" y="15240"/>
                  </a:lnTo>
                  <a:lnTo>
                    <a:pt x="489204" y="15240"/>
                  </a:lnTo>
                  <a:lnTo>
                    <a:pt x="489204" y="0"/>
                  </a:lnTo>
                  <a:close/>
                </a:path>
                <a:path w="1728470" h="2178050">
                  <a:moveTo>
                    <a:pt x="489216" y="1421904"/>
                  </a:moveTo>
                  <a:lnTo>
                    <a:pt x="473976" y="1421904"/>
                  </a:lnTo>
                  <a:lnTo>
                    <a:pt x="473976" y="1437144"/>
                  </a:lnTo>
                  <a:lnTo>
                    <a:pt x="489216" y="1437144"/>
                  </a:lnTo>
                  <a:lnTo>
                    <a:pt x="489216" y="1421904"/>
                  </a:lnTo>
                  <a:close/>
                </a:path>
                <a:path w="1728470" h="2178050">
                  <a:moveTo>
                    <a:pt x="496824" y="371856"/>
                  </a:moveTo>
                  <a:lnTo>
                    <a:pt x="481584" y="371856"/>
                  </a:lnTo>
                  <a:lnTo>
                    <a:pt x="481584" y="387096"/>
                  </a:lnTo>
                  <a:lnTo>
                    <a:pt x="496824" y="387096"/>
                  </a:lnTo>
                  <a:lnTo>
                    <a:pt x="496824" y="371856"/>
                  </a:lnTo>
                  <a:close/>
                </a:path>
                <a:path w="1728470" h="2178050">
                  <a:moveTo>
                    <a:pt x="507492" y="679704"/>
                  </a:moveTo>
                  <a:lnTo>
                    <a:pt x="492252" y="679704"/>
                  </a:lnTo>
                  <a:lnTo>
                    <a:pt x="492252" y="694944"/>
                  </a:lnTo>
                  <a:lnTo>
                    <a:pt x="507492" y="694944"/>
                  </a:lnTo>
                  <a:lnTo>
                    <a:pt x="507492" y="679704"/>
                  </a:lnTo>
                  <a:close/>
                </a:path>
                <a:path w="1728470" h="2178050">
                  <a:moveTo>
                    <a:pt x="513600" y="1112532"/>
                  </a:moveTo>
                  <a:lnTo>
                    <a:pt x="498360" y="1112532"/>
                  </a:lnTo>
                  <a:lnTo>
                    <a:pt x="498360" y="1127772"/>
                  </a:lnTo>
                  <a:lnTo>
                    <a:pt x="513600" y="1127772"/>
                  </a:lnTo>
                  <a:lnTo>
                    <a:pt x="513600" y="1112532"/>
                  </a:lnTo>
                  <a:close/>
                </a:path>
                <a:path w="1728470" h="2178050">
                  <a:moveTo>
                    <a:pt x="515112" y="309372"/>
                  </a:moveTo>
                  <a:lnTo>
                    <a:pt x="499872" y="309372"/>
                  </a:lnTo>
                  <a:lnTo>
                    <a:pt x="499872" y="324612"/>
                  </a:lnTo>
                  <a:lnTo>
                    <a:pt x="515112" y="324612"/>
                  </a:lnTo>
                  <a:lnTo>
                    <a:pt x="515112" y="309372"/>
                  </a:lnTo>
                  <a:close/>
                </a:path>
                <a:path w="1728470" h="2178050">
                  <a:moveTo>
                    <a:pt x="516636" y="1050036"/>
                  </a:moveTo>
                  <a:lnTo>
                    <a:pt x="501396" y="1050036"/>
                  </a:lnTo>
                  <a:lnTo>
                    <a:pt x="501396" y="1065276"/>
                  </a:lnTo>
                  <a:lnTo>
                    <a:pt x="516636" y="1065276"/>
                  </a:lnTo>
                  <a:lnTo>
                    <a:pt x="516636" y="1050036"/>
                  </a:lnTo>
                  <a:close/>
                </a:path>
                <a:path w="1728470" h="2178050">
                  <a:moveTo>
                    <a:pt x="518160" y="742188"/>
                  </a:moveTo>
                  <a:lnTo>
                    <a:pt x="501396" y="742188"/>
                  </a:lnTo>
                  <a:lnTo>
                    <a:pt x="501396" y="757428"/>
                  </a:lnTo>
                  <a:lnTo>
                    <a:pt x="518160" y="757428"/>
                  </a:lnTo>
                  <a:lnTo>
                    <a:pt x="518160" y="742188"/>
                  </a:lnTo>
                  <a:close/>
                </a:path>
                <a:path w="1728470" h="2178050">
                  <a:moveTo>
                    <a:pt x="519684" y="0"/>
                  </a:moveTo>
                  <a:lnTo>
                    <a:pt x="504444" y="0"/>
                  </a:lnTo>
                  <a:lnTo>
                    <a:pt x="504444" y="15240"/>
                  </a:lnTo>
                  <a:lnTo>
                    <a:pt x="519684" y="15240"/>
                  </a:lnTo>
                  <a:lnTo>
                    <a:pt x="519684" y="0"/>
                  </a:lnTo>
                  <a:close/>
                </a:path>
                <a:path w="1728470" h="2178050">
                  <a:moveTo>
                    <a:pt x="519696" y="1421904"/>
                  </a:moveTo>
                  <a:lnTo>
                    <a:pt x="504456" y="1421904"/>
                  </a:lnTo>
                  <a:lnTo>
                    <a:pt x="504456" y="1437144"/>
                  </a:lnTo>
                  <a:lnTo>
                    <a:pt x="519696" y="1437144"/>
                  </a:lnTo>
                  <a:lnTo>
                    <a:pt x="519696" y="1421904"/>
                  </a:lnTo>
                  <a:close/>
                </a:path>
                <a:path w="1728470" h="2178050">
                  <a:moveTo>
                    <a:pt x="527304" y="371856"/>
                  </a:moveTo>
                  <a:lnTo>
                    <a:pt x="512064" y="371856"/>
                  </a:lnTo>
                  <a:lnTo>
                    <a:pt x="512064" y="387096"/>
                  </a:lnTo>
                  <a:lnTo>
                    <a:pt x="527304" y="387096"/>
                  </a:lnTo>
                  <a:lnTo>
                    <a:pt x="527304" y="371856"/>
                  </a:lnTo>
                  <a:close/>
                </a:path>
                <a:path w="1728470" h="2178050">
                  <a:moveTo>
                    <a:pt x="537972" y="679704"/>
                  </a:moveTo>
                  <a:lnTo>
                    <a:pt x="522732" y="679704"/>
                  </a:lnTo>
                  <a:lnTo>
                    <a:pt x="522732" y="694944"/>
                  </a:lnTo>
                  <a:lnTo>
                    <a:pt x="537972" y="694944"/>
                  </a:lnTo>
                  <a:lnTo>
                    <a:pt x="537972" y="679704"/>
                  </a:lnTo>
                  <a:close/>
                </a:path>
                <a:path w="1728470" h="2178050">
                  <a:moveTo>
                    <a:pt x="545604" y="1112532"/>
                  </a:moveTo>
                  <a:lnTo>
                    <a:pt x="530364" y="1112532"/>
                  </a:lnTo>
                  <a:lnTo>
                    <a:pt x="530364" y="1127772"/>
                  </a:lnTo>
                  <a:lnTo>
                    <a:pt x="545604" y="1127772"/>
                  </a:lnTo>
                  <a:lnTo>
                    <a:pt x="545604" y="1112532"/>
                  </a:lnTo>
                  <a:close/>
                </a:path>
                <a:path w="1728470" h="2178050">
                  <a:moveTo>
                    <a:pt x="547116" y="1050036"/>
                  </a:moveTo>
                  <a:lnTo>
                    <a:pt x="531876" y="1050036"/>
                  </a:lnTo>
                  <a:lnTo>
                    <a:pt x="531876" y="1065276"/>
                  </a:lnTo>
                  <a:lnTo>
                    <a:pt x="547116" y="1065276"/>
                  </a:lnTo>
                  <a:lnTo>
                    <a:pt x="547116" y="1050036"/>
                  </a:lnTo>
                  <a:close/>
                </a:path>
                <a:path w="1728470" h="2178050">
                  <a:moveTo>
                    <a:pt x="547116" y="309372"/>
                  </a:moveTo>
                  <a:lnTo>
                    <a:pt x="530352" y="309372"/>
                  </a:lnTo>
                  <a:lnTo>
                    <a:pt x="530352" y="324612"/>
                  </a:lnTo>
                  <a:lnTo>
                    <a:pt x="547116" y="324612"/>
                  </a:lnTo>
                  <a:lnTo>
                    <a:pt x="547116" y="309372"/>
                  </a:lnTo>
                  <a:close/>
                </a:path>
                <a:path w="1728470" h="2178050">
                  <a:moveTo>
                    <a:pt x="548640" y="742188"/>
                  </a:moveTo>
                  <a:lnTo>
                    <a:pt x="533400" y="742188"/>
                  </a:lnTo>
                  <a:lnTo>
                    <a:pt x="533400" y="757428"/>
                  </a:lnTo>
                  <a:lnTo>
                    <a:pt x="548640" y="757428"/>
                  </a:lnTo>
                  <a:lnTo>
                    <a:pt x="548640" y="742188"/>
                  </a:lnTo>
                  <a:close/>
                </a:path>
                <a:path w="1728470" h="2178050">
                  <a:moveTo>
                    <a:pt x="550164" y="0"/>
                  </a:moveTo>
                  <a:lnTo>
                    <a:pt x="534924" y="0"/>
                  </a:lnTo>
                  <a:lnTo>
                    <a:pt x="534924" y="15240"/>
                  </a:lnTo>
                  <a:lnTo>
                    <a:pt x="550164" y="15240"/>
                  </a:lnTo>
                  <a:lnTo>
                    <a:pt x="550164" y="0"/>
                  </a:lnTo>
                  <a:close/>
                </a:path>
                <a:path w="1728470" h="2178050">
                  <a:moveTo>
                    <a:pt x="551700" y="1421904"/>
                  </a:moveTo>
                  <a:lnTo>
                    <a:pt x="534936" y="1421904"/>
                  </a:lnTo>
                  <a:lnTo>
                    <a:pt x="534936" y="1437144"/>
                  </a:lnTo>
                  <a:lnTo>
                    <a:pt x="551700" y="1437144"/>
                  </a:lnTo>
                  <a:lnTo>
                    <a:pt x="551700" y="1421904"/>
                  </a:lnTo>
                  <a:close/>
                </a:path>
                <a:path w="1728470" h="2178050">
                  <a:moveTo>
                    <a:pt x="557784" y="371856"/>
                  </a:moveTo>
                  <a:lnTo>
                    <a:pt x="542544" y="371856"/>
                  </a:lnTo>
                  <a:lnTo>
                    <a:pt x="542544" y="387096"/>
                  </a:lnTo>
                  <a:lnTo>
                    <a:pt x="557784" y="387096"/>
                  </a:lnTo>
                  <a:lnTo>
                    <a:pt x="557784" y="371856"/>
                  </a:lnTo>
                  <a:close/>
                </a:path>
                <a:path w="1728470" h="2178050">
                  <a:moveTo>
                    <a:pt x="568452" y="679704"/>
                  </a:moveTo>
                  <a:lnTo>
                    <a:pt x="553212" y="679704"/>
                  </a:lnTo>
                  <a:lnTo>
                    <a:pt x="553212" y="694944"/>
                  </a:lnTo>
                  <a:lnTo>
                    <a:pt x="568452" y="694944"/>
                  </a:lnTo>
                  <a:lnTo>
                    <a:pt x="568452" y="679704"/>
                  </a:lnTo>
                  <a:close/>
                </a:path>
                <a:path w="1728470" h="2178050">
                  <a:moveTo>
                    <a:pt x="576084" y="1112532"/>
                  </a:moveTo>
                  <a:lnTo>
                    <a:pt x="560844" y="1112532"/>
                  </a:lnTo>
                  <a:lnTo>
                    <a:pt x="560844" y="1127772"/>
                  </a:lnTo>
                  <a:lnTo>
                    <a:pt x="576084" y="1127772"/>
                  </a:lnTo>
                  <a:lnTo>
                    <a:pt x="576084" y="1112532"/>
                  </a:lnTo>
                  <a:close/>
                </a:path>
                <a:path w="1728470" h="2178050">
                  <a:moveTo>
                    <a:pt x="577596" y="309372"/>
                  </a:moveTo>
                  <a:lnTo>
                    <a:pt x="562356" y="309372"/>
                  </a:lnTo>
                  <a:lnTo>
                    <a:pt x="562356" y="324612"/>
                  </a:lnTo>
                  <a:lnTo>
                    <a:pt x="577596" y="324612"/>
                  </a:lnTo>
                  <a:lnTo>
                    <a:pt x="577596" y="309372"/>
                  </a:lnTo>
                  <a:close/>
                </a:path>
                <a:path w="1728470" h="2178050">
                  <a:moveTo>
                    <a:pt x="579120" y="1050036"/>
                  </a:moveTo>
                  <a:lnTo>
                    <a:pt x="563880" y="1050036"/>
                  </a:lnTo>
                  <a:lnTo>
                    <a:pt x="563880" y="1065276"/>
                  </a:lnTo>
                  <a:lnTo>
                    <a:pt x="579120" y="1065276"/>
                  </a:lnTo>
                  <a:lnTo>
                    <a:pt x="579120" y="1050036"/>
                  </a:lnTo>
                  <a:close/>
                </a:path>
                <a:path w="1728470" h="2178050">
                  <a:moveTo>
                    <a:pt x="579120" y="742188"/>
                  </a:moveTo>
                  <a:lnTo>
                    <a:pt x="563880" y="742188"/>
                  </a:lnTo>
                  <a:lnTo>
                    <a:pt x="563880" y="757428"/>
                  </a:lnTo>
                  <a:lnTo>
                    <a:pt x="579120" y="757428"/>
                  </a:lnTo>
                  <a:lnTo>
                    <a:pt x="579120" y="742188"/>
                  </a:lnTo>
                  <a:close/>
                </a:path>
                <a:path w="1728470" h="2178050">
                  <a:moveTo>
                    <a:pt x="582168" y="0"/>
                  </a:moveTo>
                  <a:lnTo>
                    <a:pt x="566928" y="0"/>
                  </a:lnTo>
                  <a:lnTo>
                    <a:pt x="566928" y="15240"/>
                  </a:lnTo>
                  <a:lnTo>
                    <a:pt x="582168" y="15240"/>
                  </a:lnTo>
                  <a:lnTo>
                    <a:pt x="582168" y="0"/>
                  </a:lnTo>
                  <a:close/>
                </a:path>
                <a:path w="1728470" h="2178050">
                  <a:moveTo>
                    <a:pt x="582180" y="1421904"/>
                  </a:moveTo>
                  <a:lnTo>
                    <a:pt x="566940" y="1421904"/>
                  </a:lnTo>
                  <a:lnTo>
                    <a:pt x="566940" y="1437144"/>
                  </a:lnTo>
                  <a:lnTo>
                    <a:pt x="582180" y="1437144"/>
                  </a:lnTo>
                  <a:lnTo>
                    <a:pt x="582180" y="1421904"/>
                  </a:lnTo>
                  <a:close/>
                </a:path>
                <a:path w="1728470" h="2178050">
                  <a:moveTo>
                    <a:pt x="589788" y="371856"/>
                  </a:moveTo>
                  <a:lnTo>
                    <a:pt x="573024" y="371856"/>
                  </a:lnTo>
                  <a:lnTo>
                    <a:pt x="573024" y="387096"/>
                  </a:lnTo>
                  <a:lnTo>
                    <a:pt x="589788" y="387096"/>
                  </a:lnTo>
                  <a:lnTo>
                    <a:pt x="589788" y="371856"/>
                  </a:lnTo>
                  <a:close/>
                </a:path>
                <a:path w="1728470" h="2178050">
                  <a:moveTo>
                    <a:pt x="598932" y="679704"/>
                  </a:moveTo>
                  <a:lnTo>
                    <a:pt x="583692" y="679704"/>
                  </a:lnTo>
                  <a:lnTo>
                    <a:pt x="583692" y="694944"/>
                  </a:lnTo>
                  <a:lnTo>
                    <a:pt x="598932" y="694944"/>
                  </a:lnTo>
                  <a:lnTo>
                    <a:pt x="598932" y="679704"/>
                  </a:lnTo>
                  <a:close/>
                </a:path>
                <a:path w="1728470" h="2178050">
                  <a:moveTo>
                    <a:pt x="606564" y="1112532"/>
                  </a:moveTo>
                  <a:lnTo>
                    <a:pt x="591324" y="1112532"/>
                  </a:lnTo>
                  <a:lnTo>
                    <a:pt x="591324" y="1127772"/>
                  </a:lnTo>
                  <a:lnTo>
                    <a:pt x="606564" y="1127772"/>
                  </a:lnTo>
                  <a:lnTo>
                    <a:pt x="606564" y="1112532"/>
                  </a:lnTo>
                  <a:close/>
                </a:path>
                <a:path w="1728470" h="2178050">
                  <a:moveTo>
                    <a:pt x="608076" y="309372"/>
                  </a:moveTo>
                  <a:lnTo>
                    <a:pt x="592836" y="309372"/>
                  </a:lnTo>
                  <a:lnTo>
                    <a:pt x="592836" y="324612"/>
                  </a:lnTo>
                  <a:lnTo>
                    <a:pt x="608076" y="324612"/>
                  </a:lnTo>
                  <a:lnTo>
                    <a:pt x="608076" y="309372"/>
                  </a:lnTo>
                  <a:close/>
                </a:path>
                <a:path w="1728470" h="2178050">
                  <a:moveTo>
                    <a:pt x="609600" y="1050036"/>
                  </a:moveTo>
                  <a:lnTo>
                    <a:pt x="594360" y="1050036"/>
                  </a:lnTo>
                  <a:lnTo>
                    <a:pt x="594360" y="1065276"/>
                  </a:lnTo>
                  <a:lnTo>
                    <a:pt x="609600" y="1065276"/>
                  </a:lnTo>
                  <a:lnTo>
                    <a:pt x="609600" y="1050036"/>
                  </a:lnTo>
                  <a:close/>
                </a:path>
                <a:path w="1728470" h="2178050">
                  <a:moveTo>
                    <a:pt x="609600" y="742188"/>
                  </a:moveTo>
                  <a:lnTo>
                    <a:pt x="594360" y="742188"/>
                  </a:lnTo>
                  <a:lnTo>
                    <a:pt x="594360" y="757428"/>
                  </a:lnTo>
                  <a:lnTo>
                    <a:pt x="609600" y="757428"/>
                  </a:lnTo>
                  <a:lnTo>
                    <a:pt x="609600" y="742188"/>
                  </a:lnTo>
                  <a:close/>
                </a:path>
                <a:path w="1728470" h="2178050">
                  <a:moveTo>
                    <a:pt x="612648" y="0"/>
                  </a:moveTo>
                  <a:lnTo>
                    <a:pt x="597408" y="0"/>
                  </a:lnTo>
                  <a:lnTo>
                    <a:pt x="597408" y="15240"/>
                  </a:lnTo>
                  <a:lnTo>
                    <a:pt x="612648" y="15240"/>
                  </a:lnTo>
                  <a:lnTo>
                    <a:pt x="612648" y="0"/>
                  </a:lnTo>
                  <a:close/>
                </a:path>
                <a:path w="1728470" h="2178050">
                  <a:moveTo>
                    <a:pt x="612660" y="1421904"/>
                  </a:moveTo>
                  <a:lnTo>
                    <a:pt x="597420" y="1421904"/>
                  </a:lnTo>
                  <a:lnTo>
                    <a:pt x="597420" y="1437144"/>
                  </a:lnTo>
                  <a:lnTo>
                    <a:pt x="612660" y="1437144"/>
                  </a:lnTo>
                  <a:lnTo>
                    <a:pt x="612660" y="1421904"/>
                  </a:lnTo>
                  <a:close/>
                </a:path>
                <a:path w="1728470" h="2178050">
                  <a:moveTo>
                    <a:pt x="620268" y="371856"/>
                  </a:moveTo>
                  <a:lnTo>
                    <a:pt x="605028" y="371856"/>
                  </a:lnTo>
                  <a:lnTo>
                    <a:pt x="605028" y="387096"/>
                  </a:lnTo>
                  <a:lnTo>
                    <a:pt x="620268" y="387096"/>
                  </a:lnTo>
                  <a:lnTo>
                    <a:pt x="620268" y="371856"/>
                  </a:lnTo>
                  <a:close/>
                </a:path>
                <a:path w="1728470" h="2178050">
                  <a:moveTo>
                    <a:pt x="630936" y="679704"/>
                  </a:moveTo>
                  <a:lnTo>
                    <a:pt x="615696" y="679704"/>
                  </a:lnTo>
                  <a:lnTo>
                    <a:pt x="615696" y="694944"/>
                  </a:lnTo>
                  <a:lnTo>
                    <a:pt x="630936" y="694944"/>
                  </a:lnTo>
                  <a:lnTo>
                    <a:pt x="630936" y="679704"/>
                  </a:lnTo>
                  <a:close/>
                </a:path>
                <a:path w="1728470" h="2178050">
                  <a:moveTo>
                    <a:pt x="637044" y="1112532"/>
                  </a:moveTo>
                  <a:lnTo>
                    <a:pt x="621804" y="1112532"/>
                  </a:lnTo>
                  <a:lnTo>
                    <a:pt x="621804" y="1127772"/>
                  </a:lnTo>
                  <a:lnTo>
                    <a:pt x="637044" y="1127772"/>
                  </a:lnTo>
                  <a:lnTo>
                    <a:pt x="637044" y="1112532"/>
                  </a:lnTo>
                  <a:close/>
                </a:path>
                <a:path w="1728470" h="2178050">
                  <a:moveTo>
                    <a:pt x="638556" y="309372"/>
                  </a:moveTo>
                  <a:lnTo>
                    <a:pt x="623316" y="309372"/>
                  </a:lnTo>
                  <a:lnTo>
                    <a:pt x="623316" y="324612"/>
                  </a:lnTo>
                  <a:lnTo>
                    <a:pt x="638556" y="324612"/>
                  </a:lnTo>
                  <a:lnTo>
                    <a:pt x="638556" y="309372"/>
                  </a:lnTo>
                  <a:close/>
                </a:path>
                <a:path w="1728470" h="2178050">
                  <a:moveTo>
                    <a:pt x="640080" y="1050036"/>
                  </a:moveTo>
                  <a:lnTo>
                    <a:pt x="624840" y="1050036"/>
                  </a:lnTo>
                  <a:lnTo>
                    <a:pt x="624840" y="1065276"/>
                  </a:lnTo>
                  <a:lnTo>
                    <a:pt x="640080" y="1065276"/>
                  </a:lnTo>
                  <a:lnTo>
                    <a:pt x="640080" y="1050036"/>
                  </a:lnTo>
                  <a:close/>
                </a:path>
                <a:path w="1728470" h="2178050">
                  <a:moveTo>
                    <a:pt x="641604" y="742188"/>
                  </a:moveTo>
                  <a:lnTo>
                    <a:pt x="624840" y="742188"/>
                  </a:lnTo>
                  <a:lnTo>
                    <a:pt x="624840" y="757428"/>
                  </a:lnTo>
                  <a:lnTo>
                    <a:pt x="641604" y="757428"/>
                  </a:lnTo>
                  <a:lnTo>
                    <a:pt x="641604" y="742188"/>
                  </a:lnTo>
                  <a:close/>
                </a:path>
                <a:path w="1728470" h="2178050">
                  <a:moveTo>
                    <a:pt x="643128" y="0"/>
                  </a:moveTo>
                  <a:lnTo>
                    <a:pt x="627888" y="0"/>
                  </a:lnTo>
                  <a:lnTo>
                    <a:pt x="627888" y="15240"/>
                  </a:lnTo>
                  <a:lnTo>
                    <a:pt x="643128" y="15240"/>
                  </a:lnTo>
                  <a:lnTo>
                    <a:pt x="643128" y="0"/>
                  </a:lnTo>
                  <a:close/>
                </a:path>
                <a:path w="1728470" h="2178050">
                  <a:moveTo>
                    <a:pt x="643140" y="1421904"/>
                  </a:moveTo>
                  <a:lnTo>
                    <a:pt x="627900" y="1421904"/>
                  </a:lnTo>
                  <a:lnTo>
                    <a:pt x="627900" y="1437144"/>
                  </a:lnTo>
                  <a:lnTo>
                    <a:pt x="643140" y="1437144"/>
                  </a:lnTo>
                  <a:lnTo>
                    <a:pt x="643140" y="1421904"/>
                  </a:lnTo>
                  <a:close/>
                </a:path>
                <a:path w="1728470" h="2178050">
                  <a:moveTo>
                    <a:pt x="650748" y="371856"/>
                  </a:moveTo>
                  <a:lnTo>
                    <a:pt x="635508" y="371856"/>
                  </a:lnTo>
                  <a:lnTo>
                    <a:pt x="635508" y="387096"/>
                  </a:lnTo>
                  <a:lnTo>
                    <a:pt x="650748" y="387096"/>
                  </a:lnTo>
                  <a:lnTo>
                    <a:pt x="650748" y="371856"/>
                  </a:lnTo>
                  <a:close/>
                </a:path>
                <a:path w="1728470" h="2178050">
                  <a:moveTo>
                    <a:pt x="661416" y="679704"/>
                  </a:moveTo>
                  <a:lnTo>
                    <a:pt x="646176" y="679704"/>
                  </a:lnTo>
                  <a:lnTo>
                    <a:pt x="646176" y="694944"/>
                  </a:lnTo>
                  <a:lnTo>
                    <a:pt x="661416" y="694944"/>
                  </a:lnTo>
                  <a:lnTo>
                    <a:pt x="661416" y="679704"/>
                  </a:lnTo>
                  <a:close/>
                </a:path>
                <a:path w="1728470" h="2178050">
                  <a:moveTo>
                    <a:pt x="662940" y="2139696"/>
                  </a:moveTo>
                  <a:lnTo>
                    <a:pt x="647700" y="2139696"/>
                  </a:lnTo>
                  <a:lnTo>
                    <a:pt x="647700" y="2154936"/>
                  </a:lnTo>
                  <a:lnTo>
                    <a:pt x="662940" y="2154936"/>
                  </a:lnTo>
                  <a:lnTo>
                    <a:pt x="662940" y="2139696"/>
                  </a:lnTo>
                  <a:close/>
                </a:path>
                <a:path w="1728470" h="2178050">
                  <a:moveTo>
                    <a:pt x="662940" y="2109216"/>
                  </a:moveTo>
                  <a:lnTo>
                    <a:pt x="647700" y="2109216"/>
                  </a:lnTo>
                  <a:lnTo>
                    <a:pt x="647700" y="2124456"/>
                  </a:lnTo>
                  <a:lnTo>
                    <a:pt x="662940" y="2124456"/>
                  </a:lnTo>
                  <a:lnTo>
                    <a:pt x="662940" y="2109216"/>
                  </a:lnTo>
                  <a:close/>
                </a:path>
                <a:path w="1728470" h="2178050">
                  <a:moveTo>
                    <a:pt x="662940" y="2077212"/>
                  </a:moveTo>
                  <a:lnTo>
                    <a:pt x="647700" y="2077212"/>
                  </a:lnTo>
                  <a:lnTo>
                    <a:pt x="647700" y="2093976"/>
                  </a:lnTo>
                  <a:lnTo>
                    <a:pt x="662940" y="2093976"/>
                  </a:lnTo>
                  <a:lnTo>
                    <a:pt x="662940" y="2077212"/>
                  </a:lnTo>
                  <a:close/>
                </a:path>
                <a:path w="1728470" h="2178050">
                  <a:moveTo>
                    <a:pt x="662940" y="2046732"/>
                  </a:moveTo>
                  <a:lnTo>
                    <a:pt x="647700" y="2046732"/>
                  </a:lnTo>
                  <a:lnTo>
                    <a:pt x="647700" y="2061972"/>
                  </a:lnTo>
                  <a:lnTo>
                    <a:pt x="662940" y="2061972"/>
                  </a:lnTo>
                  <a:lnTo>
                    <a:pt x="662940" y="2046732"/>
                  </a:lnTo>
                  <a:close/>
                </a:path>
                <a:path w="1728470" h="2178050">
                  <a:moveTo>
                    <a:pt x="662940" y="2016252"/>
                  </a:moveTo>
                  <a:lnTo>
                    <a:pt x="647700" y="2016252"/>
                  </a:lnTo>
                  <a:lnTo>
                    <a:pt x="647700" y="2031492"/>
                  </a:lnTo>
                  <a:lnTo>
                    <a:pt x="662940" y="2031492"/>
                  </a:lnTo>
                  <a:lnTo>
                    <a:pt x="662940" y="2016252"/>
                  </a:lnTo>
                  <a:close/>
                </a:path>
                <a:path w="1728470" h="2178050">
                  <a:moveTo>
                    <a:pt x="662940" y="1985772"/>
                  </a:moveTo>
                  <a:lnTo>
                    <a:pt x="647700" y="1985772"/>
                  </a:lnTo>
                  <a:lnTo>
                    <a:pt x="647700" y="2001012"/>
                  </a:lnTo>
                  <a:lnTo>
                    <a:pt x="662940" y="2001012"/>
                  </a:lnTo>
                  <a:lnTo>
                    <a:pt x="662940" y="1985772"/>
                  </a:lnTo>
                  <a:close/>
                </a:path>
                <a:path w="1728470" h="2178050">
                  <a:moveTo>
                    <a:pt x="662940" y="1953768"/>
                  </a:moveTo>
                  <a:lnTo>
                    <a:pt x="647700" y="1953768"/>
                  </a:lnTo>
                  <a:lnTo>
                    <a:pt x="647700" y="1970532"/>
                  </a:lnTo>
                  <a:lnTo>
                    <a:pt x="662940" y="1970532"/>
                  </a:lnTo>
                  <a:lnTo>
                    <a:pt x="662940" y="1953768"/>
                  </a:lnTo>
                  <a:close/>
                </a:path>
                <a:path w="1728470" h="2178050">
                  <a:moveTo>
                    <a:pt x="662940" y="1923288"/>
                  </a:moveTo>
                  <a:lnTo>
                    <a:pt x="647700" y="1923288"/>
                  </a:lnTo>
                  <a:lnTo>
                    <a:pt x="647700" y="1938528"/>
                  </a:lnTo>
                  <a:lnTo>
                    <a:pt x="662940" y="1938528"/>
                  </a:lnTo>
                  <a:lnTo>
                    <a:pt x="662940" y="1923288"/>
                  </a:lnTo>
                  <a:close/>
                </a:path>
                <a:path w="1728470" h="2178050">
                  <a:moveTo>
                    <a:pt x="662940" y="1892808"/>
                  </a:moveTo>
                  <a:lnTo>
                    <a:pt x="647700" y="1892808"/>
                  </a:lnTo>
                  <a:lnTo>
                    <a:pt x="647700" y="1908048"/>
                  </a:lnTo>
                  <a:lnTo>
                    <a:pt x="662940" y="1908048"/>
                  </a:lnTo>
                  <a:lnTo>
                    <a:pt x="662940" y="1892808"/>
                  </a:lnTo>
                  <a:close/>
                </a:path>
                <a:path w="1728470" h="2178050">
                  <a:moveTo>
                    <a:pt x="669048" y="1112532"/>
                  </a:moveTo>
                  <a:lnTo>
                    <a:pt x="653808" y="1112532"/>
                  </a:lnTo>
                  <a:lnTo>
                    <a:pt x="653808" y="1127772"/>
                  </a:lnTo>
                  <a:lnTo>
                    <a:pt x="669048" y="1127772"/>
                  </a:lnTo>
                  <a:lnTo>
                    <a:pt x="669048" y="1112532"/>
                  </a:lnTo>
                  <a:close/>
                </a:path>
                <a:path w="1728470" h="2178050">
                  <a:moveTo>
                    <a:pt x="670572" y="2162556"/>
                  </a:moveTo>
                  <a:lnTo>
                    <a:pt x="655320" y="2162556"/>
                  </a:lnTo>
                  <a:lnTo>
                    <a:pt x="655320" y="2177796"/>
                  </a:lnTo>
                  <a:lnTo>
                    <a:pt x="670572" y="2177796"/>
                  </a:lnTo>
                  <a:lnTo>
                    <a:pt x="670572" y="2162556"/>
                  </a:lnTo>
                  <a:close/>
                </a:path>
                <a:path w="1728470" h="2178050">
                  <a:moveTo>
                    <a:pt x="670572" y="1050036"/>
                  </a:moveTo>
                  <a:lnTo>
                    <a:pt x="655320" y="1050036"/>
                  </a:lnTo>
                  <a:lnTo>
                    <a:pt x="655320" y="1065276"/>
                  </a:lnTo>
                  <a:lnTo>
                    <a:pt x="670572" y="1065276"/>
                  </a:lnTo>
                  <a:lnTo>
                    <a:pt x="670572" y="1050036"/>
                  </a:lnTo>
                  <a:close/>
                </a:path>
                <a:path w="1728470" h="2178050">
                  <a:moveTo>
                    <a:pt x="670572" y="309372"/>
                  </a:moveTo>
                  <a:lnTo>
                    <a:pt x="653796" y="309372"/>
                  </a:lnTo>
                  <a:lnTo>
                    <a:pt x="653796" y="324612"/>
                  </a:lnTo>
                  <a:lnTo>
                    <a:pt x="670572" y="324612"/>
                  </a:lnTo>
                  <a:lnTo>
                    <a:pt x="670572" y="309372"/>
                  </a:lnTo>
                  <a:close/>
                </a:path>
                <a:path w="1728470" h="2178050">
                  <a:moveTo>
                    <a:pt x="672096" y="1854708"/>
                  </a:moveTo>
                  <a:lnTo>
                    <a:pt x="656844" y="1854708"/>
                  </a:lnTo>
                  <a:lnTo>
                    <a:pt x="656844" y="1862328"/>
                  </a:lnTo>
                  <a:lnTo>
                    <a:pt x="647700" y="1862328"/>
                  </a:lnTo>
                  <a:lnTo>
                    <a:pt x="647700" y="1877568"/>
                  </a:lnTo>
                  <a:lnTo>
                    <a:pt x="662940" y="1877568"/>
                  </a:lnTo>
                  <a:lnTo>
                    <a:pt x="662940" y="1869948"/>
                  </a:lnTo>
                  <a:lnTo>
                    <a:pt x="672096" y="1869948"/>
                  </a:lnTo>
                  <a:lnTo>
                    <a:pt x="672096" y="1862328"/>
                  </a:lnTo>
                  <a:lnTo>
                    <a:pt x="672096" y="1854708"/>
                  </a:lnTo>
                  <a:close/>
                </a:path>
                <a:path w="1728470" h="2178050">
                  <a:moveTo>
                    <a:pt x="672096" y="742188"/>
                  </a:moveTo>
                  <a:lnTo>
                    <a:pt x="656844" y="742188"/>
                  </a:lnTo>
                  <a:lnTo>
                    <a:pt x="656844" y="757428"/>
                  </a:lnTo>
                  <a:lnTo>
                    <a:pt x="672096" y="757428"/>
                  </a:lnTo>
                  <a:lnTo>
                    <a:pt x="672096" y="742188"/>
                  </a:lnTo>
                  <a:close/>
                </a:path>
                <a:path w="1728470" h="2178050">
                  <a:moveTo>
                    <a:pt x="673620" y="0"/>
                  </a:moveTo>
                  <a:lnTo>
                    <a:pt x="658368" y="0"/>
                  </a:lnTo>
                  <a:lnTo>
                    <a:pt x="658368" y="15240"/>
                  </a:lnTo>
                  <a:lnTo>
                    <a:pt x="673620" y="15240"/>
                  </a:lnTo>
                  <a:lnTo>
                    <a:pt x="673620" y="0"/>
                  </a:lnTo>
                  <a:close/>
                </a:path>
                <a:path w="1728470" h="2178050">
                  <a:moveTo>
                    <a:pt x="675144" y="1421904"/>
                  </a:moveTo>
                  <a:lnTo>
                    <a:pt x="658380" y="1421904"/>
                  </a:lnTo>
                  <a:lnTo>
                    <a:pt x="658380" y="1437144"/>
                  </a:lnTo>
                  <a:lnTo>
                    <a:pt x="675144" y="1437144"/>
                  </a:lnTo>
                  <a:lnTo>
                    <a:pt x="675144" y="1421904"/>
                  </a:lnTo>
                  <a:close/>
                </a:path>
                <a:path w="1728470" h="2178050">
                  <a:moveTo>
                    <a:pt x="681240" y="371856"/>
                  </a:moveTo>
                  <a:lnTo>
                    <a:pt x="666000" y="371856"/>
                  </a:lnTo>
                  <a:lnTo>
                    <a:pt x="666000" y="387096"/>
                  </a:lnTo>
                  <a:lnTo>
                    <a:pt x="681240" y="387096"/>
                  </a:lnTo>
                  <a:lnTo>
                    <a:pt x="681240" y="371856"/>
                  </a:lnTo>
                  <a:close/>
                </a:path>
                <a:path w="1728470" h="2178050">
                  <a:moveTo>
                    <a:pt x="691908" y="679704"/>
                  </a:moveTo>
                  <a:lnTo>
                    <a:pt x="676668" y="679704"/>
                  </a:lnTo>
                  <a:lnTo>
                    <a:pt x="676668" y="694944"/>
                  </a:lnTo>
                  <a:lnTo>
                    <a:pt x="691908" y="694944"/>
                  </a:lnTo>
                  <a:lnTo>
                    <a:pt x="691908" y="679704"/>
                  </a:lnTo>
                  <a:close/>
                </a:path>
                <a:path w="1728470" h="2178050">
                  <a:moveTo>
                    <a:pt x="699528" y="1112532"/>
                  </a:moveTo>
                  <a:lnTo>
                    <a:pt x="684288" y="1112532"/>
                  </a:lnTo>
                  <a:lnTo>
                    <a:pt x="684288" y="1127772"/>
                  </a:lnTo>
                  <a:lnTo>
                    <a:pt x="699528" y="1127772"/>
                  </a:lnTo>
                  <a:lnTo>
                    <a:pt x="699528" y="1112532"/>
                  </a:lnTo>
                  <a:close/>
                </a:path>
                <a:path w="1728470" h="2178050">
                  <a:moveTo>
                    <a:pt x="701052" y="309372"/>
                  </a:moveTo>
                  <a:lnTo>
                    <a:pt x="685812" y="309372"/>
                  </a:lnTo>
                  <a:lnTo>
                    <a:pt x="685812" y="324612"/>
                  </a:lnTo>
                  <a:lnTo>
                    <a:pt x="701052" y="324612"/>
                  </a:lnTo>
                  <a:lnTo>
                    <a:pt x="701052" y="309372"/>
                  </a:lnTo>
                  <a:close/>
                </a:path>
                <a:path w="1728470" h="2178050">
                  <a:moveTo>
                    <a:pt x="702576" y="2162556"/>
                  </a:moveTo>
                  <a:lnTo>
                    <a:pt x="687336" y="2162556"/>
                  </a:lnTo>
                  <a:lnTo>
                    <a:pt x="687336" y="2177796"/>
                  </a:lnTo>
                  <a:lnTo>
                    <a:pt x="702576" y="2177796"/>
                  </a:lnTo>
                  <a:lnTo>
                    <a:pt x="702576" y="2162556"/>
                  </a:lnTo>
                  <a:close/>
                </a:path>
                <a:path w="1728470" h="2178050">
                  <a:moveTo>
                    <a:pt x="702576" y="1854708"/>
                  </a:moveTo>
                  <a:lnTo>
                    <a:pt x="687336" y="1854708"/>
                  </a:lnTo>
                  <a:lnTo>
                    <a:pt x="687336" y="1869948"/>
                  </a:lnTo>
                  <a:lnTo>
                    <a:pt x="702576" y="1869948"/>
                  </a:lnTo>
                  <a:lnTo>
                    <a:pt x="702576" y="1854708"/>
                  </a:lnTo>
                  <a:close/>
                </a:path>
                <a:path w="1728470" h="2178050">
                  <a:moveTo>
                    <a:pt x="702576" y="1050036"/>
                  </a:moveTo>
                  <a:lnTo>
                    <a:pt x="687336" y="1050036"/>
                  </a:lnTo>
                  <a:lnTo>
                    <a:pt x="687336" y="1065276"/>
                  </a:lnTo>
                  <a:lnTo>
                    <a:pt x="702576" y="1065276"/>
                  </a:lnTo>
                  <a:lnTo>
                    <a:pt x="702576" y="1050036"/>
                  </a:lnTo>
                  <a:close/>
                </a:path>
                <a:path w="1728470" h="2178050">
                  <a:moveTo>
                    <a:pt x="702576" y="742188"/>
                  </a:moveTo>
                  <a:lnTo>
                    <a:pt x="687336" y="742188"/>
                  </a:lnTo>
                  <a:lnTo>
                    <a:pt x="687336" y="757428"/>
                  </a:lnTo>
                  <a:lnTo>
                    <a:pt x="702576" y="757428"/>
                  </a:lnTo>
                  <a:lnTo>
                    <a:pt x="702576" y="742188"/>
                  </a:lnTo>
                  <a:close/>
                </a:path>
                <a:path w="1728470" h="2178050">
                  <a:moveTo>
                    <a:pt x="705624" y="1421904"/>
                  </a:moveTo>
                  <a:lnTo>
                    <a:pt x="690384" y="1421904"/>
                  </a:lnTo>
                  <a:lnTo>
                    <a:pt x="690384" y="1437144"/>
                  </a:lnTo>
                  <a:lnTo>
                    <a:pt x="705624" y="1437144"/>
                  </a:lnTo>
                  <a:lnTo>
                    <a:pt x="705624" y="1421904"/>
                  </a:lnTo>
                  <a:close/>
                </a:path>
                <a:path w="1728470" h="2178050">
                  <a:moveTo>
                    <a:pt x="705624" y="0"/>
                  </a:moveTo>
                  <a:lnTo>
                    <a:pt x="690384" y="0"/>
                  </a:lnTo>
                  <a:lnTo>
                    <a:pt x="690384" y="15240"/>
                  </a:lnTo>
                  <a:lnTo>
                    <a:pt x="705624" y="15240"/>
                  </a:lnTo>
                  <a:lnTo>
                    <a:pt x="705624" y="0"/>
                  </a:lnTo>
                  <a:close/>
                </a:path>
                <a:path w="1728470" h="2178050">
                  <a:moveTo>
                    <a:pt x="713244" y="371856"/>
                  </a:moveTo>
                  <a:lnTo>
                    <a:pt x="696480" y="371856"/>
                  </a:lnTo>
                  <a:lnTo>
                    <a:pt x="696480" y="387096"/>
                  </a:lnTo>
                  <a:lnTo>
                    <a:pt x="713244" y="387096"/>
                  </a:lnTo>
                  <a:lnTo>
                    <a:pt x="713244" y="371856"/>
                  </a:lnTo>
                  <a:close/>
                </a:path>
                <a:path w="1728470" h="2178050">
                  <a:moveTo>
                    <a:pt x="722388" y="679704"/>
                  </a:moveTo>
                  <a:lnTo>
                    <a:pt x="707148" y="679704"/>
                  </a:lnTo>
                  <a:lnTo>
                    <a:pt x="707148" y="694944"/>
                  </a:lnTo>
                  <a:lnTo>
                    <a:pt x="722388" y="694944"/>
                  </a:lnTo>
                  <a:lnTo>
                    <a:pt x="722388" y="679704"/>
                  </a:lnTo>
                  <a:close/>
                </a:path>
                <a:path w="1728470" h="2178050">
                  <a:moveTo>
                    <a:pt x="730008" y="1112532"/>
                  </a:moveTo>
                  <a:lnTo>
                    <a:pt x="714768" y="1112532"/>
                  </a:lnTo>
                  <a:lnTo>
                    <a:pt x="714768" y="1127772"/>
                  </a:lnTo>
                  <a:lnTo>
                    <a:pt x="730008" y="1127772"/>
                  </a:lnTo>
                  <a:lnTo>
                    <a:pt x="730008" y="1112532"/>
                  </a:lnTo>
                  <a:close/>
                </a:path>
                <a:path w="1728470" h="2178050">
                  <a:moveTo>
                    <a:pt x="731532" y="309372"/>
                  </a:moveTo>
                  <a:lnTo>
                    <a:pt x="716292" y="309372"/>
                  </a:lnTo>
                  <a:lnTo>
                    <a:pt x="716292" y="324612"/>
                  </a:lnTo>
                  <a:lnTo>
                    <a:pt x="731532" y="324612"/>
                  </a:lnTo>
                  <a:lnTo>
                    <a:pt x="731532" y="309372"/>
                  </a:lnTo>
                  <a:close/>
                </a:path>
                <a:path w="1728470" h="2178050">
                  <a:moveTo>
                    <a:pt x="733056" y="2162556"/>
                  </a:moveTo>
                  <a:lnTo>
                    <a:pt x="717816" y="2162556"/>
                  </a:lnTo>
                  <a:lnTo>
                    <a:pt x="717816" y="2177796"/>
                  </a:lnTo>
                  <a:lnTo>
                    <a:pt x="733056" y="2177796"/>
                  </a:lnTo>
                  <a:lnTo>
                    <a:pt x="733056" y="2162556"/>
                  </a:lnTo>
                  <a:close/>
                </a:path>
                <a:path w="1728470" h="2178050">
                  <a:moveTo>
                    <a:pt x="733056" y="1854708"/>
                  </a:moveTo>
                  <a:lnTo>
                    <a:pt x="717816" y="1854708"/>
                  </a:lnTo>
                  <a:lnTo>
                    <a:pt x="717816" y="1869948"/>
                  </a:lnTo>
                  <a:lnTo>
                    <a:pt x="733056" y="1869948"/>
                  </a:lnTo>
                  <a:lnTo>
                    <a:pt x="733056" y="1854708"/>
                  </a:lnTo>
                  <a:close/>
                </a:path>
                <a:path w="1728470" h="2178050">
                  <a:moveTo>
                    <a:pt x="733056" y="1050036"/>
                  </a:moveTo>
                  <a:lnTo>
                    <a:pt x="717816" y="1050036"/>
                  </a:lnTo>
                  <a:lnTo>
                    <a:pt x="717816" y="1065276"/>
                  </a:lnTo>
                  <a:lnTo>
                    <a:pt x="733056" y="1065276"/>
                  </a:lnTo>
                  <a:lnTo>
                    <a:pt x="733056" y="1050036"/>
                  </a:lnTo>
                  <a:close/>
                </a:path>
                <a:path w="1728470" h="2178050">
                  <a:moveTo>
                    <a:pt x="733056" y="742188"/>
                  </a:moveTo>
                  <a:lnTo>
                    <a:pt x="717816" y="742188"/>
                  </a:lnTo>
                  <a:lnTo>
                    <a:pt x="717816" y="757428"/>
                  </a:lnTo>
                  <a:lnTo>
                    <a:pt x="733056" y="757428"/>
                  </a:lnTo>
                  <a:lnTo>
                    <a:pt x="733056" y="742188"/>
                  </a:lnTo>
                  <a:close/>
                </a:path>
                <a:path w="1728470" h="2178050">
                  <a:moveTo>
                    <a:pt x="736104" y="1421904"/>
                  </a:moveTo>
                  <a:lnTo>
                    <a:pt x="720864" y="1421904"/>
                  </a:lnTo>
                  <a:lnTo>
                    <a:pt x="720864" y="1437144"/>
                  </a:lnTo>
                  <a:lnTo>
                    <a:pt x="736104" y="1437144"/>
                  </a:lnTo>
                  <a:lnTo>
                    <a:pt x="736104" y="1421904"/>
                  </a:lnTo>
                  <a:close/>
                </a:path>
                <a:path w="1728470" h="2178050">
                  <a:moveTo>
                    <a:pt x="736104" y="0"/>
                  </a:moveTo>
                  <a:lnTo>
                    <a:pt x="720864" y="0"/>
                  </a:lnTo>
                  <a:lnTo>
                    <a:pt x="720864" y="15240"/>
                  </a:lnTo>
                  <a:lnTo>
                    <a:pt x="736104" y="15240"/>
                  </a:lnTo>
                  <a:lnTo>
                    <a:pt x="736104" y="0"/>
                  </a:lnTo>
                  <a:close/>
                </a:path>
                <a:path w="1728470" h="2178050">
                  <a:moveTo>
                    <a:pt x="743724" y="371856"/>
                  </a:moveTo>
                  <a:lnTo>
                    <a:pt x="728484" y="371856"/>
                  </a:lnTo>
                  <a:lnTo>
                    <a:pt x="728484" y="387096"/>
                  </a:lnTo>
                  <a:lnTo>
                    <a:pt x="743724" y="387096"/>
                  </a:lnTo>
                  <a:lnTo>
                    <a:pt x="743724" y="371856"/>
                  </a:lnTo>
                  <a:close/>
                </a:path>
                <a:path w="1728470" h="2178050">
                  <a:moveTo>
                    <a:pt x="754392" y="679704"/>
                  </a:moveTo>
                  <a:lnTo>
                    <a:pt x="739152" y="679704"/>
                  </a:lnTo>
                  <a:lnTo>
                    <a:pt x="739152" y="694944"/>
                  </a:lnTo>
                  <a:lnTo>
                    <a:pt x="754392" y="694944"/>
                  </a:lnTo>
                  <a:lnTo>
                    <a:pt x="754392" y="679704"/>
                  </a:lnTo>
                  <a:close/>
                </a:path>
                <a:path w="1728470" h="2178050">
                  <a:moveTo>
                    <a:pt x="760488" y="1112532"/>
                  </a:moveTo>
                  <a:lnTo>
                    <a:pt x="745248" y="1112532"/>
                  </a:lnTo>
                  <a:lnTo>
                    <a:pt x="745248" y="1127772"/>
                  </a:lnTo>
                  <a:lnTo>
                    <a:pt x="760488" y="1127772"/>
                  </a:lnTo>
                  <a:lnTo>
                    <a:pt x="760488" y="1112532"/>
                  </a:lnTo>
                  <a:close/>
                </a:path>
                <a:path w="1728470" h="2178050">
                  <a:moveTo>
                    <a:pt x="762012" y="309372"/>
                  </a:moveTo>
                  <a:lnTo>
                    <a:pt x="746772" y="309372"/>
                  </a:lnTo>
                  <a:lnTo>
                    <a:pt x="746772" y="324612"/>
                  </a:lnTo>
                  <a:lnTo>
                    <a:pt x="762012" y="324612"/>
                  </a:lnTo>
                  <a:lnTo>
                    <a:pt x="762012" y="309372"/>
                  </a:lnTo>
                  <a:close/>
                </a:path>
                <a:path w="1728470" h="2178050">
                  <a:moveTo>
                    <a:pt x="763536" y="2162556"/>
                  </a:moveTo>
                  <a:lnTo>
                    <a:pt x="748296" y="2162556"/>
                  </a:lnTo>
                  <a:lnTo>
                    <a:pt x="748296" y="2177796"/>
                  </a:lnTo>
                  <a:lnTo>
                    <a:pt x="763536" y="2177796"/>
                  </a:lnTo>
                  <a:lnTo>
                    <a:pt x="763536" y="2162556"/>
                  </a:lnTo>
                  <a:close/>
                </a:path>
                <a:path w="1728470" h="2178050">
                  <a:moveTo>
                    <a:pt x="763536" y="1050036"/>
                  </a:moveTo>
                  <a:lnTo>
                    <a:pt x="748296" y="1050036"/>
                  </a:lnTo>
                  <a:lnTo>
                    <a:pt x="748296" y="1065276"/>
                  </a:lnTo>
                  <a:lnTo>
                    <a:pt x="763536" y="1065276"/>
                  </a:lnTo>
                  <a:lnTo>
                    <a:pt x="763536" y="1050036"/>
                  </a:lnTo>
                  <a:close/>
                </a:path>
                <a:path w="1728470" h="2178050">
                  <a:moveTo>
                    <a:pt x="765060" y="1854708"/>
                  </a:moveTo>
                  <a:lnTo>
                    <a:pt x="748296" y="1854708"/>
                  </a:lnTo>
                  <a:lnTo>
                    <a:pt x="748296" y="1869948"/>
                  </a:lnTo>
                  <a:lnTo>
                    <a:pt x="765060" y="1869948"/>
                  </a:lnTo>
                  <a:lnTo>
                    <a:pt x="765060" y="1854708"/>
                  </a:lnTo>
                  <a:close/>
                </a:path>
                <a:path w="1728470" h="2178050">
                  <a:moveTo>
                    <a:pt x="765060" y="742188"/>
                  </a:moveTo>
                  <a:lnTo>
                    <a:pt x="748296" y="742188"/>
                  </a:lnTo>
                  <a:lnTo>
                    <a:pt x="748296" y="757428"/>
                  </a:lnTo>
                  <a:lnTo>
                    <a:pt x="765060" y="757428"/>
                  </a:lnTo>
                  <a:lnTo>
                    <a:pt x="765060" y="742188"/>
                  </a:lnTo>
                  <a:close/>
                </a:path>
                <a:path w="1728470" h="2178050">
                  <a:moveTo>
                    <a:pt x="766584" y="1421904"/>
                  </a:moveTo>
                  <a:lnTo>
                    <a:pt x="751344" y="1421904"/>
                  </a:lnTo>
                  <a:lnTo>
                    <a:pt x="751344" y="1437144"/>
                  </a:lnTo>
                  <a:lnTo>
                    <a:pt x="766584" y="1437144"/>
                  </a:lnTo>
                  <a:lnTo>
                    <a:pt x="766584" y="1421904"/>
                  </a:lnTo>
                  <a:close/>
                </a:path>
                <a:path w="1728470" h="2178050">
                  <a:moveTo>
                    <a:pt x="766584" y="0"/>
                  </a:moveTo>
                  <a:lnTo>
                    <a:pt x="751344" y="0"/>
                  </a:lnTo>
                  <a:lnTo>
                    <a:pt x="751344" y="15240"/>
                  </a:lnTo>
                  <a:lnTo>
                    <a:pt x="766584" y="15240"/>
                  </a:lnTo>
                  <a:lnTo>
                    <a:pt x="766584" y="0"/>
                  </a:lnTo>
                  <a:close/>
                </a:path>
                <a:path w="1728470" h="2178050">
                  <a:moveTo>
                    <a:pt x="774204" y="371856"/>
                  </a:moveTo>
                  <a:lnTo>
                    <a:pt x="758964" y="371856"/>
                  </a:lnTo>
                  <a:lnTo>
                    <a:pt x="758964" y="387096"/>
                  </a:lnTo>
                  <a:lnTo>
                    <a:pt x="774204" y="387096"/>
                  </a:lnTo>
                  <a:lnTo>
                    <a:pt x="774204" y="371856"/>
                  </a:lnTo>
                  <a:close/>
                </a:path>
                <a:path w="1728470" h="2178050">
                  <a:moveTo>
                    <a:pt x="784872" y="679704"/>
                  </a:moveTo>
                  <a:lnTo>
                    <a:pt x="769632" y="679704"/>
                  </a:lnTo>
                  <a:lnTo>
                    <a:pt x="769632" y="694944"/>
                  </a:lnTo>
                  <a:lnTo>
                    <a:pt x="784872" y="694944"/>
                  </a:lnTo>
                  <a:lnTo>
                    <a:pt x="784872" y="679704"/>
                  </a:lnTo>
                  <a:close/>
                </a:path>
                <a:path w="1728470" h="2178050">
                  <a:moveTo>
                    <a:pt x="792492" y="1112532"/>
                  </a:moveTo>
                  <a:lnTo>
                    <a:pt x="777252" y="1112532"/>
                  </a:lnTo>
                  <a:lnTo>
                    <a:pt x="777252" y="1127772"/>
                  </a:lnTo>
                  <a:lnTo>
                    <a:pt x="792492" y="1127772"/>
                  </a:lnTo>
                  <a:lnTo>
                    <a:pt x="792492" y="1112532"/>
                  </a:lnTo>
                  <a:close/>
                </a:path>
                <a:path w="1728470" h="2178050">
                  <a:moveTo>
                    <a:pt x="794016" y="2162556"/>
                  </a:moveTo>
                  <a:lnTo>
                    <a:pt x="778776" y="2162556"/>
                  </a:lnTo>
                  <a:lnTo>
                    <a:pt x="778776" y="2177796"/>
                  </a:lnTo>
                  <a:lnTo>
                    <a:pt x="794016" y="2177796"/>
                  </a:lnTo>
                  <a:lnTo>
                    <a:pt x="794016" y="2162556"/>
                  </a:lnTo>
                  <a:close/>
                </a:path>
                <a:path w="1728470" h="2178050">
                  <a:moveTo>
                    <a:pt x="794016" y="1050036"/>
                  </a:moveTo>
                  <a:lnTo>
                    <a:pt x="778776" y="1050036"/>
                  </a:lnTo>
                  <a:lnTo>
                    <a:pt x="778776" y="1065276"/>
                  </a:lnTo>
                  <a:lnTo>
                    <a:pt x="794016" y="1065276"/>
                  </a:lnTo>
                  <a:lnTo>
                    <a:pt x="794016" y="1050036"/>
                  </a:lnTo>
                  <a:close/>
                </a:path>
                <a:path w="1728470" h="2178050">
                  <a:moveTo>
                    <a:pt x="794016" y="309372"/>
                  </a:moveTo>
                  <a:lnTo>
                    <a:pt x="777252" y="309372"/>
                  </a:lnTo>
                  <a:lnTo>
                    <a:pt x="777252" y="324612"/>
                  </a:lnTo>
                  <a:lnTo>
                    <a:pt x="794016" y="324612"/>
                  </a:lnTo>
                  <a:lnTo>
                    <a:pt x="794016" y="309372"/>
                  </a:lnTo>
                  <a:close/>
                </a:path>
                <a:path w="1728470" h="2178050">
                  <a:moveTo>
                    <a:pt x="795540" y="1854708"/>
                  </a:moveTo>
                  <a:lnTo>
                    <a:pt x="780300" y="1854708"/>
                  </a:lnTo>
                  <a:lnTo>
                    <a:pt x="780300" y="1869948"/>
                  </a:lnTo>
                  <a:lnTo>
                    <a:pt x="795540" y="1869948"/>
                  </a:lnTo>
                  <a:lnTo>
                    <a:pt x="795540" y="1854708"/>
                  </a:lnTo>
                  <a:close/>
                </a:path>
                <a:path w="1728470" h="2178050">
                  <a:moveTo>
                    <a:pt x="795540" y="742188"/>
                  </a:moveTo>
                  <a:lnTo>
                    <a:pt x="780300" y="742188"/>
                  </a:lnTo>
                  <a:lnTo>
                    <a:pt x="780300" y="757428"/>
                  </a:lnTo>
                  <a:lnTo>
                    <a:pt x="795540" y="757428"/>
                  </a:lnTo>
                  <a:lnTo>
                    <a:pt x="795540" y="742188"/>
                  </a:lnTo>
                  <a:close/>
                </a:path>
                <a:path w="1728470" h="2178050">
                  <a:moveTo>
                    <a:pt x="797064" y="0"/>
                  </a:moveTo>
                  <a:lnTo>
                    <a:pt x="781824" y="0"/>
                  </a:lnTo>
                  <a:lnTo>
                    <a:pt x="781824" y="15240"/>
                  </a:lnTo>
                  <a:lnTo>
                    <a:pt x="797064" y="15240"/>
                  </a:lnTo>
                  <a:lnTo>
                    <a:pt x="797064" y="0"/>
                  </a:lnTo>
                  <a:close/>
                </a:path>
                <a:path w="1728470" h="2178050">
                  <a:moveTo>
                    <a:pt x="798588" y="1421904"/>
                  </a:moveTo>
                  <a:lnTo>
                    <a:pt x="781824" y="1421904"/>
                  </a:lnTo>
                  <a:lnTo>
                    <a:pt x="781824" y="1437144"/>
                  </a:lnTo>
                  <a:lnTo>
                    <a:pt x="798588" y="1437144"/>
                  </a:lnTo>
                  <a:lnTo>
                    <a:pt x="798588" y="1421904"/>
                  </a:lnTo>
                  <a:close/>
                </a:path>
                <a:path w="1728470" h="2178050">
                  <a:moveTo>
                    <a:pt x="804684" y="371856"/>
                  </a:moveTo>
                  <a:lnTo>
                    <a:pt x="789444" y="371856"/>
                  </a:lnTo>
                  <a:lnTo>
                    <a:pt x="789444" y="387096"/>
                  </a:lnTo>
                  <a:lnTo>
                    <a:pt x="804684" y="387096"/>
                  </a:lnTo>
                  <a:lnTo>
                    <a:pt x="804684" y="371856"/>
                  </a:lnTo>
                  <a:close/>
                </a:path>
                <a:path w="1728470" h="2178050">
                  <a:moveTo>
                    <a:pt x="815352" y="679704"/>
                  </a:moveTo>
                  <a:lnTo>
                    <a:pt x="800112" y="679704"/>
                  </a:lnTo>
                  <a:lnTo>
                    <a:pt x="800112" y="694944"/>
                  </a:lnTo>
                  <a:lnTo>
                    <a:pt x="815352" y="694944"/>
                  </a:lnTo>
                  <a:lnTo>
                    <a:pt x="815352" y="679704"/>
                  </a:lnTo>
                  <a:close/>
                </a:path>
                <a:path w="1728470" h="2178050">
                  <a:moveTo>
                    <a:pt x="822972" y="1112532"/>
                  </a:moveTo>
                  <a:lnTo>
                    <a:pt x="807732" y="1112532"/>
                  </a:lnTo>
                  <a:lnTo>
                    <a:pt x="807732" y="1127772"/>
                  </a:lnTo>
                  <a:lnTo>
                    <a:pt x="822972" y="1127772"/>
                  </a:lnTo>
                  <a:lnTo>
                    <a:pt x="822972" y="1112532"/>
                  </a:lnTo>
                  <a:close/>
                </a:path>
                <a:path w="1728470" h="2178050">
                  <a:moveTo>
                    <a:pt x="824496" y="309372"/>
                  </a:moveTo>
                  <a:lnTo>
                    <a:pt x="809256" y="309372"/>
                  </a:lnTo>
                  <a:lnTo>
                    <a:pt x="809256" y="324612"/>
                  </a:lnTo>
                  <a:lnTo>
                    <a:pt x="824496" y="324612"/>
                  </a:lnTo>
                  <a:lnTo>
                    <a:pt x="824496" y="309372"/>
                  </a:lnTo>
                  <a:close/>
                </a:path>
                <a:path w="1728470" h="2178050">
                  <a:moveTo>
                    <a:pt x="826020" y="2162556"/>
                  </a:moveTo>
                  <a:lnTo>
                    <a:pt x="810780" y="2162556"/>
                  </a:lnTo>
                  <a:lnTo>
                    <a:pt x="810780" y="2177796"/>
                  </a:lnTo>
                  <a:lnTo>
                    <a:pt x="826020" y="2177796"/>
                  </a:lnTo>
                  <a:lnTo>
                    <a:pt x="826020" y="2162556"/>
                  </a:lnTo>
                  <a:close/>
                </a:path>
                <a:path w="1728470" h="2178050">
                  <a:moveTo>
                    <a:pt x="826020" y="1854708"/>
                  </a:moveTo>
                  <a:lnTo>
                    <a:pt x="810780" y="1854708"/>
                  </a:lnTo>
                  <a:lnTo>
                    <a:pt x="810780" y="1869948"/>
                  </a:lnTo>
                  <a:lnTo>
                    <a:pt x="826020" y="1869948"/>
                  </a:lnTo>
                  <a:lnTo>
                    <a:pt x="826020" y="1854708"/>
                  </a:lnTo>
                  <a:close/>
                </a:path>
                <a:path w="1728470" h="2178050">
                  <a:moveTo>
                    <a:pt x="826020" y="1050036"/>
                  </a:moveTo>
                  <a:lnTo>
                    <a:pt x="810780" y="1050036"/>
                  </a:lnTo>
                  <a:lnTo>
                    <a:pt x="810780" y="1065276"/>
                  </a:lnTo>
                  <a:lnTo>
                    <a:pt x="826020" y="1065276"/>
                  </a:lnTo>
                  <a:lnTo>
                    <a:pt x="826020" y="1050036"/>
                  </a:lnTo>
                  <a:close/>
                </a:path>
                <a:path w="1728470" h="2178050">
                  <a:moveTo>
                    <a:pt x="826020" y="742188"/>
                  </a:moveTo>
                  <a:lnTo>
                    <a:pt x="810780" y="742188"/>
                  </a:lnTo>
                  <a:lnTo>
                    <a:pt x="810780" y="757428"/>
                  </a:lnTo>
                  <a:lnTo>
                    <a:pt x="826020" y="757428"/>
                  </a:lnTo>
                  <a:lnTo>
                    <a:pt x="826020" y="742188"/>
                  </a:lnTo>
                  <a:close/>
                </a:path>
                <a:path w="1728470" h="2178050">
                  <a:moveTo>
                    <a:pt x="829068" y="1421904"/>
                  </a:moveTo>
                  <a:lnTo>
                    <a:pt x="813828" y="1421904"/>
                  </a:lnTo>
                  <a:lnTo>
                    <a:pt x="813828" y="1437144"/>
                  </a:lnTo>
                  <a:lnTo>
                    <a:pt x="829068" y="1437144"/>
                  </a:lnTo>
                  <a:lnTo>
                    <a:pt x="829068" y="1421904"/>
                  </a:lnTo>
                  <a:close/>
                </a:path>
                <a:path w="1728470" h="2178050">
                  <a:moveTo>
                    <a:pt x="829068" y="0"/>
                  </a:moveTo>
                  <a:lnTo>
                    <a:pt x="813828" y="0"/>
                  </a:lnTo>
                  <a:lnTo>
                    <a:pt x="813828" y="15240"/>
                  </a:lnTo>
                  <a:lnTo>
                    <a:pt x="829068" y="15240"/>
                  </a:lnTo>
                  <a:lnTo>
                    <a:pt x="829068" y="0"/>
                  </a:lnTo>
                  <a:close/>
                </a:path>
                <a:path w="1728470" h="2178050">
                  <a:moveTo>
                    <a:pt x="836688" y="371856"/>
                  </a:moveTo>
                  <a:lnTo>
                    <a:pt x="819924" y="371856"/>
                  </a:lnTo>
                  <a:lnTo>
                    <a:pt x="819924" y="387096"/>
                  </a:lnTo>
                  <a:lnTo>
                    <a:pt x="836688" y="387096"/>
                  </a:lnTo>
                  <a:lnTo>
                    <a:pt x="836688" y="371856"/>
                  </a:lnTo>
                  <a:close/>
                </a:path>
                <a:path w="1728470" h="2178050">
                  <a:moveTo>
                    <a:pt x="845832" y="679704"/>
                  </a:moveTo>
                  <a:lnTo>
                    <a:pt x="830592" y="679704"/>
                  </a:lnTo>
                  <a:lnTo>
                    <a:pt x="830592" y="694944"/>
                  </a:lnTo>
                  <a:lnTo>
                    <a:pt x="845832" y="694944"/>
                  </a:lnTo>
                  <a:lnTo>
                    <a:pt x="845832" y="679704"/>
                  </a:lnTo>
                  <a:close/>
                </a:path>
                <a:path w="1728470" h="2178050">
                  <a:moveTo>
                    <a:pt x="853452" y="1112532"/>
                  </a:moveTo>
                  <a:lnTo>
                    <a:pt x="838212" y="1112532"/>
                  </a:lnTo>
                  <a:lnTo>
                    <a:pt x="838212" y="1127772"/>
                  </a:lnTo>
                  <a:lnTo>
                    <a:pt x="853452" y="1127772"/>
                  </a:lnTo>
                  <a:lnTo>
                    <a:pt x="853452" y="1112532"/>
                  </a:lnTo>
                  <a:close/>
                </a:path>
                <a:path w="1728470" h="2178050">
                  <a:moveTo>
                    <a:pt x="854976" y="309372"/>
                  </a:moveTo>
                  <a:lnTo>
                    <a:pt x="839736" y="309372"/>
                  </a:lnTo>
                  <a:lnTo>
                    <a:pt x="839736" y="324612"/>
                  </a:lnTo>
                  <a:lnTo>
                    <a:pt x="854976" y="324612"/>
                  </a:lnTo>
                  <a:lnTo>
                    <a:pt x="854976" y="309372"/>
                  </a:lnTo>
                  <a:close/>
                </a:path>
                <a:path w="1728470" h="2178050">
                  <a:moveTo>
                    <a:pt x="859548" y="1421904"/>
                  </a:moveTo>
                  <a:lnTo>
                    <a:pt x="844308" y="1421904"/>
                  </a:lnTo>
                  <a:lnTo>
                    <a:pt x="844308" y="1437144"/>
                  </a:lnTo>
                  <a:lnTo>
                    <a:pt x="859548" y="1437144"/>
                  </a:lnTo>
                  <a:lnTo>
                    <a:pt x="859548" y="1421904"/>
                  </a:lnTo>
                  <a:close/>
                </a:path>
                <a:path w="1728470" h="2178050">
                  <a:moveTo>
                    <a:pt x="859548" y="0"/>
                  </a:moveTo>
                  <a:lnTo>
                    <a:pt x="844308" y="0"/>
                  </a:lnTo>
                  <a:lnTo>
                    <a:pt x="844308" y="15240"/>
                  </a:lnTo>
                  <a:lnTo>
                    <a:pt x="859548" y="15240"/>
                  </a:lnTo>
                  <a:lnTo>
                    <a:pt x="859548" y="0"/>
                  </a:lnTo>
                  <a:close/>
                </a:path>
                <a:path w="1728470" h="2178050">
                  <a:moveTo>
                    <a:pt x="871740" y="2116836"/>
                  </a:moveTo>
                  <a:lnTo>
                    <a:pt x="856500" y="2116836"/>
                  </a:lnTo>
                  <a:lnTo>
                    <a:pt x="856488" y="2132076"/>
                  </a:lnTo>
                  <a:lnTo>
                    <a:pt x="871728" y="2132076"/>
                  </a:lnTo>
                  <a:lnTo>
                    <a:pt x="871740" y="2116836"/>
                  </a:lnTo>
                  <a:close/>
                </a:path>
                <a:path w="1728470" h="2178050">
                  <a:moveTo>
                    <a:pt x="871740" y="2086356"/>
                  </a:moveTo>
                  <a:lnTo>
                    <a:pt x="856500" y="2086356"/>
                  </a:lnTo>
                  <a:lnTo>
                    <a:pt x="856488" y="2101596"/>
                  </a:lnTo>
                  <a:lnTo>
                    <a:pt x="871728" y="2101596"/>
                  </a:lnTo>
                  <a:lnTo>
                    <a:pt x="871740" y="2086356"/>
                  </a:lnTo>
                  <a:close/>
                </a:path>
                <a:path w="1728470" h="2178050">
                  <a:moveTo>
                    <a:pt x="871740" y="2054352"/>
                  </a:moveTo>
                  <a:lnTo>
                    <a:pt x="856500" y="2054352"/>
                  </a:lnTo>
                  <a:lnTo>
                    <a:pt x="856488" y="2071116"/>
                  </a:lnTo>
                  <a:lnTo>
                    <a:pt x="871728" y="2071116"/>
                  </a:lnTo>
                  <a:lnTo>
                    <a:pt x="871740" y="2054352"/>
                  </a:lnTo>
                  <a:close/>
                </a:path>
                <a:path w="1728470" h="2178050">
                  <a:moveTo>
                    <a:pt x="871740" y="2023872"/>
                  </a:moveTo>
                  <a:lnTo>
                    <a:pt x="856500" y="2023872"/>
                  </a:lnTo>
                  <a:lnTo>
                    <a:pt x="856488" y="2039112"/>
                  </a:lnTo>
                  <a:lnTo>
                    <a:pt x="871728" y="2039112"/>
                  </a:lnTo>
                  <a:lnTo>
                    <a:pt x="871740" y="2023872"/>
                  </a:lnTo>
                  <a:close/>
                </a:path>
                <a:path w="1728470" h="2178050">
                  <a:moveTo>
                    <a:pt x="871740" y="1993392"/>
                  </a:moveTo>
                  <a:lnTo>
                    <a:pt x="856500" y="1993392"/>
                  </a:lnTo>
                  <a:lnTo>
                    <a:pt x="856488" y="2008632"/>
                  </a:lnTo>
                  <a:lnTo>
                    <a:pt x="871728" y="2008632"/>
                  </a:lnTo>
                  <a:lnTo>
                    <a:pt x="871740" y="1993392"/>
                  </a:lnTo>
                  <a:close/>
                </a:path>
                <a:path w="1728470" h="2178050">
                  <a:moveTo>
                    <a:pt x="871740" y="1962912"/>
                  </a:moveTo>
                  <a:lnTo>
                    <a:pt x="856500" y="1962912"/>
                  </a:lnTo>
                  <a:lnTo>
                    <a:pt x="856488" y="1978152"/>
                  </a:lnTo>
                  <a:lnTo>
                    <a:pt x="871728" y="1978152"/>
                  </a:lnTo>
                  <a:lnTo>
                    <a:pt x="871740" y="1962912"/>
                  </a:lnTo>
                  <a:close/>
                </a:path>
                <a:path w="1728470" h="2178050">
                  <a:moveTo>
                    <a:pt x="871740" y="1930908"/>
                  </a:moveTo>
                  <a:lnTo>
                    <a:pt x="856500" y="1930908"/>
                  </a:lnTo>
                  <a:lnTo>
                    <a:pt x="856488" y="1947672"/>
                  </a:lnTo>
                  <a:lnTo>
                    <a:pt x="871728" y="1947672"/>
                  </a:lnTo>
                  <a:lnTo>
                    <a:pt x="871740" y="1930908"/>
                  </a:lnTo>
                  <a:close/>
                </a:path>
                <a:path w="1728470" h="2178050">
                  <a:moveTo>
                    <a:pt x="871740" y="1900428"/>
                  </a:moveTo>
                  <a:lnTo>
                    <a:pt x="856500" y="1900428"/>
                  </a:lnTo>
                  <a:lnTo>
                    <a:pt x="856488" y="1915668"/>
                  </a:lnTo>
                  <a:lnTo>
                    <a:pt x="871728" y="1915668"/>
                  </a:lnTo>
                  <a:lnTo>
                    <a:pt x="871740" y="1900428"/>
                  </a:lnTo>
                  <a:close/>
                </a:path>
                <a:path w="1728470" h="2178050">
                  <a:moveTo>
                    <a:pt x="871740" y="1403616"/>
                  </a:moveTo>
                  <a:lnTo>
                    <a:pt x="856500" y="1403616"/>
                  </a:lnTo>
                  <a:lnTo>
                    <a:pt x="856500" y="1405128"/>
                  </a:lnTo>
                  <a:lnTo>
                    <a:pt x="856488" y="1420368"/>
                  </a:lnTo>
                  <a:lnTo>
                    <a:pt x="871728" y="1420368"/>
                  </a:lnTo>
                  <a:lnTo>
                    <a:pt x="871728" y="1418856"/>
                  </a:lnTo>
                  <a:lnTo>
                    <a:pt x="871740" y="1403616"/>
                  </a:lnTo>
                  <a:close/>
                </a:path>
                <a:path w="1728470" h="2178050">
                  <a:moveTo>
                    <a:pt x="871740" y="1371612"/>
                  </a:moveTo>
                  <a:lnTo>
                    <a:pt x="856500" y="1371612"/>
                  </a:lnTo>
                  <a:lnTo>
                    <a:pt x="856500" y="1373124"/>
                  </a:lnTo>
                  <a:lnTo>
                    <a:pt x="856488" y="1388364"/>
                  </a:lnTo>
                  <a:lnTo>
                    <a:pt x="871740" y="1388376"/>
                  </a:lnTo>
                  <a:lnTo>
                    <a:pt x="871740" y="1371612"/>
                  </a:lnTo>
                  <a:close/>
                </a:path>
                <a:path w="1728470" h="2178050">
                  <a:moveTo>
                    <a:pt x="871740" y="1341132"/>
                  </a:moveTo>
                  <a:lnTo>
                    <a:pt x="856500" y="1341132"/>
                  </a:lnTo>
                  <a:lnTo>
                    <a:pt x="856500" y="1342644"/>
                  </a:lnTo>
                  <a:lnTo>
                    <a:pt x="856488" y="1357884"/>
                  </a:lnTo>
                  <a:lnTo>
                    <a:pt x="871728" y="1357884"/>
                  </a:lnTo>
                  <a:lnTo>
                    <a:pt x="871728" y="1356372"/>
                  </a:lnTo>
                  <a:lnTo>
                    <a:pt x="871740" y="1341132"/>
                  </a:lnTo>
                  <a:close/>
                </a:path>
                <a:path w="1728470" h="2178050">
                  <a:moveTo>
                    <a:pt x="871740" y="1310652"/>
                  </a:moveTo>
                  <a:lnTo>
                    <a:pt x="856500" y="1310652"/>
                  </a:lnTo>
                  <a:lnTo>
                    <a:pt x="856500" y="1312164"/>
                  </a:lnTo>
                  <a:lnTo>
                    <a:pt x="856488" y="1327404"/>
                  </a:lnTo>
                  <a:lnTo>
                    <a:pt x="871728" y="1327404"/>
                  </a:lnTo>
                  <a:lnTo>
                    <a:pt x="871728" y="1325892"/>
                  </a:lnTo>
                  <a:lnTo>
                    <a:pt x="871740" y="1310652"/>
                  </a:lnTo>
                  <a:close/>
                </a:path>
                <a:path w="1728470" h="2178050">
                  <a:moveTo>
                    <a:pt x="871740" y="1280172"/>
                  </a:moveTo>
                  <a:lnTo>
                    <a:pt x="856500" y="1280172"/>
                  </a:lnTo>
                  <a:lnTo>
                    <a:pt x="856500" y="1281684"/>
                  </a:lnTo>
                  <a:lnTo>
                    <a:pt x="856488" y="1296924"/>
                  </a:lnTo>
                  <a:lnTo>
                    <a:pt x="871728" y="1296924"/>
                  </a:lnTo>
                  <a:lnTo>
                    <a:pt x="871728" y="1295412"/>
                  </a:lnTo>
                  <a:lnTo>
                    <a:pt x="871740" y="1280172"/>
                  </a:lnTo>
                  <a:close/>
                </a:path>
                <a:path w="1728470" h="2178050">
                  <a:moveTo>
                    <a:pt x="871740" y="1248168"/>
                  </a:moveTo>
                  <a:lnTo>
                    <a:pt x="856500" y="1248168"/>
                  </a:lnTo>
                  <a:lnTo>
                    <a:pt x="856500" y="1249680"/>
                  </a:lnTo>
                  <a:lnTo>
                    <a:pt x="856488" y="1264920"/>
                  </a:lnTo>
                  <a:lnTo>
                    <a:pt x="871740" y="1264932"/>
                  </a:lnTo>
                  <a:lnTo>
                    <a:pt x="871740" y="1248168"/>
                  </a:lnTo>
                  <a:close/>
                </a:path>
                <a:path w="1728470" h="2178050">
                  <a:moveTo>
                    <a:pt x="871740" y="1217688"/>
                  </a:moveTo>
                  <a:lnTo>
                    <a:pt x="856500" y="1217688"/>
                  </a:lnTo>
                  <a:lnTo>
                    <a:pt x="856500" y="1219200"/>
                  </a:lnTo>
                  <a:lnTo>
                    <a:pt x="856488" y="1234440"/>
                  </a:lnTo>
                  <a:lnTo>
                    <a:pt x="871728" y="1234440"/>
                  </a:lnTo>
                  <a:lnTo>
                    <a:pt x="871728" y="1232928"/>
                  </a:lnTo>
                  <a:lnTo>
                    <a:pt x="871740" y="1217688"/>
                  </a:lnTo>
                  <a:close/>
                </a:path>
                <a:path w="1728470" h="2178050">
                  <a:moveTo>
                    <a:pt x="871740" y="1187208"/>
                  </a:moveTo>
                  <a:lnTo>
                    <a:pt x="856500" y="1187208"/>
                  </a:lnTo>
                  <a:lnTo>
                    <a:pt x="856500" y="1188720"/>
                  </a:lnTo>
                  <a:lnTo>
                    <a:pt x="856488" y="1203960"/>
                  </a:lnTo>
                  <a:lnTo>
                    <a:pt x="871728" y="1203960"/>
                  </a:lnTo>
                  <a:lnTo>
                    <a:pt x="871728" y="1202448"/>
                  </a:lnTo>
                  <a:lnTo>
                    <a:pt x="871740" y="1187208"/>
                  </a:lnTo>
                  <a:close/>
                </a:path>
                <a:path w="1728470" h="2178050">
                  <a:moveTo>
                    <a:pt x="871740" y="1156728"/>
                  </a:moveTo>
                  <a:lnTo>
                    <a:pt x="856500" y="1156728"/>
                  </a:lnTo>
                  <a:lnTo>
                    <a:pt x="856500" y="1158240"/>
                  </a:lnTo>
                  <a:lnTo>
                    <a:pt x="856488" y="1173480"/>
                  </a:lnTo>
                  <a:lnTo>
                    <a:pt x="871728" y="1173480"/>
                  </a:lnTo>
                  <a:lnTo>
                    <a:pt x="871728" y="1171968"/>
                  </a:lnTo>
                  <a:lnTo>
                    <a:pt x="871740" y="1156728"/>
                  </a:lnTo>
                  <a:close/>
                </a:path>
                <a:path w="1728470" h="2178050">
                  <a:moveTo>
                    <a:pt x="871740" y="1124724"/>
                  </a:moveTo>
                  <a:lnTo>
                    <a:pt x="856500" y="1124724"/>
                  </a:lnTo>
                  <a:lnTo>
                    <a:pt x="856500" y="1126236"/>
                  </a:lnTo>
                  <a:lnTo>
                    <a:pt x="856488" y="1141476"/>
                  </a:lnTo>
                  <a:lnTo>
                    <a:pt x="871740" y="1141488"/>
                  </a:lnTo>
                  <a:lnTo>
                    <a:pt x="871740" y="1124724"/>
                  </a:lnTo>
                  <a:close/>
                </a:path>
                <a:path w="1728470" h="2178050">
                  <a:moveTo>
                    <a:pt x="871740" y="1004316"/>
                  </a:moveTo>
                  <a:lnTo>
                    <a:pt x="856500" y="1004316"/>
                  </a:lnTo>
                  <a:lnTo>
                    <a:pt x="856488" y="1019556"/>
                  </a:lnTo>
                  <a:lnTo>
                    <a:pt x="871728" y="1019556"/>
                  </a:lnTo>
                  <a:lnTo>
                    <a:pt x="871740" y="1004316"/>
                  </a:lnTo>
                  <a:close/>
                </a:path>
                <a:path w="1728470" h="2178050">
                  <a:moveTo>
                    <a:pt x="871740" y="973836"/>
                  </a:moveTo>
                  <a:lnTo>
                    <a:pt x="856500" y="973836"/>
                  </a:lnTo>
                  <a:lnTo>
                    <a:pt x="856488" y="989076"/>
                  </a:lnTo>
                  <a:lnTo>
                    <a:pt x="871728" y="989076"/>
                  </a:lnTo>
                  <a:lnTo>
                    <a:pt x="871740" y="973836"/>
                  </a:lnTo>
                  <a:close/>
                </a:path>
                <a:path w="1728470" h="2178050">
                  <a:moveTo>
                    <a:pt x="871740" y="943356"/>
                  </a:moveTo>
                  <a:lnTo>
                    <a:pt x="856500" y="943356"/>
                  </a:lnTo>
                  <a:lnTo>
                    <a:pt x="856488" y="958596"/>
                  </a:lnTo>
                  <a:lnTo>
                    <a:pt x="871728" y="958596"/>
                  </a:lnTo>
                  <a:lnTo>
                    <a:pt x="871740" y="943356"/>
                  </a:lnTo>
                  <a:close/>
                </a:path>
                <a:path w="1728470" h="2178050">
                  <a:moveTo>
                    <a:pt x="871740" y="911352"/>
                  </a:moveTo>
                  <a:lnTo>
                    <a:pt x="856500" y="911352"/>
                  </a:lnTo>
                  <a:lnTo>
                    <a:pt x="856488" y="926592"/>
                  </a:lnTo>
                  <a:lnTo>
                    <a:pt x="871728" y="926592"/>
                  </a:lnTo>
                  <a:lnTo>
                    <a:pt x="871740" y="911352"/>
                  </a:lnTo>
                  <a:close/>
                </a:path>
                <a:path w="1728470" h="2178050">
                  <a:moveTo>
                    <a:pt x="871740" y="880872"/>
                  </a:moveTo>
                  <a:lnTo>
                    <a:pt x="856500" y="880872"/>
                  </a:lnTo>
                  <a:lnTo>
                    <a:pt x="856488" y="896112"/>
                  </a:lnTo>
                  <a:lnTo>
                    <a:pt x="871728" y="896112"/>
                  </a:lnTo>
                  <a:lnTo>
                    <a:pt x="871740" y="880872"/>
                  </a:lnTo>
                  <a:close/>
                </a:path>
                <a:path w="1728470" h="2178050">
                  <a:moveTo>
                    <a:pt x="871740" y="850392"/>
                  </a:moveTo>
                  <a:lnTo>
                    <a:pt x="856500" y="850392"/>
                  </a:lnTo>
                  <a:lnTo>
                    <a:pt x="856488" y="865632"/>
                  </a:lnTo>
                  <a:lnTo>
                    <a:pt x="871728" y="865632"/>
                  </a:lnTo>
                  <a:lnTo>
                    <a:pt x="871740" y="850392"/>
                  </a:lnTo>
                  <a:close/>
                </a:path>
                <a:path w="1728470" h="2178050">
                  <a:moveTo>
                    <a:pt x="871740" y="819912"/>
                  </a:moveTo>
                  <a:lnTo>
                    <a:pt x="856500" y="819912"/>
                  </a:lnTo>
                  <a:lnTo>
                    <a:pt x="856488" y="835152"/>
                  </a:lnTo>
                  <a:lnTo>
                    <a:pt x="871728" y="835152"/>
                  </a:lnTo>
                  <a:lnTo>
                    <a:pt x="871740" y="819912"/>
                  </a:lnTo>
                  <a:close/>
                </a:path>
                <a:path w="1728470" h="2178050">
                  <a:moveTo>
                    <a:pt x="871740" y="787908"/>
                  </a:moveTo>
                  <a:lnTo>
                    <a:pt x="856500" y="787908"/>
                  </a:lnTo>
                  <a:lnTo>
                    <a:pt x="856488" y="803148"/>
                  </a:lnTo>
                  <a:lnTo>
                    <a:pt x="871728" y="803148"/>
                  </a:lnTo>
                  <a:lnTo>
                    <a:pt x="871740" y="787908"/>
                  </a:lnTo>
                  <a:close/>
                </a:path>
                <a:path w="1728470" h="2178050">
                  <a:moveTo>
                    <a:pt x="871740" y="675132"/>
                  </a:moveTo>
                  <a:lnTo>
                    <a:pt x="856500" y="675132"/>
                  </a:lnTo>
                  <a:lnTo>
                    <a:pt x="856488" y="691896"/>
                  </a:lnTo>
                  <a:lnTo>
                    <a:pt x="859536" y="694944"/>
                  </a:lnTo>
                  <a:lnTo>
                    <a:pt x="862596" y="694944"/>
                  </a:lnTo>
                  <a:lnTo>
                    <a:pt x="867156" y="694944"/>
                  </a:lnTo>
                  <a:lnTo>
                    <a:pt x="868692" y="694944"/>
                  </a:lnTo>
                  <a:lnTo>
                    <a:pt x="871740" y="691896"/>
                  </a:lnTo>
                  <a:lnTo>
                    <a:pt x="871740" y="679704"/>
                  </a:lnTo>
                  <a:lnTo>
                    <a:pt x="871740" y="675132"/>
                  </a:lnTo>
                  <a:close/>
                </a:path>
                <a:path w="1728470" h="2178050">
                  <a:moveTo>
                    <a:pt x="871740" y="644652"/>
                  </a:moveTo>
                  <a:lnTo>
                    <a:pt x="856500" y="644652"/>
                  </a:lnTo>
                  <a:lnTo>
                    <a:pt x="856488" y="659892"/>
                  </a:lnTo>
                  <a:lnTo>
                    <a:pt x="871728" y="659892"/>
                  </a:lnTo>
                  <a:lnTo>
                    <a:pt x="871740" y="644652"/>
                  </a:lnTo>
                  <a:close/>
                </a:path>
                <a:path w="1728470" h="2178050">
                  <a:moveTo>
                    <a:pt x="871740" y="612648"/>
                  </a:moveTo>
                  <a:lnTo>
                    <a:pt x="856500" y="612648"/>
                  </a:lnTo>
                  <a:lnTo>
                    <a:pt x="856488" y="627888"/>
                  </a:lnTo>
                  <a:lnTo>
                    <a:pt x="871728" y="627888"/>
                  </a:lnTo>
                  <a:lnTo>
                    <a:pt x="871740" y="612648"/>
                  </a:lnTo>
                  <a:close/>
                </a:path>
                <a:path w="1728470" h="2178050">
                  <a:moveTo>
                    <a:pt x="871740" y="582168"/>
                  </a:moveTo>
                  <a:lnTo>
                    <a:pt x="856500" y="582168"/>
                  </a:lnTo>
                  <a:lnTo>
                    <a:pt x="856488" y="597408"/>
                  </a:lnTo>
                  <a:lnTo>
                    <a:pt x="871728" y="597408"/>
                  </a:lnTo>
                  <a:lnTo>
                    <a:pt x="871740" y="582168"/>
                  </a:lnTo>
                  <a:close/>
                </a:path>
                <a:path w="1728470" h="2178050">
                  <a:moveTo>
                    <a:pt x="871740" y="551688"/>
                  </a:moveTo>
                  <a:lnTo>
                    <a:pt x="856500" y="551688"/>
                  </a:lnTo>
                  <a:lnTo>
                    <a:pt x="856488" y="566928"/>
                  </a:lnTo>
                  <a:lnTo>
                    <a:pt x="871728" y="566928"/>
                  </a:lnTo>
                  <a:lnTo>
                    <a:pt x="871740" y="551688"/>
                  </a:lnTo>
                  <a:close/>
                </a:path>
                <a:path w="1728470" h="2178050">
                  <a:moveTo>
                    <a:pt x="871740" y="521208"/>
                  </a:moveTo>
                  <a:lnTo>
                    <a:pt x="856500" y="521208"/>
                  </a:lnTo>
                  <a:lnTo>
                    <a:pt x="856488" y="536448"/>
                  </a:lnTo>
                  <a:lnTo>
                    <a:pt x="871728" y="536448"/>
                  </a:lnTo>
                  <a:lnTo>
                    <a:pt x="871740" y="521208"/>
                  </a:lnTo>
                  <a:close/>
                </a:path>
                <a:path w="1728470" h="2178050">
                  <a:moveTo>
                    <a:pt x="871740" y="489204"/>
                  </a:moveTo>
                  <a:lnTo>
                    <a:pt x="856500" y="489204"/>
                  </a:lnTo>
                  <a:lnTo>
                    <a:pt x="856488" y="504444"/>
                  </a:lnTo>
                  <a:lnTo>
                    <a:pt x="871728" y="504444"/>
                  </a:lnTo>
                  <a:lnTo>
                    <a:pt x="871740" y="489204"/>
                  </a:lnTo>
                  <a:close/>
                </a:path>
                <a:path w="1728470" h="2178050">
                  <a:moveTo>
                    <a:pt x="871740" y="458724"/>
                  </a:moveTo>
                  <a:lnTo>
                    <a:pt x="856500" y="458724"/>
                  </a:lnTo>
                  <a:lnTo>
                    <a:pt x="856488" y="473964"/>
                  </a:lnTo>
                  <a:lnTo>
                    <a:pt x="871728" y="473964"/>
                  </a:lnTo>
                  <a:lnTo>
                    <a:pt x="871740" y="458724"/>
                  </a:lnTo>
                  <a:close/>
                </a:path>
                <a:path w="1728470" h="2178050">
                  <a:moveTo>
                    <a:pt x="871740" y="428244"/>
                  </a:moveTo>
                  <a:lnTo>
                    <a:pt x="856500" y="428244"/>
                  </a:lnTo>
                  <a:lnTo>
                    <a:pt x="856488" y="443484"/>
                  </a:lnTo>
                  <a:lnTo>
                    <a:pt x="871728" y="443484"/>
                  </a:lnTo>
                  <a:lnTo>
                    <a:pt x="871740" y="428244"/>
                  </a:lnTo>
                  <a:close/>
                </a:path>
                <a:path w="1728470" h="2178050">
                  <a:moveTo>
                    <a:pt x="871740" y="397764"/>
                  </a:moveTo>
                  <a:lnTo>
                    <a:pt x="856500" y="397764"/>
                  </a:lnTo>
                  <a:lnTo>
                    <a:pt x="856488" y="413004"/>
                  </a:lnTo>
                  <a:lnTo>
                    <a:pt x="871728" y="413004"/>
                  </a:lnTo>
                  <a:lnTo>
                    <a:pt x="871740" y="397764"/>
                  </a:lnTo>
                  <a:close/>
                </a:path>
                <a:path w="1728470" h="2178050">
                  <a:moveTo>
                    <a:pt x="871740" y="295656"/>
                  </a:moveTo>
                  <a:lnTo>
                    <a:pt x="856500" y="295656"/>
                  </a:lnTo>
                  <a:lnTo>
                    <a:pt x="856488" y="310896"/>
                  </a:lnTo>
                  <a:lnTo>
                    <a:pt x="871728" y="310896"/>
                  </a:lnTo>
                  <a:lnTo>
                    <a:pt x="871740" y="295656"/>
                  </a:lnTo>
                  <a:close/>
                </a:path>
                <a:path w="1728470" h="2178050">
                  <a:moveTo>
                    <a:pt x="871740" y="265176"/>
                  </a:moveTo>
                  <a:lnTo>
                    <a:pt x="856500" y="265176"/>
                  </a:lnTo>
                  <a:lnTo>
                    <a:pt x="856488" y="280416"/>
                  </a:lnTo>
                  <a:lnTo>
                    <a:pt x="871728" y="280416"/>
                  </a:lnTo>
                  <a:lnTo>
                    <a:pt x="871740" y="265176"/>
                  </a:lnTo>
                  <a:close/>
                </a:path>
                <a:path w="1728470" h="2178050">
                  <a:moveTo>
                    <a:pt x="871740" y="234696"/>
                  </a:moveTo>
                  <a:lnTo>
                    <a:pt x="856500" y="234696"/>
                  </a:lnTo>
                  <a:lnTo>
                    <a:pt x="856488" y="249936"/>
                  </a:lnTo>
                  <a:lnTo>
                    <a:pt x="871728" y="249936"/>
                  </a:lnTo>
                  <a:lnTo>
                    <a:pt x="871740" y="234696"/>
                  </a:lnTo>
                  <a:close/>
                </a:path>
                <a:path w="1728470" h="2178050">
                  <a:moveTo>
                    <a:pt x="871740" y="202692"/>
                  </a:moveTo>
                  <a:lnTo>
                    <a:pt x="856500" y="202692"/>
                  </a:lnTo>
                  <a:lnTo>
                    <a:pt x="856488" y="219456"/>
                  </a:lnTo>
                  <a:lnTo>
                    <a:pt x="871728" y="219456"/>
                  </a:lnTo>
                  <a:lnTo>
                    <a:pt x="871740" y="202692"/>
                  </a:lnTo>
                  <a:close/>
                </a:path>
                <a:path w="1728470" h="2178050">
                  <a:moveTo>
                    <a:pt x="871740" y="172212"/>
                  </a:moveTo>
                  <a:lnTo>
                    <a:pt x="856500" y="172212"/>
                  </a:lnTo>
                  <a:lnTo>
                    <a:pt x="856488" y="187452"/>
                  </a:lnTo>
                  <a:lnTo>
                    <a:pt x="871728" y="187452"/>
                  </a:lnTo>
                  <a:lnTo>
                    <a:pt x="871740" y="172212"/>
                  </a:lnTo>
                  <a:close/>
                </a:path>
                <a:path w="1728470" h="2178050">
                  <a:moveTo>
                    <a:pt x="871740" y="141732"/>
                  </a:moveTo>
                  <a:lnTo>
                    <a:pt x="856500" y="141732"/>
                  </a:lnTo>
                  <a:lnTo>
                    <a:pt x="856488" y="156972"/>
                  </a:lnTo>
                  <a:lnTo>
                    <a:pt x="871728" y="156972"/>
                  </a:lnTo>
                  <a:lnTo>
                    <a:pt x="871740" y="141732"/>
                  </a:lnTo>
                  <a:close/>
                </a:path>
                <a:path w="1728470" h="2178050">
                  <a:moveTo>
                    <a:pt x="871740" y="111252"/>
                  </a:moveTo>
                  <a:lnTo>
                    <a:pt x="856500" y="111252"/>
                  </a:lnTo>
                  <a:lnTo>
                    <a:pt x="856488" y="126492"/>
                  </a:lnTo>
                  <a:lnTo>
                    <a:pt x="871728" y="126492"/>
                  </a:lnTo>
                  <a:lnTo>
                    <a:pt x="871740" y="111252"/>
                  </a:lnTo>
                  <a:close/>
                </a:path>
                <a:path w="1728470" h="2178050">
                  <a:moveTo>
                    <a:pt x="871740" y="79248"/>
                  </a:moveTo>
                  <a:lnTo>
                    <a:pt x="856500" y="79248"/>
                  </a:lnTo>
                  <a:lnTo>
                    <a:pt x="856488" y="96012"/>
                  </a:lnTo>
                  <a:lnTo>
                    <a:pt x="871728" y="96012"/>
                  </a:lnTo>
                  <a:lnTo>
                    <a:pt x="871740" y="79248"/>
                  </a:lnTo>
                  <a:close/>
                </a:path>
                <a:path w="1728470" h="2178050">
                  <a:moveTo>
                    <a:pt x="871740" y="48768"/>
                  </a:moveTo>
                  <a:lnTo>
                    <a:pt x="856500" y="48768"/>
                  </a:lnTo>
                  <a:lnTo>
                    <a:pt x="856488" y="64008"/>
                  </a:lnTo>
                  <a:lnTo>
                    <a:pt x="871728" y="64008"/>
                  </a:lnTo>
                  <a:lnTo>
                    <a:pt x="871740" y="48768"/>
                  </a:lnTo>
                  <a:close/>
                </a:path>
                <a:path w="1728470" h="2178050">
                  <a:moveTo>
                    <a:pt x="871740" y="18288"/>
                  </a:moveTo>
                  <a:lnTo>
                    <a:pt x="856500" y="18288"/>
                  </a:lnTo>
                  <a:lnTo>
                    <a:pt x="856488" y="33528"/>
                  </a:lnTo>
                  <a:lnTo>
                    <a:pt x="871728" y="33528"/>
                  </a:lnTo>
                  <a:lnTo>
                    <a:pt x="871740" y="18288"/>
                  </a:lnTo>
                  <a:close/>
                </a:path>
                <a:path w="1728470" h="2178050">
                  <a:moveTo>
                    <a:pt x="877824" y="371856"/>
                  </a:moveTo>
                  <a:lnTo>
                    <a:pt x="868692" y="371856"/>
                  </a:lnTo>
                  <a:lnTo>
                    <a:pt x="859536" y="371856"/>
                  </a:lnTo>
                  <a:lnTo>
                    <a:pt x="851928" y="371856"/>
                  </a:lnTo>
                  <a:lnTo>
                    <a:pt x="851928" y="387096"/>
                  </a:lnTo>
                  <a:lnTo>
                    <a:pt x="864108" y="387096"/>
                  </a:lnTo>
                  <a:lnTo>
                    <a:pt x="858024" y="381000"/>
                  </a:lnTo>
                  <a:lnTo>
                    <a:pt x="870204" y="381000"/>
                  </a:lnTo>
                  <a:lnTo>
                    <a:pt x="864108" y="387096"/>
                  </a:lnTo>
                  <a:lnTo>
                    <a:pt x="877824" y="387096"/>
                  </a:lnTo>
                  <a:lnTo>
                    <a:pt x="877824" y="381000"/>
                  </a:lnTo>
                  <a:lnTo>
                    <a:pt x="877824" y="379476"/>
                  </a:lnTo>
                  <a:lnTo>
                    <a:pt x="877824" y="371856"/>
                  </a:lnTo>
                  <a:close/>
                </a:path>
                <a:path w="1728470" h="2178050">
                  <a:moveTo>
                    <a:pt x="885444" y="1421892"/>
                  </a:moveTo>
                  <a:lnTo>
                    <a:pt x="870204" y="1421892"/>
                  </a:lnTo>
                  <a:lnTo>
                    <a:pt x="870204" y="1437132"/>
                  </a:lnTo>
                  <a:lnTo>
                    <a:pt x="885444" y="1437132"/>
                  </a:lnTo>
                  <a:lnTo>
                    <a:pt x="885444" y="1421892"/>
                  </a:lnTo>
                  <a:close/>
                </a:path>
                <a:path w="1728470" h="2178050">
                  <a:moveTo>
                    <a:pt x="885444" y="0"/>
                  </a:moveTo>
                  <a:lnTo>
                    <a:pt x="868680" y="0"/>
                  </a:lnTo>
                  <a:lnTo>
                    <a:pt x="868680" y="15240"/>
                  </a:lnTo>
                  <a:lnTo>
                    <a:pt x="885444" y="15240"/>
                  </a:lnTo>
                  <a:lnTo>
                    <a:pt x="885444" y="0"/>
                  </a:lnTo>
                  <a:close/>
                </a:path>
                <a:path w="1728470" h="2178050">
                  <a:moveTo>
                    <a:pt x="886968" y="1854708"/>
                  </a:moveTo>
                  <a:lnTo>
                    <a:pt x="871728" y="1854708"/>
                  </a:lnTo>
                  <a:lnTo>
                    <a:pt x="871728" y="1869948"/>
                  </a:lnTo>
                  <a:lnTo>
                    <a:pt x="856500" y="1869948"/>
                  </a:lnTo>
                  <a:lnTo>
                    <a:pt x="856500" y="1854708"/>
                  </a:lnTo>
                  <a:lnTo>
                    <a:pt x="841260" y="1854708"/>
                  </a:lnTo>
                  <a:lnTo>
                    <a:pt x="841260" y="1869948"/>
                  </a:lnTo>
                  <a:lnTo>
                    <a:pt x="856488" y="1869948"/>
                  </a:lnTo>
                  <a:lnTo>
                    <a:pt x="856488" y="1885188"/>
                  </a:lnTo>
                  <a:lnTo>
                    <a:pt x="871728" y="1885188"/>
                  </a:lnTo>
                  <a:lnTo>
                    <a:pt x="871740" y="1869948"/>
                  </a:lnTo>
                  <a:lnTo>
                    <a:pt x="886968" y="1869948"/>
                  </a:lnTo>
                  <a:lnTo>
                    <a:pt x="886968" y="1854708"/>
                  </a:lnTo>
                  <a:close/>
                </a:path>
                <a:path w="1728470" h="2178050">
                  <a:moveTo>
                    <a:pt x="886968" y="742188"/>
                  </a:moveTo>
                  <a:lnTo>
                    <a:pt x="871728" y="742188"/>
                  </a:lnTo>
                  <a:lnTo>
                    <a:pt x="871728" y="757428"/>
                  </a:lnTo>
                  <a:lnTo>
                    <a:pt x="856500" y="757428"/>
                  </a:lnTo>
                  <a:lnTo>
                    <a:pt x="856500" y="742188"/>
                  </a:lnTo>
                  <a:lnTo>
                    <a:pt x="841260" y="742188"/>
                  </a:lnTo>
                  <a:lnTo>
                    <a:pt x="841260" y="757428"/>
                  </a:lnTo>
                  <a:lnTo>
                    <a:pt x="856488" y="757428"/>
                  </a:lnTo>
                  <a:lnTo>
                    <a:pt x="856488" y="772668"/>
                  </a:lnTo>
                  <a:lnTo>
                    <a:pt x="871728" y="772668"/>
                  </a:lnTo>
                  <a:lnTo>
                    <a:pt x="871740" y="757428"/>
                  </a:lnTo>
                  <a:lnTo>
                    <a:pt x="886968" y="757428"/>
                  </a:lnTo>
                  <a:lnTo>
                    <a:pt x="886968" y="742188"/>
                  </a:lnTo>
                  <a:close/>
                </a:path>
                <a:path w="1728470" h="2178050">
                  <a:moveTo>
                    <a:pt x="888492" y="2162556"/>
                  </a:moveTo>
                  <a:lnTo>
                    <a:pt x="871740" y="2162556"/>
                  </a:lnTo>
                  <a:lnTo>
                    <a:pt x="871740" y="2147316"/>
                  </a:lnTo>
                  <a:lnTo>
                    <a:pt x="856500" y="2147316"/>
                  </a:lnTo>
                  <a:lnTo>
                    <a:pt x="856488" y="2162556"/>
                  </a:lnTo>
                  <a:lnTo>
                    <a:pt x="841260" y="2162556"/>
                  </a:lnTo>
                  <a:lnTo>
                    <a:pt x="841260" y="2177796"/>
                  </a:lnTo>
                  <a:lnTo>
                    <a:pt x="856500" y="2177796"/>
                  </a:lnTo>
                  <a:lnTo>
                    <a:pt x="856500" y="2162556"/>
                  </a:lnTo>
                  <a:lnTo>
                    <a:pt x="871728" y="2162556"/>
                  </a:lnTo>
                  <a:lnTo>
                    <a:pt x="871728" y="2177796"/>
                  </a:lnTo>
                  <a:lnTo>
                    <a:pt x="888492" y="2177796"/>
                  </a:lnTo>
                  <a:lnTo>
                    <a:pt x="888492" y="2162556"/>
                  </a:lnTo>
                  <a:close/>
                </a:path>
                <a:path w="1728470" h="2178050">
                  <a:moveTo>
                    <a:pt x="888492" y="1112520"/>
                  </a:moveTo>
                  <a:lnTo>
                    <a:pt x="873252" y="1112520"/>
                  </a:lnTo>
                  <a:lnTo>
                    <a:pt x="873252" y="1127760"/>
                  </a:lnTo>
                  <a:lnTo>
                    <a:pt x="888492" y="1127760"/>
                  </a:lnTo>
                  <a:lnTo>
                    <a:pt x="888492" y="1112520"/>
                  </a:lnTo>
                  <a:close/>
                </a:path>
                <a:path w="1728470" h="2178050">
                  <a:moveTo>
                    <a:pt x="888492" y="1050036"/>
                  </a:moveTo>
                  <a:lnTo>
                    <a:pt x="871740" y="1050036"/>
                  </a:lnTo>
                  <a:lnTo>
                    <a:pt x="871740" y="1034796"/>
                  </a:lnTo>
                  <a:lnTo>
                    <a:pt x="856500" y="1034796"/>
                  </a:lnTo>
                  <a:lnTo>
                    <a:pt x="856488" y="1050036"/>
                  </a:lnTo>
                  <a:lnTo>
                    <a:pt x="841260" y="1050036"/>
                  </a:lnTo>
                  <a:lnTo>
                    <a:pt x="841260" y="1065276"/>
                  </a:lnTo>
                  <a:lnTo>
                    <a:pt x="856500" y="1065276"/>
                  </a:lnTo>
                  <a:lnTo>
                    <a:pt x="856500" y="1050036"/>
                  </a:lnTo>
                  <a:lnTo>
                    <a:pt x="871728" y="1050036"/>
                  </a:lnTo>
                  <a:lnTo>
                    <a:pt x="871728" y="1065276"/>
                  </a:lnTo>
                  <a:lnTo>
                    <a:pt x="888492" y="1065276"/>
                  </a:lnTo>
                  <a:lnTo>
                    <a:pt x="888492" y="1050036"/>
                  </a:lnTo>
                  <a:close/>
                </a:path>
                <a:path w="1728470" h="2178050">
                  <a:moveTo>
                    <a:pt x="888492" y="309372"/>
                  </a:moveTo>
                  <a:lnTo>
                    <a:pt x="873252" y="309372"/>
                  </a:lnTo>
                  <a:lnTo>
                    <a:pt x="873252" y="324612"/>
                  </a:lnTo>
                  <a:lnTo>
                    <a:pt x="888492" y="324612"/>
                  </a:lnTo>
                  <a:lnTo>
                    <a:pt x="888492" y="309372"/>
                  </a:lnTo>
                  <a:close/>
                </a:path>
                <a:path w="1728470" h="2178050">
                  <a:moveTo>
                    <a:pt x="897636" y="679704"/>
                  </a:moveTo>
                  <a:lnTo>
                    <a:pt x="882396" y="679704"/>
                  </a:lnTo>
                  <a:lnTo>
                    <a:pt x="882396" y="694944"/>
                  </a:lnTo>
                  <a:lnTo>
                    <a:pt x="897636" y="694944"/>
                  </a:lnTo>
                  <a:lnTo>
                    <a:pt x="897636" y="679704"/>
                  </a:lnTo>
                  <a:close/>
                </a:path>
                <a:path w="1728470" h="2178050">
                  <a:moveTo>
                    <a:pt x="908304" y="371856"/>
                  </a:moveTo>
                  <a:lnTo>
                    <a:pt x="893064" y="371856"/>
                  </a:lnTo>
                  <a:lnTo>
                    <a:pt x="893064" y="387096"/>
                  </a:lnTo>
                  <a:lnTo>
                    <a:pt x="908304" y="387096"/>
                  </a:lnTo>
                  <a:lnTo>
                    <a:pt x="908304" y="371856"/>
                  </a:lnTo>
                  <a:close/>
                </a:path>
                <a:path w="1728470" h="2178050">
                  <a:moveTo>
                    <a:pt x="915924" y="1421892"/>
                  </a:moveTo>
                  <a:lnTo>
                    <a:pt x="900684" y="1421892"/>
                  </a:lnTo>
                  <a:lnTo>
                    <a:pt x="900684" y="1437132"/>
                  </a:lnTo>
                  <a:lnTo>
                    <a:pt x="915924" y="1437132"/>
                  </a:lnTo>
                  <a:lnTo>
                    <a:pt x="915924" y="1421892"/>
                  </a:lnTo>
                  <a:close/>
                </a:path>
                <a:path w="1728470" h="2178050">
                  <a:moveTo>
                    <a:pt x="915924" y="0"/>
                  </a:moveTo>
                  <a:lnTo>
                    <a:pt x="900684" y="0"/>
                  </a:lnTo>
                  <a:lnTo>
                    <a:pt x="900684" y="15240"/>
                  </a:lnTo>
                  <a:lnTo>
                    <a:pt x="915924" y="15240"/>
                  </a:lnTo>
                  <a:lnTo>
                    <a:pt x="915924" y="0"/>
                  </a:lnTo>
                  <a:close/>
                </a:path>
                <a:path w="1728470" h="2178050">
                  <a:moveTo>
                    <a:pt x="917448" y="1854708"/>
                  </a:moveTo>
                  <a:lnTo>
                    <a:pt x="902208" y="1854708"/>
                  </a:lnTo>
                  <a:lnTo>
                    <a:pt x="902208" y="1869948"/>
                  </a:lnTo>
                  <a:lnTo>
                    <a:pt x="917448" y="1869948"/>
                  </a:lnTo>
                  <a:lnTo>
                    <a:pt x="917448" y="1854708"/>
                  </a:lnTo>
                  <a:close/>
                </a:path>
                <a:path w="1728470" h="2178050">
                  <a:moveTo>
                    <a:pt x="917448" y="742188"/>
                  </a:moveTo>
                  <a:lnTo>
                    <a:pt x="902208" y="742188"/>
                  </a:lnTo>
                  <a:lnTo>
                    <a:pt x="902208" y="757428"/>
                  </a:lnTo>
                  <a:lnTo>
                    <a:pt x="917448" y="757428"/>
                  </a:lnTo>
                  <a:lnTo>
                    <a:pt x="917448" y="742188"/>
                  </a:lnTo>
                  <a:close/>
                </a:path>
                <a:path w="1728470" h="2178050">
                  <a:moveTo>
                    <a:pt x="918972" y="2162556"/>
                  </a:moveTo>
                  <a:lnTo>
                    <a:pt x="903732" y="2162556"/>
                  </a:lnTo>
                  <a:lnTo>
                    <a:pt x="903732" y="2177796"/>
                  </a:lnTo>
                  <a:lnTo>
                    <a:pt x="918972" y="2177796"/>
                  </a:lnTo>
                  <a:lnTo>
                    <a:pt x="918972" y="2162556"/>
                  </a:lnTo>
                  <a:close/>
                </a:path>
                <a:path w="1728470" h="2178050">
                  <a:moveTo>
                    <a:pt x="918972" y="1112520"/>
                  </a:moveTo>
                  <a:lnTo>
                    <a:pt x="903732" y="1112520"/>
                  </a:lnTo>
                  <a:lnTo>
                    <a:pt x="903732" y="1127760"/>
                  </a:lnTo>
                  <a:lnTo>
                    <a:pt x="918972" y="1127760"/>
                  </a:lnTo>
                  <a:lnTo>
                    <a:pt x="918972" y="1112520"/>
                  </a:lnTo>
                  <a:close/>
                </a:path>
                <a:path w="1728470" h="2178050">
                  <a:moveTo>
                    <a:pt x="918972" y="1050036"/>
                  </a:moveTo>
                  <a:lnTo>
                    <a:pt x="903732" y="1050036"/>
                  </a:lnTo>
                  <a:lnTo>
                    <a:pt x="903732" y="1065276"/>
                  </a:lnTo>
                  <a:lnTo>
                    <a:pt x="918972" y="1065276"/>
                  </a:lnTo>
                  <a:lnTo>
                    <a:pt x="918972" y="1050036"/>
                  </a:lnTo>
                  <a:close/>
                </a:path>
                <a:path w="1728470" h="2178050">
                  <a:moveTo>
                    <a:pt x="920496" y="309372"/>
                  </a:moveTo>
                  <a:lnTo>
                    <a:pt x="903732" y="309372"/>
                  </a:lnTo>
                  <a:lnTo>
                    <a:pt x="903732" y="324612"/>
                  </a:lnTo>
                  <a:lnTo>
                    <a:pt x="920496" y="324612"/>
                  </a:lnTo>
                  <a:lnTo>
                    <a:pt x="920496" y="309372"/>
                  </a:lnTo>
                  <a:close/>
                </a:path>
                <a:path w="1728470" h="2178050">
                  <a:moveTo>
                    <a:pt x="928116" y="679704"/>
                  </a:moveTo>
                  <a:lnTo>
                    <a:pt x="912876" y="679704"/>
                  </a:lnTo>
                  <a:lnTo>
                    <a:pt x="912876" y="694944"/>
                  </a:lnTo>
                  <a:lnTo>
                    <a:pt x="928116" y="694944"/>
                  </a:lnTo>
                  <a:lnTo>
                    <a:pt x="928116" y="679704"/>
                  </a:lnTo>
                  <a:close/>
                </a:path>
                <a:path w="1728470" h="2178050">
                  <a:moveTo>
                    <a:pt x="938784" y="371856"/>
                  </a:moveTo>
                  <a:lnTo>
                    <a:pt x="923544" y="371856"/>
                  </a:lnTo>
                  <a:lnTo>
                    <a:pt x="923544" y="387096"/>
                  </a:lnTo>
                  <a:lnTo>
                    <a:pt x="938784" y="387096"/>
                  </a:lnTo>
                  <a:lnTo>
                    <a:pt x="938784" y="371856"/>
                  </a:lnTo>
                  <a:close/>
                </a:path>
                <a:path w="1728470" h="2178050">
                  <a:moveTo>
                    <a:pt x="946404" y="1421892"/>
                  </a:moveTo>
                  <a:lnTo>
                    <a:pt x="931164" y="1421892"/>
                  </a:lnTo>
                  <a:lnTo>
                    <a:pt x="931164" y="1437132"/>
                  </a:lnTo>
                  <a:lnTo>
                    <a:pt x="946404" y="1437132"/>
                  </a:lnTo>
                  <a:lnTo>
                    <a:pt x="946404" y="1421892"/>
                  </a:lnTo>
                  <a:close/>
                </a:path>
                <a:path w="1728470" h="2178050">
                  <a:moveTo>
                    <a:pt x="946404" y="0"/>
                  </a:moveTo>
                  <a:lnTo>
                    <a:pt x="931164" y="0"/>
                  </a:lnTo>
                  <a:lnTo>
                    <a:pt x="931164" y="15240"/>
                  </a:lnTo>
                  <a:lnTo>
                    <a:pt x="946404" y="15240"/>
                  </a:lnTo>
                  <a:lnTo>
                    <a:pt x="946404" y="0"/>
                  </a:lnTo>
                  <a:close/>
                </a:path>
                <a:path w="1728470" h="2178050">
                  <a:moveTo>
                    <a:pt x="949452" y="2162556"/>
                  </a:moveTo>
                  <a:lnTo>
                    <a:pt x="934212" y="2162556"/>
                  </a:lnTo>
                  <a:lnTo>
                    <a:pt x="934212" y="2177796"/>
                  </a:lnTo>
                  <a:lnTo>
                    <a:pt x="949452" y="2177796"/>
                  </a:lnTo>
                  <a:lnTo>
                    <a:pt x="949452" y="2162556"/>
                  </a:lnTo>
                  <a:close/>
                </a:path>
                <a:path w="1728470" h="2178050">
                  <a:moveTo>
                    <a:pt x="949452" y="1854708"/>
                  </a:moveTo>
                  <a:lnTo>
                    <a:pt x="934212" y="1854708"/>
                  </a:lnTo>
                  <a:lnTo>
                    <a:pt x="934212" y="1869948"/>
                  </a:lnTo>
                  <a:lnTo>
                    <a:pt x="949452" y="1869948"/>
                  </a:lnTo>
                  <a:lnTo>
                    <a:pt x="949452" y="1854708"/>
                  </a:lnTo>
                  <a:close/>
                </a:path>
                <a:path w="1728470" h="2178050">
                  <a:moveTo>
                    <a:pt x="949452" y="1112520"/>
                  </a:moveTo>
                  <a:lnTo>
                    <a:pt x="934212" y="1112520"/>
                  </a:lnTo>
                  <a:lnTo>
                    <a:pt x="934212" y="1127760"/>
                  </a:lnTo>
                  <a:lnTo>
                    <a:pt x="949452" y="1127760"/>
                  </a:lnTo>
                  <a:lnTo>
                    <a:pt x="949452" y="1112520"/>
                  </a:lnTo>
                  <a:close/>
                </a:path>
                <a:path w="1728470" h="2178050">
                  <a:moveTo>
                    <a:pt x="949452" y="1050036"/>
                  </a:moveTo>
                  <a:lnTo>
                    <a:pt x="934212" y="1050036"/>
                  </a:lnTo>
                  <a:lnTo>
                    <a:pt x="934212" y="1065276"/>
                  </a:lnTo>
                  <a:lnTo>
                    <a:pt x="949452" y="1065276"/>
                  </a:lnTo>
                  <a:lnTo>
                    <a:pt x="949452" y="1050036"/>
                  </a:lnTo>
                  <a:close/>
                </a:path>
                <a:path w="1728470" h="2178050">
                  <a:moveTo>
                    <a:pt x="949452" y="742188"/>
                  </a:moveTo>
                  <a:lnTo>
                    <a:pt x="934212" y="742188"/>
                  </a:lnTo>
                  <a:lnTo>
                    <a:pt x="934212" y="757428"/>
                  </a:lnTo>
                  <a:lnTo>
                    <a:pt x="949452" y="757428"/>
                  </a:lnTo>
                  <a:lnTo>
                    <a:pt x="949452" y="742188"/>
                  </a:lnTo>
                  <a:close/>
                </a:path>
                <a:path w="1728470" h="2178050">
                  <a:moveTo>
                    <a:pt x="950976" y="309372"/>
                  </a:moveTo>
                  <a:lnTo>
                    <a:pt x="935736" y="309372"/>
                  </a:lnTo>
                  <a:lnTo>
                    <a:pt x="935736" y="324612"/>
                  </a:lnTo>
                  <a:lnTo>
                    <a:pt x="950976" y="324612"/>
                  </a:lnTo>
                  <a:lnTo>
                    <a:pt x="950976" y="309372"/>
                  </a:lnTo>
                  <a:close/>
                </a:path>
                <a:path w="1728470" h="2178050">
                  <a:moveTo>
                    <a:pt x="960120" y="679704"/>
                  </a:moveTo>
                  <a:lnTo>
                    <a:pt x="943356" y="679704"/>
                  </a:lnTo>
                  <a:lnTo>
                    <a:pt x="943356" y="694944"/>
                  </a:lnTo>
                  <a:lnTo>
                    <a:pt x="960120" y="694944"/>
                  </a:lnTo>
                  <a:lnTo>
                    <a:pt x="960120" y="679704"/>
                  </a:lnTo>
                  <a:close/>
                </a:path>
                <a:path w="1728470" h="2178050">
                  <a:moveTo>
                    <a:pt x="969264" y="371856"/>
                  </a:moveTo>
                  <a:lnTo>
                    <a:pt x="954024" y="371856"/>
                  </a:lnTo>
                  <a:lnTo>
                    <a:pt x="954024" y="387096"/>
                  </a:lnTo>
                  <a:lnTo>
                    <a:pt x="969264" y="387096"/>
                  </a:lnTo>
                  <a:lnTo>
                    <a:pt x="969264" y="371856"/>
                  </a:lnTo>
                  <a:close/>
                </a:path>
                <a:path w="1728470" h="2178050">
                  <a:moveTo>
                    <a:pt x="976884" y="0"/>
                  </a:moveTo>
                  <a:lnTo>
                    <a:pt x="961644" y="0"/>
                  </a:lnTo>
                  <a:lnTo>
                    <a:pt x="961644" y="15240"/>
                  </a:lnTo>
                  <a:lnTo>
                    <a:pt x="976884" y="15240"/>
                  </a:lnTo>
                  <a:lnTo>
                    <a:pt x="976884" y="0"/>
                  </a:lnTo>
                  <a:close/>
                </a:path>
                <a:path w="1728470" h="2178050">
                  <a:moveTo>
                    <a:pt x="978408" y="1421892"/>
                  </a:moveTo>
                  <a:lnTo>
                    <a:pt x="963168" y="1421892"/>
                  </a:lnTo>
                  <a:lnTo>
                    <a:pt x="963168" y="1437132"/>
                  </a:lnTo>
                  <a:lnTo>
                    <a:pt x="978408" y="1437132"/>
                  </a:lnTo>
                  <a:lnTo>
                    <a:pt x="978408" y="1421892"/>
                  </a:lnTo>
                  <a:close/>
                </a:path>
                <a:path w="1728470" h="2178050">
                  <a:moveTo>
                    <a:pt x="979932" y="2162556"/>
                  </a:moveTo>
                  <a:lnTo>
                    <a:pt x="964692" y="2162556"/>
                  </a:lnTo>
                  <a:lnTo>
                    <a:pt x="964692" y="2177796"/>
                  </a:lnTo>
                  <a:lnTo>
                    <a:pt x="979932" y="2177796"/>
                  </a:lnTo>
                  <a:lnTo>
                    <a:pt x="979932" y="2162556"/>
                  </a:lnTo>
                  <a:close/>
                </a:path>
                <a:path w="1728470" h="2178050">
                  <a:moveTo>
                    <a:pt x="979932" y="1854708"/>
                  </a:moveTo>
                  <a:lnTo>
                    <a:pt x="964692" y="1854708"/>
                  </a:lnTo>
                  <a:lnTo>
                    <a:pt x="964692" y="1869948"/>
                  </a:lnTo>
                  <a:lnTo>
                    <a:pt x="979932" y="1869948"/>
                  </a:lnTo>
                  <a:lnTo>
                    <a:pt x="979932" y="1854708"/>
                  </a:lnTo>
                  <a:close/>
                </a:path>
                <a:path w="1728470" h="2178050">
                  <a:moveTo>
                    <a:pt x="979932" y="1050036"/>
                  </a:moveTo>
                  <a:lnTo>
                    <a:pt x="964692" y="1050036"/>
                  </a:lnTo>
                  <a:lnTo>
                    <a:pt x="964692" y="1065276"/>
                  </a:lnTo>
                  <a:lnTo>
                    <a:pt x="979932" y="1065276"/>
                  </a:lnTo>
                  <a:lnTo>
                    <a:pt x="979932" y="1050036"/>
                  </a:lnTo>
                  <a:close/>
                </a:path>
                <a:path w="1728470" h="2178050">
                  <a:moveTo>
                    <a:pt x="979932" y="742188"/>
                  </a:moveTo>
                  <a:lnTo>
                    <a:pt x="964692" y="742188"/>
                  </a:lnTo>
                  <a:lnTo>
                    <a:pt x="964692" y="757428"/>
                  </a:lnTo>
                  <a:lnTo>
                    <a:pt x="979932" y="757428"/>
                  </a:lnTo>
                  <a:lnTo>
                    <a:pt x="979932" y="742188"/>
                  </a:lnTo>
                  <a:close/>
                </a:path>
                <a:path w="1728470" h="2178050">
                  <a:moveTo>
                    <a:pt x="981456" y="1112520"/>
                  </a:moveTo>
                  <a:lnTo>
                    <a:pt x="966216" y="1112520"/>
                  </a:lnTo>
                  <a:lnTo>
                    <a:pt x="966216" y="1127760"/>
                  </a:lnTo>
                  <a:lnTo>
                    <a:pt x="981456" y="1127760"/>
                  </a:lnTo>
                  <a:lnTo>
                    <a:pt x="981456" y="1112520"/>
                  </a:lnTo>
                  <a:close/>
                </a:path>
                <a:path w="1728470" h="2178050">
                  <a:moveTo>
                    <a:pt x="981456" y="309372"/>
                  </a:moveTo>
                  <a:lnTo>
                    <a:pt x="966216" y="309372"/>
                  </a:lnTo>
                  <a:lnTo>
                    <a:pt x="966216" y="324612"/>
                  </a:lnTo>
                  <a:lnTo>
                    <a:pt x="981456" y="324612"/>
                  </a:lnTo>
                  <a:lnTo>
                    <a:pt x="981456" y="309372"/>
                  </a:lnTo>
                  <a:close/>
                </a:path>
                <a:path w="1728470" h="2178050">
                  <a:moveTo>
                    <a:pt x="990600" y="679704"/>
                  </a:moveTo>
                  <a:lnTo>
                    <a:pt x="975360" y="679704"/>
                  </a:lnTo>
                  <a:lnTo>
                    <a:pt x="975360" y="694944"/>
                  </a:lnTo>
                  <a:lnTo>
                    <a:pt x="990600" y="694944"/>
                  </a:lnTo>
                  <a:lnTo>
                    <a:pt x="990600" y="679704"/>
                  </a:lnTo>
                  <a:close/>
                </a:path>
                <a:path w="1728470" h="2178050">
                  <a:moveTo>
                    <a:pt x="1001268" y="371856"/>
                  </a:moveTo>
                  <a:lnTo>
                    <a:pt x="986028" y="371856"/>
                  </a:lnTo>
                  <a:lnTo>
                    <a:pt x="986028" y="387096"/>
                  </a:lnTo>
                  <a:lnTo>
                    <a:pt x="1001268" y="387096"/>
                  </a:lnTo>
                  <a:lnTo>
                    <a:pt x="1001268" y="371856"/>
                  </a:lnTo>
                  <a:close/>
                </a:path>
                <a:path w="1728470" h="2178050">
                  <a:moveTo>
                    <a:pt x="1008888" y="1421892"/>
                  </a:moveTo>
                  <a:lnTo>
                    <a:pt x="993648" y="1421892"/>
                  </a:lnTo>
                  <a:lnTo>
                    <a:pt x="993648" y="1437132"/>
                  </a:lnTo>
                  <a:lnTo>
                    <a:pt x="1008888" y="1437132"/>
                  </a:lnTo>
                  <a:lnTo>
                    <a:pt x="1008888" y="1421892"/>
                  </a:lnTo>
                  <a:close/>
                </a:path>
                <a:path w="1728470" h="2178050">
                  <a:moveTo>
                    <a:pt x="1008888" y="0"/>
                  </a:moveTo>
                  <a:lnTo>
                    <a:pt x="992124" y="0"/>
                  </a:lnTo>
                  <a:lnTo>
                    <a:pt x="992124" y="15240"/>
                  </a:lnTo>
                  <a:lnTo>
                    <a:pt x="1008888" y="15240"/>
                  </a:lnTo>
                  <a:lnTo>
                    <a:pt x="1008888" y="0"/>
                  </a:lnTo>
                  <a:close/>
                </a:path>
                <a:path w="1728470" h="2178050">
                  <a:moveTo>
                    <a:pt x="1010412" y="1854708"/>
                  </a:moveTo>
                  <a:lnTo>
                    <a:pt x="995172" y="1854708"/>
                  </a:lnTo>
                  <a:lnTo>
                    <a:pt x="995172" y="1869948"/>
                  </a:lnTo>
                  <a:lnTo>
                    <a:pt x="1010412" y="1869948"/>
                  </a:lnTo>
                  <a:lnTo>
                    <a:pt x="1010412" y="1854708"/>
                  </a:lnTo>
                  <a:close/>
                </a:path>
                <a:path w="1728470" h="2178050">
                  <a:moveTo>
                    <a:pt x="1010412" y="742188"/>
                  </a:moveTo>
                  <a:lnTo>
                    <a:pt x="995172" y="742188"/>
                  </a:lnTo>
                  <a:lnTo>
                    <a:pt x="995172" y="757428"/>
                  </a:lnTo>
                  <a:lnTo>
                    <a:pt x="1010412" y="757428"/>
                  </a:lnTo>
                  <a:lnTo>
                    <a:pt x="1010412" y="742188"/>
                  </a:lnTo>
                  <a:close/>
                </a:path>
                <a:path w="1728470" h="2178050">
                  <a:moveTo>
                    <a:pt x="1011936" y="2162556"/>
                  </a:moveTo>
                  <a:lnTo>
                    <a:pt x="995172" y="2162556"/>
                  </a:lnTo>
                  <a:lnTo>
                    <a:pt x="995172" y="2177796"/>
                  </a:lnTo>
                  <a:lnTo>
                    <a:pt x="1011936" y="2177796"/>
                  </a:lnTo>
                  <a:lnTo>
                    <a:pt x="1011936" y="2162556"/>
                  </a:lnTo>
                  <a:close/>
                </a:path>
                <a:path w="1728470" h="2178050">
                  <a:moveTo>
                    <a:pt x="1011936" y="1112520"/>
                  </a:moveTo>
                  <a:lnTo>
                    <a:pt x="996696" y="1112520"/>
                  </a:lnTo>
                  <a:lnTo>
                    <a:pt x="996696" y="1127760"/>
                  </a:lnTo>
                  <a:lnTo>
                    <a:pt x="1011936" y="1127760"/>
                  </a:lnTo>
                  <a:lnTo>
                    <a:pt x="1011936" y="1112520"/>
                  </a:lnTo>
                  <a:close/>
                </a:path>
                <a:path w="1728470" h="2178050">
                  <a:moveTo>
                    <a:pt x="1011936" y="1050036"/>
                  </a:moveTo>
                  <a:lnTo>
                    <a:pt x="995172" y="1050036"/>
                  </a:lnTo>
                  <a:lnTo>
                    <a:pt x="995172" y="1065276"/>
                  </a:lnTo>
                  <a:lnTo>
                    <a:pt x="1011936" y="1065276"/>
                  </a:lnTo>
                  <a:lnTo>
                    <a:pt x="1011936" y="1050036"/>
                  </a:lnTo>
                  <a:close/>
                </a:path>
                <a:path w="1728470" h="2178050">
                  <a:moveTo>
                    <a:pt x="1011936" y="309372"/>
                  </a:moveTo>
                  <a:lnTo>
                    <a:pt x="996696" y="309372"/>
                  </a:lnTo>
                  <a:lnTo>
                    <a:pt x="996696" y="324612"/>
                  </a:lnTo>
                  <a:lnTo>
                    <a:pt x="1011936" y="324612"/>
                  </a:lnTo>
                  <a:lnTo>
                    <a:pt x="1011936" y="309372"/>
                  </a:lnTo>
                  <a:close/>
                </a:path>
                <a:path w="1728470" h="2178050">
                  <a:moveTo>
                    <a:pt x="1021080" y="679704"/>
                  </a:moveTo>
                  <a:lnTo>
                    <a:pt x="1005840" y="679704"/>
                  </a:lnTo>
                  <a:lnTo>
                    <a:pt x="1005840" y="694944"/>
                  </a:lnTo>
                  <a:lnTo>
                    <a:pt x="1021080" y="694944"/>
                  </a:lnTo>
                  <a:lnTo>
                    <a:pt x="1021080" y="679704"/>
                  </a:lnTo>
                  <a:close/>
                </a:path>
                <a:path w="1728470" h="2178050">
                  <a:moveTo>
                    <a:pt x="1031748" y="371856"/>
                  </a:moveTo>
                  <a:lnTo>
                    <a:pt x="1016508" y="371856"/>
                  </a:lnTo>
                  <a:lnTo>
                    <a:pt x="1016508" y="387096"/>
                  </a:lnTo>
                  <a:lnTo>
                    <a:pt x="1031748" y="387096"/>
                  </a:lnTo>
                  <a:lnTo>
                    <a:pt x="1031748" y="371856"/>
                  </a:lnTo>
                  <a:close/>
                </a:path>
                <a:path w="1728470" h="2178050">
                  <a:moveTo>
                    <a:pt x="1039368" y="1421892"/>
                  </a:moveTo>
                  <a:lnTo>
                    <a:pt x="1024128" y="1421892"/>
                  </a:lnTo>
                  <a:lnTo>
                    <a:pt x="1024128" y="1437132"/>
                  </a:lnTo>
                  <a:lnTo>
                    <a:pt x="1039368" y="1437132"/>
                  </a:lnTo>
                  <a:lnTo>
                    <a:pt x="1039368" y="1421892"/>
                  </a:lnTo>
                  <a:close/>
                </a:path>
                <a:path w="1728470" h="2178050">
                  <a:moveTo>
                    <a:pt x="1039368" y="0"/>
                  </a:moveTo>
                  <a:lnTo>
                    <a:pt x="1024128" y="0"/>
                  </a:lnTo>
                  <a:lnTo>
                    <a:pt x="1024128" y="15240"/>
                  </a:lnTo>
                  <a:lnTo>
                    <a:pt x="1039368" y="15240"/>
                  </a:lnTo>
                  <a:lnTo>
                    <a:pt x="1039368" y="0"/>
                  </a:lnTo>
                  <a:close/>
                </a:path>
                <a:path w="1728470" h="2178050">
                  <a:moveTo>
                    <a:pt x="1040892" y="1854708"/>
                  </a:moveTo>
                  <a:lnTo>
                    <a:pt x="1025652" y="1854708"/>
                  </a:lnTo>
                  <a:lnTo>
                    <a:pt x="1025652" y="1869948"/>
                  </a:lnTo>
                  <a:lnTo>
                    <a:pt x="1040892" y="1869948"/>
                  </a:lnTo>
                  <a:lnTo>
                    <a:pt x="1040892" y="1854708"/>
                  </a:lnTo>
                  <a:close/>
                </a:path>
                <a:path w="1728470" h="2178050">
                  <a:moveTo>
                    <a:pt x="1040892" y="742188"/>
                  </a:moveTo>
                  <a:lnTo>
                    <a:pt x="1025652" y="742188"/>
                  </a:lnTo>
                  <a:lnTo>
                    <a:pt x="1025652" y="757428"/>
                  </a:lnTo>
                  <a:lnTo>
                    <a:pt x="1040892" y="757428"/>
                  </a:lnTo>
                  <a:lnTo>
                    <a:pt x="1040892" y="742188"/>
                  </a:lnTo>
                  <a:close/>
                </a:path>
                <a:path w="1728470" h="2178050">
                  <a:moveTo>
                    <a:pt x="1042416" y="2162556"/>
                  </a:moveTo>
                  <a:lnTo>
                    <a:pt x="1027176" y="2162556"/>
                  </a:lnTo>
                  <a:lnTo>
                    <a:pt x="1027176" y="2177796"/>
                  </a:lnTo>
                  <a:lnTo>
                    <a:pt x="1042416" y="2177796"/>
                  </a:lnTo>
                  <a:lnTo>
                    <a:pt x="1042416" y="2162556"/>
                  </a:lnTo>
                  <a:close/>
                </a:path>
                <a:path w="1728470" h="2178050">
                  <a:moveTo>
                    <a:pt x="1042416" y="1112520"/>
                  </a:moveTo>
                  <a:lnTo>
                    <a:pt x="1027176" y="1112520"/>
                  </a:lnTo>
                  <a:lnTo>
                    <a:pt x="1027176" y="1127760"/>
                  </a:lnTo>
                  <a:lnTo>
                    <a:pt x="1042416" y="1127760"/>
                  </a:lnTo>
                  <a:lnTo>
                    <a:pt x="1042416" y="1112520"/>
                  </a:lnTo>
                  <a:close/>
                </a:path>
                <a:path w="1728470" h="2178050">
                  <a:moveTo>
                    <a:pt x="1042416" y="1050036"/>
                  </a:moveTo>
                  <a:lnTo>
                    <a:pt x="1027176" y="1050036"/>
                  </a:lnTo>
                  <a:lnTo>
                    <a:pt x="1027176" y="1065276"/>
                  </a:lnTo>
                  <a:lnTo>
                    <a:pt x="1042416" y="1065276"/>
                  </a:lnTo>
                  <a:lnTo>
                    <a:pt x="1042416" y="1050036"/>
                  </a:lnTo>
                  <a:close/>
                </a:path>
                <a:path w="1728470" h="2178050">
                  <a:moveTo>
                    <a:pt x="1043940" y="309372"/>
                  </a:moveTo>
                  <a:lnTo>
                    <a:pt x="1027176" y="309372"/>
                  </a:lnTo>
                  <a:lnTo>
                    <a:pt x="1027176" y="324612"/>
                  </a:lnTo>
                  <a:lnTo>
                    <a:pt x="1043940" y="324612"/>
                  </a:lnTo>
                  <a:lnTo>
                    <a:pt x="1043940" y="309372"/>
                  </a:lnTo>
                  <a:close/>
                </a:path>
                <a:path w="1728470" h="2178050">
                  <a:moveTo>
                    <a:pt x="1051560" y="679704"/>
                  </a:moveTo>
                  <a:lnTo>
                    <a:pt x="1036320" y="679704"/>
                  </a:lnTo>
                  <a:lnTo>
                    <a:pt x="1036320" y="694944"/>
                  </a:lnTo>
                  <a:lnTo>
                    <a:pt x="1051560" y="694944"/>
                  </a:lnTo>
                  <a:lnTo>
                    <a:pt x="1051560" y="679704"/>
                  </a:lnTo>
                  <a:close/>
                </a:path>
                <a:path w="1728470" h="2178050">
                  <a:moveTo>
                    <a:pt x="1062228" y="371856"/>
                  </a:moveTo>
                  <a:lnTo>
                    <a:pt x="1046988" y="371856"/>
                  </a:lnTo>
                  <a:lnTo>
                    <a:pt x="1046988" y="387096"/>
                  </a:lnTo>
                  <a:lnTo>
                    <a:pt x="1062228" y="387096"/>
                  </a:lnTo>
                  <a:lnTo>
                    <a:pt x="1062228" y="371856"/>
                  </a:lnTo>
                  <a:close/>
                </a:path>
                <a:path w="1728470" h="2178050">
                  <a:moveTo>
                    <a:pt x="1069848" y="1421892"/>
                  </a:moveTo>
                  <a:lnTo>
                    <a:pt x="1054608" y="1421892"/>
                  </a:lnTo>
                  <a:lnTo>
                    <a:pt x="1054608" y="1437132"/>
                  </a:lnTo>
                  <a:lnTo>
                    <a:pt x="1069848" y="1437132"/>
                  </a:lnTo>
                  <a:lnTo>
                    <a:pt x="1069848" y="1421892"/>
                  </a:lnTo>
                  <a:close/>
                </a:path>
                <a:path w="1728470" h="2178050">
                  <a:moveTo>
                    <a:pt x="1069848" y="0"/>
                  </a:moveTo>
                  <a:lnTo>
                    <a:pt x="1054608" y="0"/>
                  </a:lnTo>
                  <a:lnTo>
                    <a:pt x="1054608" y="15240"/>
                  </a:lnTo>
                  <a:lnTo>
                    <a:pt x="1069848" y="15240"/>
                  </a:lnTo>
                  <a:lnTo>
                    <a:pt x="1069848" y="0"/>
                  </a:lnTo>
                  <a:close/>
                </a:path>
                <a:path w="1728470" h="2178050">
                  <a:moveTo>
                    <a:pt x="1072896" y="2162556"/>
                  </a:moveTo>
                  <a:lnTo>
                    <a:pt x="1057656" y="2162556"/>
                  </a:lnTo>
                  <a:lnTo>
                    <a:pt x="1057656" y="2177796"/>
                  </a:lnTo>
                  <a:lnTo>
                    <a:pt x="1072896" y="2177796"/>
                  </a:lnTo>
                  <a:lnTo>
                    <a:pt x="1072896" y="2162556"/>
                  </a:lnTo>
                  <a:close/>
                </a:path>
                <a:path w="1728470" h="2178050">
                  <a:moveTo>
                    <a:pt x="1072896" y="1112520"/>
                  </a:moveTo>
                  <a:lnTo>
                    <a:pt x="1057656" y="1112520"/>
                  </a:lnTo>
                  <a:lnTo>
                    <a:pt x="1057656" y="1127760"/>
                  </a:lnTo>
                  <a:lnTo>
                    <a:pt x="1072896" y="1127760"/>
                  </a:lnTo>
                  <a:lnTo>
                    <a:pt x="1072896" y="1112520"/>
                  </a:lnTo>
                  <a:close/>
                </a:path>
                <a:path w="1728470" h="2178050">
                  <a:moveTo>
                    <a:pt x="1072896" y="1050036"/>
                  </a:moveTo>
                  <a:lnTo>
                    <a:pt x="1057656" y="1050036"/>
                  </a:lnTo>
                  <a:lnTo>
                    <a:pt x="1057656" y="1065276"/>
                  </a:lnTo>
                  <a:lnTo>
                    <a:pt x="1072896" y="1065276"/>
                  </a:lnTo>
                  <a:lnTo>
                    <a:pt x="1072896" y="1050036"/>
                  </a:lnTo>
                  <a:close/>
                </a:path>
                <a:path w="1728470" h="2178050">
                  <a:moveTo>
                    <a:pt x="1072896" y="742188"/>
                  </a:moveTo>
                  <a:lnTo>
                    <a:pt x="1057656" y="742188"/>
                  </a:lnTo>
                  <a:lnTo>
                    <a:pt x="1057656" y="757428"/>
                  </a:lnTo>
                  <a:lnTo>
                    <a:pt x="1072896" y="757428"/>
                  </a:lnTo>
                  <a:lnTo>
                    <a:pt x="1072896" y="742188"/>
                  </a:lnTo>
                  <a:close/>
                </a:path>
                <a:path w="1728470" h="2178050">
                  <a:moveTo>
                    <a:pt x="1074420" y="309372"/>
                  </a:moveTo>
                  <a:lnTo>
                    <a:pt x="1059180" y="309372"/>
                  </a:lnTo>
                  <a:lnTo>
                    <a:pt x="1059180" y="324612"/>
                  </a:lnTo>
                  <a:lnTo>
                    <a:pt x="1074420" y="324612"/>
                  </a:lnTo>
                  <a:lnTo>
                    <a:pt x="1074420" y="309372"/>
                  </a:lnTo>
                  <a:close/>
                </a:path>
                <a:path w="1728470" h="2178050">
                  <a:moveTo>
                    <a:pt x="1080528" y="2139696"/>
                  </a:moveTo>
                  <a:lnTo>
                    <a:pt x="1065276" y="2139696"/>
                  </a:lnTo>
                  <a:lnTo>
                    <a:pt x="1065276" y="2154936"/>
                  </a:lnTo>
                  <a:lnTo>
                    <a:pt x="1080528" y="2154936"/>
                  </a:lnTo>
                  <a:lnTo>
                    <a:pt x="1080528" y="2139696"/>
                  </a:lnTo>
                  <a:close/>
                </a:path>
                <a:path w="1728470" h="2178050">
                  <a:moveTo>
                    <a:pt x="1080528" y="2109216"/>
                  </a:moveTo>
                  <a:lnTo>
                    <a:pt x="1065276" y="2109216"/>
                  </a:lnTo>
                  <a:lnTo>
                    <a:pt x="1065276" y="2124456"/>
                  </a:lnTo>
                  <a:lnTo>
                    <a:pt x="1080528" y="2124456"/>
                  </a:lnTo>
                  <a:lnTo>
                    <a:pt x="1080528" y="2109216"/>
                  </a:lnTo>
                  <a:close/>
                </a:path>
                <a:path w="1728470" h="2178050">
                  <a:moveTo>
                    <a:pt x="1080528" y="2077212"/>
                  </a:moveTo>
                  <a:lnTo>
                    <a:pt x="1065276" y="2077212"/>
                  </a:lnTo>
                  <a:lnTo>
                    <a:pt x="1065276" y="2093976"/>
                  </a:lnTo>
                  <a:lnTo>
                    <a:pt x="1080528" y="2093976"/>
                  </a:lnTo>
                  <a:lnTo>
                    <a:pt x="1080528" y="2077212"/>
                  </a:lnTo>
                  <a:close/>
                </a:path>
                <a:path w="1728470" h="2178050">
                  <a:moveTo>
                    <a:pt x="1080528" y="2046732"/>
                  </a:moveTo>
                  <a:lnTo>
                    <a:pt x="1065276" y="2046732"/>
                  </a:lnTo>
                  <a:lnTo>
                    <a:pt x="1065276" y="2061972"/>
                  </a:lnTo>
                  <a:lnTo>
                    <a:pt x="1080528" y="2061972"/>
                  </a:lnTo>
                  <a:lnTo>
                    <a:pt x="1080528" y="2046732"/>
                  </a:lnTo>
                  <a:close/>
                </a:path>
                <a:path w="1728470" h="2178050">
                  <a:moveTo>
                    <a:pt x="1080528" y="2016252"/>
                  </a:moveTo>
                  <a:lnTo>
                    <a:pt x="1065276" y="2016252"/>
                  </a:lnTo>
                  <a:lnTo>
                    <a:pt x="1065276" y="2031492"/>
                  </a:lnTo>
                  <a:lnTo>
                    <a:pt x="1080528" y="2031492"/>
                  </a:lnTo>
                  <a:lnTo>
                    <a:pt x="1080528" y="2016252"/>
                  </a:lnTo>
                  <a:close/>
                </a:path>
                <a:path w="1728470" h="2178050">
                  <a:moveTo>
                    <a:pt x="1080528" y="1985772"/>
                  </a:moveTo>
                  <a:lnTo>
                    <a:pt x="1065276" y="1985772"/>
                  </a:lnTo>
                  <a:lnTo>
                    <a:pt x="1065276" y="2001012"/>
                  </a:lnTo>
                  <a:lnTo>
                    <a:pt x="1080528" y="2001012"/>
                  </a:lnTo>
                  <a:lnTo>
                    <a:pt x="1080528" y="1985772"/>
                  </a:lnTo>
                  <a:close/>
                </a:path>
                <a:path w="1728470" h="2178050">
                  <a:moveTo>
                    <a:pt x="1080528" y="1953768"/>
                  </a:moveTo>
                  <a:lnTo>
                    <a:pt x="1065276" y="1953768"/>
                  </a:lnTo>
                  <a:lnTo>
                    <a:pt x="1065276" y="1970532"/>
                  </a:lnTo>
                  <a:lnTo>
                    <a:pt x="1080528" y="1970532"/>
                  </a:lnTo>
                  <a:lnTo>
                    <a:pt x="1080528" y="1953768"/>
                  </a:lnTo>
                  <a:close/>
                </a:path>
                <a:path w="1728470" h="2178050">
                  <a:moveTo>
                    <a:pt x="1080528" y="1923288"/>
                  </a:moveTo>
                  <a:lnTo>
                    <a:pt x="1065276" y="1923288"/>
                  </a:lnTo>
                  <a:lnTo>
                    <a:pt x="1065276" y="1938528"/>
                  </a:lnTo>
                  <a:lnTo>
                    <a:pt x="1080528" y="1938528"/>
                  </a:lnTo>
                  <a:lnTo>
                    <a:pt x="1080528" y="1923288"/>
                  </a:lnTo>
                  <a:close/>
                </a:path>
                <a:path w="1728470" h="2178050">
                  <a:moveTo>
                    <a:pt x="1080528" y="1892808"/>
                  </a:moveTo>
                  <a:lnTo>
                    <a:pt x="1065276" y="1892808"/>
                  </a:lnTo>
                  <a:lnTo>
                    <a:pt x="1065276" y="1908048"/>
                  </a:lnTo>
                  <a:lnTo>
                    <a:pt x="1080528" y="1908048"/>
                  </a:lnTo>
                  <a:lnTo>
                    <a:pt x="1080528" y="1892808"/>
                  </a:lnTo>
                  <a:close/>
                </a:path>
                <a:path w="1728470" h="2178050">
                  <a:moveTo>
                    <a:pt x="1080528" y="1862328"/>
                  </a:moveTo>
                  <a:lnTo>
                    <a:pt x="1072896" y="1862328"/>
                  </a:lnTo>
                  <a:lnTo>
                    <a:pt x="1072896" y="1854708"/>
                  </a:lnTo>
                  <a:lnTo>
                    <a:pt x="1057656" y="1854708"/>
                  </a:lnTo>
                  <a:lnTo>
                    <a:pt x="1057656" y="1869948"/>
                  </a:lnTo>
                  <a:lnTo>
                    <a:pt x="1065276" y="1869948"/>
                  </a:lnTo>
                  <a:lnTo>
                    <a:pt x="1065276" y="1877568"/>
                  </a:lnTo>
                  <a:lnTo>
                    <a:pt x="1080528" y="1877568"/>
                  </a:lnTo>
                  <a:lnTo>
                    <a:pt x="1080528" y="1869948"/>
                  </a:lnTo>
                  <a:lnTo>
                    <a:pt x="1080528" y="1862328"/>
                  </a:lnTo>
                  <a:close/>
                </a:path>
                <a:path w="1728470" h="2178050">
                  <a:moveTo>
                    <a:pt x="1083576" y="679704"/>
                  </a:moveTo>
                  <a:lnTo>
                    <a:pt x="1066800" y="679704"/>
                  </a:lnTo>
                  <a:lnTo>
                    <a:pt x="1066800" y="694944"/>
                  </a:lnTo>
                  <a:lnTo>
                    <a:pt x="1083576" y="694944"/>
                  </a:lnTo>
                  <a:lnTo>
                    <a:pt x="1083576" y="679704"/>
                  </a:lnTo>
                  <a:close/>
                </a:path>
                <a:path w="1728470" h="2178050">
                  <a:moveTo>
                    <a:pt x="1092720" y="371856"/>
                  </a:moveTo>
                  <a:lnTo>
                    <a:pt x="1077468" y="371856"/>
                  </a:lnTo>
                  <a:lnTo>
                    <a:pt x="1077468" y="387096"/>
                  </a:lnTo>
                  <a:lnTo>
                    <a:pt x="1092720" y="387096"/>
                  </a:lnTo>
                  <a:lnTo>
                    <a:pt x="1092720" y="371856"/>
                  </a:lnTo>
                  <a:close/>
                </a:path>
                <a:path w="1728470" h="2178050">
                  <a:moveTo>
                    <a:pt x="1100340" y="0"/>
                  </a:moveTo>
                  <a:lnTo>
                    <a:pt x="1085100" y="0"/>
                  </a:lnTo>
                  <a:lnTo>
                    <a:pt x="1085100" y="15240"/>
                  </a:lnTo>
                  <a:lnTo>
                    <a:pt x="1100340" y="15240"/>
                  </a:lnTo>
                  <a:lnTo>
                    <a:pt x="1100340" y="0"/>
                  </a:lnTo>
                  <a:close/>
                </a:path>
                <a:path w="1728470" h="2178050">
                  <a:moveTo>
                    <a:pt x="1101864" y="1421892"/>
                  </a:moveTo>
                  <a:lnTo>
                    <a:pt x="1086624" y="1421892"/>
                  </a:lnTo>
                  <a:lnTo>
                    <a:pt x="1086624" y="1437132"/>
                  </a:lnTo>
                  <a:lnTo>
                    <a:pt x="1101864" y="1437132"/>
                  </a:lnTo>
                  <a:lnTo>
                    <a:pt x="1101864" y="1421892"/>
                  </a:lnTo>
                  <a:close/>
                </a:path>
                <a:path w="1728470" h="2178050">
                  <a:moveTo>
                    <a:pt x="1103388" y="1050036"/>
                  </a:moveTo>
                  <a:lnTo>
                    <a:pt x="1088148" y="1050036"/>
                  </a:lnTo>
                  <a:lnTo>
                    <a:pt x="1088148" y="1065276"/>
                  </a:lnTo>
                  <a:lnTo>
                    <a:pt x="1103388" y="1065276"/>
                  </a:lnTo>
                  <a:lnTo>
                    <a:pt x="1103388" y="1050036"/>
                  </a:lnTo>
                  <a:close/>
                </a:path>
                <a:path w="1728470" h="2178050">
                  <a:moveTo>
                    <a:pt x="1103388" y="742188"/>
                  </a:moveTo>
                  <a:lnTo>
                    <a:pt x="1088148" y="742188"/>
                  </a:lnTo>
                  <a:lnTo>
                    <a:pt x="1088148" y="757428"/>
                  </a:lnTo>
                  <a:lnTo>
                    <a:pt x="1103388" y="757428"/>
                  </a:lnTo>
                  <a:lnTo>
                    <a:pt x="1103388" y="742188"/>
                  </a:lnTo>
                  <a:close/>
                </a:path>
                <a:path w="1728470" h="2178050">
                  <a:moveTo>
                    <a:pt x="1104912" y="1112520"/>
                  </a:moveTo>
                  <a:lnTo>
                    <a:pt x="1089672" y="1112520"/>
                  </a:lnTo>
                  <a:lnTo>
                    <a:pt x="1089672" y="1127760"/>
                  </a:lnTo>
                  <a:lnTo>
                    <a:pt x="1104912" y="1127760"/>
                  </a:lnTo>
                  <a:lnTo>
                    <a:pt x="1104912" y="1112520"/>
                  </a:lnTo>
                  <a:close/>
                </a:path>
                <a:path w="1728470" h="2178050">
                  <a:moveTo>
                    <a:pt x="1104912" y="309372"/>
                  </a:moveTo>
                  <a:lnTo>
                    <a:pt x="1089672" y="309372"/>
                  </a:lnTo>
                  <a:lnTo>
                    <a:pt x="1089672" y="324612"/>
                  </a:lnTo>
                  <a:lnTo>
                    <a:pt x="1104912" y="324612"/>
                  </a:lnTo>
                  <a:lnTo>
                    <a:pt x="1104912" y="309372"/>
                  </a:lnTo>
                  <a:close/>
                </a:path>
                <a:path w="1728470" h="2178050">
                  <a:moveTo>
                    <a:pt x="1114056" y="679704"/>
                  </a:moveTo>
                  <a:lnTo>
                    <a:pt x="1098816" y="679704"/>
                  </a:lnTo>
                  <a:lnTo>
                    <a:pt x="1098816" y="694944"/>
                  </a:lnTo>
                  <a:lnTo>
                    <a:pt x="1114056" y="694944"/>
                  </a:lnTo>
                  <a:lnTo>
                    <a:pt x="1114056" y="679704"/>
                  </a:lnTo>
                  <a:close/>
                </a:path>
                <a:path w="1728470" h="2178050">
                  <a:moveTo>
                    <a:pt x="1124724" y="371856"/>
                  </a:moveTo>
                  <a:lnTo>
                    <a:pt x="1109484" y="371856"/>
                  </a:lnTo>
                  <a:lnTo>
                    <a:pt x="1109484" y="387096"/>
                  </a:lnTo>
                  <a:lnTo>
                    <a:pt x="1124724" y="387096"/>
                  </a:lnTo>
                  <a:lnTo>
                    <a:pt x="1124724" y="371856"/>
                  </a:lnTo>
                  <a:close/>
                </a:path>
                <a:path w="1728470" h="2178050">
                  <a:moveTo>
                    <a:pt x="1132344" y="1421892"/>
                  </a:moveTo>
                  <a:lnTo>
                    <a:pt x="1117104" y="1421892"/>
                  </a:lnTo>
                  <a:lnTo>
                    <a:pt x="1117104" y="1437132"/>
                  </a:lnTo>
                  <a:lnTo>
                    <a:pt x="1132344" y="1437132"/>
                  </a:lnTo>
                  <a:lnTo>
                    <a:pt x="1132344" y="1421892"/>
                  </a:lnTo>
                  <a:close/>
                </a:path>
                <a:path w="1728470" h="2178050">
                  <a:moveTo>
                    <a:pt x="1132344" y="0"/>
                  </a:moveTo>
                  <a:lnTo>
                    <a:pt x="1115580" y="0"/>
                  </a:lnTo>
                  <a:lnTo>
                    <a:pt x="1115580" y="15240"/>
                  </a:lnTo>
                  <a:lnTo>
                    <a:pt x="1132344" y="15240"/>
                  </a:lnTo>
                  <a:lnTo>
                    <a:pt x="1132344" y="0"/>
                  </a:lnTo>
                  <a:close/>
                </a:path>
                <a:path w="1728470" h="2178050">
                  <a:moveTo>
                    <a:pt x="1133868" y="742188"/>
                  </a:moveTo>
                  <a:lnTo>
                    <a:pt x="1118628" y="742188"/>
                  </a:lnTo>
                  <a:lnTo>
                    <a:pt x="1118628" y="757428"/>
                  </a:lnTo>
                  <a:lnTo>
                    <a:pt x="1133868" y="757428"/>
                  </a:lnTo>
                  <a:lnTo>
                    <a:pt x="1133868" y="742188"/>
                  </a:lnTo>
                  <a:close/>
                </a:path>
                <a:path w="1728470" h="2178050">
                  <a:moveTo>
                    <a:pt x="1135392" y="1112520"/>
                  </a:moveTo>
                  <a:lnTo>
                    <a:pt x="1120152" y="1112520"/>
                  </a:lnTo>
                  <a:lnTo>
                    <a:pt x="1120152" y="1127760"/>
                  </a:lnTo>
                  <a:lnTo>
                    <a:pt x="1135392" y="1127760"/>
                  </a:lnTo>
                  <a:lnTo>
                    <a:pt x="1135392" y="1112520"/>
                  </a:lnTo>
                  <a:close/>
                </a:path>
                <a:path w="1728470" h="2178050">
                  <a:moveTo>
                    <a:pt x="1135392" y="1050036"/>
                  </a:moveTo>
                  <a:lnTo>
                    <a:pt x="1118628" y="1050036"/>
                  </a:lnTo>
                  <a:lnTo>
                    <a:pt x="1118628" y="1065276"/>
                  </a:lnTo>
                  <a:lnTo>
                    <a:pt x="1135392" y="1065276"/>
                  </a:lnTo>
                  <a:lnTo>
                    <a:pt x="1135392" y="1050036"/>
                  </a:lnTo>
                  <a:close/>
                </a:path>
                <a:path w="1728470" h="2178050">
                  <a:moveTo>
                    <a:pt x="1135392" y="309372"/>
                  </a:moveTo>
                  <a:lnTo>
                    <a:pt x="1120152" y="309372"/>
                  </a:lnTo>
                  <a:lnTo>
                    <a:pt x="1120152" y="324612"/>
                  </a:lnTo>
                  <a:lnTo>
                    <a:pt x="1135392" y="324612"/>
                  </a:lnTo>
                  <a:lnTo>
                    <a:pt x="1135392" y="309372"/>
                  </a:lnTo>
                  <a:close/>
                </a:path>
                <a:path w="1728470" h="2178050">
                  <a:moveTo>
                    <a:pt x="1144536" y="679704"/>
                  </a:moveTo>
                  <a:lnTo>
                    <a:pt x="1129296" y="679704"/>
                  </a:lnTo>
                  <a:lnTo>
                    <a:pt x="1129296" y="694944"/>
                  </a:lnTo>
                  <a:lnTo>
                    <a:pt x="1144536" y="694944"/>
                  </a:lnTo>
                  <a:lnTo>
                    <a:pt x="1144536" y="679704"/>
                  </a:lnTo>
                  <a:close/>
                </a:path>
                <a:path w="1728470" h="2178050">
                  <a:moveTo>
                    <a:pt x="1155204" y="371856"/>
                  </a:moveTo>
                  <a:lnTo>
                    <a:pt x="1139964" y="371856"/>
                  </a:lnTo>
                  <a:lnTo>
                    <a:pt x="1139964" y="387096"/>
                  </a:lnTo>
                  <a:lnTo>
                    <a:pt x="1155204" y="387096"/>
                  </a:lnTo>
                  <a:lnTo>
                    <a:pt x="1155204" y="371856"/>
                  </a:lnTo>
                  <a:close/>
                </a:path>
                <a:path w="1728470" h="2178050">
                  <a:moveTo>
                    <a:pt x="1162824" y="1421892"/>
                  </a:moveTo>
                  <a:lnTo>
                    <a:pt x="1147584" y="1421892"/>
                  </a:lnTo>
                  <a:lnTo>
                    <a:pt x="1147584" y="1437132"/>
                  </a:lnTo>
                  <a:lnTo>
                    <a:pt x="1162824" y="1437132"/>
                  </a:lnTo>
                  <a:lnTo>
                    <a:pt x="1162824" y="1421892"/>
                  </a:lnTo>
                  <a:close/>
                </a:path>
                <a:path w="1728470" h="2178050">
                  <a:moveTo>
                    <a:pt x="1162824" y="0"/>
                  </a:moveTo>
                  <a:lnTo>
                    <a:pt x="1147584" y="0"/>
                  </a:lnTo>
                  <a:lnTo>
                    <a:pt x="1147584" y="15240"/>
                  </a:lnTo>
                  <a:lnTo>
                    <a:pt x="1162824" y="15240"/>
                  </a:lnTo>
                  <a:lnTo>
                    <a:pt x="1162824" y="0"/>
                  </a:lnTo>
                  <a:close/>
                </a:path>
                <a:path w="1728470" h="2178050">
                  <a:moveTo>
                    <a:pt x="1164348" y="742188"/>
                  </a:moveTo>
                  <a:lnTo>
                    <a:pt x="1149108" y="742188"/>
                  </a:lnTo>
                  <a:lnTo>
                    <a:pt x="1149108" y="757428"/>
                  </a:lnTo>
                  <a:lnTo>
                    <a:pt x="1164348" y="757428"/>
                  </a:lnTo>
                  <a:lnTo>
                    <a:pt x="1164348" y="742188"/>
                  </a:lnTo>
                  <a:close/>
                </a:path>
                <a:path w="1728470" h="2178050">
                  <a:moveTo>
                    <a:pt x="1165872" y="1112520"/>
                  </a:moveTo>
                  <a:lnTo>
                    <a:pt x="1150632" y="1112520"/>
                  </a:lnTo>
                  <a:lnTo>
                    <a:pt x="1150632" y="1127760"/>
                  </a:lnTo>
                  <a:lnTo>
                    <a:pt x="1165872" y="1127760"/>
                  </a:lnTo>
                  <a:lnTo>
                    <a:pt x="1165872" y="1112520"/>
                  </a:lnTo>
                  <a:close/>
                </a:path>
                <a:path w="1728470" h="2178050">
                  <a:moveTo>
                    <a:pt x="1165872" y="1050036"/>
                  </a:moveTo>
                  <a:lnTo>
                    <a:pt x="1150632" y="1050036"/>
                  </a:lnTo>
                  <a:lnTo>
                    <a:pt x="1150632" y="1065276"/>
                  </a:lnTo>
                  <a:lnTo>
                    <a:pt x="1165872" y="1065276"/>
                  </a:lnTo>
                  <a:lnTo>
                    <a:pt x="1165872" y="1050036"/>
                  </a:lnTo>
                  <a:close/>
                </a:path>
                <a:path w="1728470" h="2178050">
                  <a:moveTo>
                    <a:pt x="1167396" y="309372"/>
                  </a:moveTo>
                  <a:lnTo>
                    <a:pt x="1150632" y="309372"/>
                  </a:lnTo>
                  <a:lnTo>
                    <a:pt x="1150632" y="324612"/>
                  </a:lnTo>
                  <a:lnTo>
                    <a:pt x="1167396" y="324612"/>
                  </a:lnTo>
                  <a:lnTo>
                    <a:pt x="1167396" y="309372"/>
                  </a:lnTo>
                  <a:close/>
                </a:path>
                <a:path w="1728470" h="2178050">
                  <a:moveTo>
                    <a:pt x="1175016" y="679704"/>
                  </a:moveTo>
                  <a:lnTo>
                    <a:pt x="1159776" y="679704"/>
                  </a:lnTo>
                  <a:lnTo>
                    <a:pt x="1159776" y="694944"/>
                  </a:lnTo>
                  <a:lnTo>
                    <a:pt x="1175016" y="694944"/>
                  </a:lnTo>
                  <a:lnTo>
                    <a:pt x="1175016" y="679704"/>
                  </a:lnTo>
                  <a:close/>
                </a:path>
                <a:path w="1728470" h="2178050">
                  <a:moveTo>
                    <a:pt x="1185684" y="371856"/>
                  </a:moveTo>
                  <a:lnTo>
                    <a:pt x="1170444" y="371856"/>
                  </a:lnTo>
                  <a:lnTo>
                    <a:pt x="1170444" y="387096"/>
                  </a:lnTo>
                  <a:lnTo>
                    <a:pt x="1185684" y="387096"/>
                  </a:lnTo>
                  <a:lnTo>
                    <a:pt x="1185684" y="371856"/>
                  </a:lnTo>
                  <a:close/>
                </a:path>
                <a:path w="1728470" h="2178050">
                  <a:moveTo>
                    <a:pt x="1193304" y="1421892"/>
                  </a:moveTo>
                  <a:lnTo>
                    <a:pt x="1178064" y="1421892"/>
                  </a:lnTo>
                  <a:lnTo>
                    <a:pt x="1178064" y="1437132"/>
                  </a:lnTo>
                  <a:lnTo>
                    <a:pt x="1193304" y="1437132"/>
                  </a:lnTo>
                  <a:lnTo>
                    <a:pt x="1193304" y="1421892"/>
                  </a:lnTo>
                  <a:close/>
                </a:path>
                <a:path w="1728470" h="2178050">
                  <a:moveTo>
                    <a:pt x="1193304" y="0"/>
                  </a:moveTo>
                  <a:lnTo>
                    <a:pt x="1178064" y="0"/>
                  </a:lnTo>
                  <a:lnTo>
                    <a:pt x="1178064" y="15240"/>
                  </a:lnTo>
                  <a:lnTo>
                    <a:pt x="1193304" y="15240"/>
                  </a:lnTo>
                  <a:lnTo>
                    <a:pt x="1193304" y="0"/>
                  </a:lnTo>
                  <a:close/>
                </a:path>
                <a:path w="1728470" h="2178050">
                  <a:moveTo>
                    <a:pt x="1196352" y="1112520"/>
                  </a:moveTo>
                  <a:lnTo>
                    <a:pt x="1181112" y="1112520"/>
                  </a:lnTo>
                  <a:lnTo>
                    <a:pt x="1181112" y="1127760"/>
                  </a:lnTo>
                  <a:lnTo>
                    <a:pt x="1196352" y="1127760"/>
                  </a:lnTo>
                  <a:lnTo>
                    <a:pt x="1196352" y="1112520"/>
                  </a:lnTo>
                  <a:close/>
                </a:path>
                <a:path w="1728470" h="2178050">
                  <a:moveTo>
                    <a:pt x="1196352" y="1050036"/>
                  </a:moveTo>
                  <a:lnTo>
                    <a:pt x="1181112" y="1050036"/>
                  </a:lnTo>
                  <a:lnTo>
                    <a:pt x="1181112" y="1065276"/>
                  </a:lnTo>
                  <a:lnTo>
                    <a:pt x="1196352" y="1065276"/>
                  </a:lnTo>
                  <a:lnTo>
                    <a:pt x="1196352" y="1050036"/>
                  </a:lnTo>
                  <a:close/>
                </a:path>
                <a:path w="1728470" h="2178050">
                  <a:moveTo>
                    <a:pt x="1196352" y="742188"/>
                  </a:moveTo>
                  <a:lnTo>
                    <a:pt x="1181112" y="742188"/>
                  </a:lnTo>
                  <a:lnTo>
                    <a:pt x="1181112" y="757428"/>
                  </a:lnTo>
                  <a:lnTo>
                    <a:pt x="1196352" y="757428"/>
                  </a:lnTo>
                  <a:lnTo>
                    <a:pt x="1196352" y="742188"/>
                  </a:lnTo>
                  <a:close/>
                </a:path>
                <a:path w="1728470" h="2178050">
                  <a:moveTo>
                    <a:pt x="1197876" y="309372"/>
                  </a:moveTo>
                  <a:lnTo>
                    <a:pt x="1182636" y="309372"/>
                  </a:lnTo>
                  <a:lnTo>
                    <a:pt x="1182636" y="324612"/>
                  </a:lnTo>
                  <a:lnTo>
                    <a:pt x="1197876" y="324612"/>
                  </a:lnTo>
                  <a:lnTo>
                    <a:pt x="1197876" y="309372"/>
                  </a:lnTo>
                  <a:close/>
                </a:path>
                <a:path w="1728470" h="2178050">
                  <a:moveTo>
                    <a:pt x="1207020" y="679704"/>
                  </a:moveTo>
                  <a:lnTo>
                    <a:pt x="1190256" y="679704"/>
                  </a:lnTo>
                  <a:lnTo>
                    <a:pt x="1190256" y="694944"/>
                  </a:lnTo>
                  <a:lnTo>
                    <a:pt x="1207020" y="694944"/>
                  </a:lnTo>
                  <a:lnTo>
                    <a:pt x="1207020" y="679704"/>
                  </a:lnTo>
                  <a:close/>
                </a:path>
                <a:path w="1728470" h="2178050">
                  <a:moveTo>
                    <a:pt x="1216164" y="371856"/>
                  </a:moveTo>
                  <a:lnTo>
                    <a:pt x="1200924" y="371856"/>
                  </a:lnTo>
                  <a:lnTo>
                    <a:pt x="1200924" y="387096"/>
                  </a:lnTo>
                  <a:lnTo>
                    <a:pt x="1216164" y="387096"/>
                  </a:lnTo>
                  <a:lnTo>
                    <a:pt x="1216164" y="371856"/>
                  </a:lnTo>
                  <a:close/>
                </a:path>
                <a:path w="1728470" h="2178050">
                  <a:moveTo>
                    <a:pt x="1223784" y="0"/>
                  </a:moveTo>
                  <a:lnTo>
                    <a:pt x="1208544" y="0"/>
                  </a:lnTo>
                  <a:lnTo>
                    <a:pt x="1208544" y="15240"/>
                  </a:lnTo>
                  <a:lnTo>
                    <a:pt x="1223784" y="15240"/>
                  </a:lnTo>
                  <a:lnTo>
                    <a:pt x="1223784" y="0"/>
                  </a:lnTo>
                  <a:close/>
                </a:path>
                <a:path w="1728470" h="2178050">
                  <a:moveTo>
                    <a:pt x="1225308" y="1421892"/>
                  </a:moveTo>
                  <a:lnTo>
                    <a:pt x="1210068" y="1421892"/>
                  </a:lnTo>
                  <a:lnTo>
                    <a:pt x="1210068" y="1437132"/>
                  </a:lnTo>
                  <a:lnTo>
                    <a:pt x="1225308" y="1437132"/>
                  </a:lnTo>
                  <a:lnTo>
                    <a:pt x="1225308" y="1421892"/>
                  </a:lnTo>
                  <a:close/>
                </a:path>
                <a:path w="1728470" h="2178050">
                  <a:moveTo>
                    <a:pt x="1226832" y="1050036"/>
                  </a:moveTo>
                  <a:lnTo>
                    <a:pt x="1211592" y="1050036"/>
                  </a:lnTo>
                  <a:lnTo>
                    <a:pt x="1211592" y="1065276"/>
                  </a:lnTo>
                  <a:lnTo>
                    <a:pt x="1226832" y="1065276"/>
                  </a:lnTo>
                  <a:lnTo>
                    <a:pt x="1226832" y="1050036"/>
                  </a:lnTo>
                  <a:close/>
                </a:path>
                <a:path w="1728470" h="2178050">
                  <a:moveTo>
                    <a:pt x="1226832" y="742188"/>
                  </a:moveTo>
                  <a:lnTo>
                    <a:pt x="1211592" y="742188"/>
                  </a:lnTo>
                  <a:lnTo>
                    <a:pt x="1211592" y="757428"/>
                  </a:lnTo>
                  <a:lnTo>
                    <a:pt x="1226832" y="757428"/>
                  </a:lnTo>
                  <a:lnTo>
                    <a:pt x="1226832" y="742188"/>
                  </a:lnTo>
                  <a:close/>
                </a:path>
                <a:path w="1728470" h="2178050">
                  <a:moveTo>
                    <a:pt x="1228356" y="1112520"/>
                  </a:moveTo>
                  <a:lnTo>
                    <a:pt x="1213116" y="1112520"/>
                  </a:lnTo>
                  <a:lnTo>
                    <a:pt x="1213116" y="1127760"/>
                  </a:lnTo>
                  <a:lnTo>
                    <a:pt x="1228356" y="1127760"/>
                  </a:lnTo>
                  <a:lnTo>
                    <a:pt x="1228356" y="1112520"/>
                  </a:lnTo>
                  <a:close/>
                </a:path>
                <a:path w="1728470" h="2178050">
                  <a:moveTo>
                    <a:pt x="1228356" y="309372"/>
                  </a:moveTo>
                  <a:lnTo>
                    <a:pt x="1213116" y="309372"/>
                  </a:lnTo>
                  <a:lnTo>
                    <a:pt x="1213116" y="324612"/>
                  </a:lnTo>
                  <a:lnTo>
                    <a:pt x="1228356" y="324612"/>
                  </a:lnTo>
                  <a:lnTo>
                    <a:pt x="1228356" y="309372"/>
                  </a:lnTo>
                  <a:close/>
                </a:path>
                <a:path w="1728470" h="2178050">
                  <a:moveTo>
                    <a:pt x="1237500" y="679704"/>
                  </a:moveTo>
                  <a:lnTo>
                    <a:pt x="1222260" y="679704"/>
                  </a:lnTo>
                  <a:lnTo>
                    <a:pt x="1222260" y="694944"/>
                  </a:lnTo>
                  <a:lnTo>
                    <a:pt x="1237500" y="694944"/>
                  </a:lnTo>
                  <a:lnTo>
                    <a:pt x="1237500" y="679704"/>
                  </a:lnTo>
                  <a:close/>
                </a:path>
                <a:path w="1728470" h="2178050">
                  <a:moveTo>
                    <a:pt x="1248168" y="371856"/>
                  </a:moveTo>
                  <a:lnTo>
                    <a:pt x="1232928" y="371856"/>
                  </a:lnTo>
                  <a:lnTo>
                    <a:pt x="1232928" y="387096"/>
                  </a:lnTo>
                  <a:lnTo>
                    <a:pt x="1248168" y="387096"/>
                  </a:lnTo>
                  <a:lnTo>
                    <a:pt x="1248168" y="371856"/>
                  </a:lnTo>
                  <a:close/>
                </a:path>
                <a:path w="1728470" h="2178050">
                  <a:moveTo>
                    <a:pt x="1255788" y="1421892"/>
                  </a:moveTo>
                  <a:lnTo>
                    <a:pt x="1240548" y="1421892"/>
                  </a:lnTo>
                  <a:lnTo>
                    <a:pt x="1240548" y="1437132"/>
                  </a:lnTo>
                  <a:lnTo>
                    <a:pt x="1255788" y="1437132"/>
                  </a:lnTo>
                  <a:lnTo>
                    <a:pt x="1255788" y="1421892"/>
                  </a:lnTo>
                  <a:close/>
                </a:path>
                <a:path w="1728470" h="2178050">
                  <a:moveTo>
                    <a:pt x="1255788" y="0"/>
                  </a:moveTo>
                  <a:lnTo>
                    <a:pt x="1239024" y="0"/>
                  </a:lnTo>
                  <a:lnTo>
                    <a:pt x="1239024" y="15240"/>
                  </a:lnTo>
                  <a:lnTo>
                    <a:pt x="1255788" y="15240"/>
                  </a:lnTo>
                  <a:lnTo>
                    <a:pt x="1255788" y="0"/>
                  </a:lnTo>
                  <a:close/>
                </a:path>
                <a:path w="1728470" h="2178050">
                  <a:moveTo>
                    <a:pt x="1257312" y="742188"/>
                  </a:moveTo>
                  <a:lnTo>
                    <a:pt x="1242072" y="742188"/>
                  </a:lnTo>
                  <a:lnTo>
                    <a:pt x="1242072" y="757428"/>
                  </a:lnTo>
                  <a:lnTo>
                    <a:pt x="1257312" y="757428"/>
                  </a:lnTo>
                  <a:lnTo>
                    <a:pt x="1257312" y="742188"/>
                  </a:lnTo>
                  <a:close/>
                </a:path>
                <a:path w="1728470" h="2178050">
                  <a:moveTo>
                    <a:pt x="1258836" y="1112520"/>
                  </a:moveTo>
                  <a:lnTo>
                    <a:pt x="1243596" y="1112520"/>
                  </a:lnTo>
                  <a:lnTo>
                    <a:pt x="1243596" y="1127760"/>
                  </a:lnTo>
                  <a:lnTo>
                    <a:pt x="1258836" y="1127760"/>
                  </a:lnTo>
                  <a:lnTo>
                    <a:pt x="1258836" y="1112520"/>
                  </a:lnTo>
                  <a:close/>
                </a:path>
                <a:path w="1728470" h="2178050">
                  <a:moveTo>
                    <a:pt x="1258836" y="1050036"/>
                  </a:moveTo>
                  <a:lnTo>
                    <a:pt x="1242072" y="1050036"/>
                  </a:lnTo>
                  <a:lnTo>
                    <a:pt x="1242072" y="1065276"/>
                  </a:lnTo>
                  <a:lnTo>
                    <a:pt x="1258836" y="1065276"/>
                  </a:lnTo>
                  <a:lnTo>
                    <a:pt x="1258836" y="1050036"/>
                  </a:lnTo>
                  <a:close/>
                </a:path>
                <a:path w="1728470" h="2178050">
                  <a:moveTo>
                    <a:pt x="1258836" y="309372"/>
                  </a:moveTo>
                  <a:lnTo>
                    <a:pt x="1243596" y="309372"/>
                  </a:lnTo>
                  <a:lnTo>
                    <a:pt x="1243596" y="324612"/>
                  </a:lnTo>
                  <a:lnTo>
                    <a:pt x="1258836" y="324612"/>
                  </a:lnTo>
                  <a:lnTo>
                    <a:pt x="1258836" y="309372"/>
                  </a:lnTo>
                  <a:close/>
                </a:path>
                <a:path w="1728470" h="2178050">
                  <a:moveTo>
                    <a:pt x="1267980" y="679704"/>
                  </a:moveTo>
                  <a:lnTo>
                    <a:pt x="1252740" y="679704"/>
                  </a:lnTo>
                  <a:lnTo>
                    <a:pt x="1252740" y="694944"/>
                  </a:lnTo>
                  <a:lnTo>
                    <a:pt x="1267980" y="694944"/>
                  </a:lnTo>
                  <a:lnTo>
                    <a:pt x="1267980" y="679704"/>
                  </a:lnTo>
                  <a:close/>
                </a:path>
                <a:path w="1728470" h="2178050">
                  <a:moveTo>
                    <a:pt x="1278648" y="371856"/>
                  </a:moveTo>
                  <a:lnTo>
                    <a:pt x="1263408" y="371856"/>
                  </a:lnTo>
                  <a:lnTo>
                    <a:pt x="1263408" y="387096"/>
                  </a:lnTo>
                  <a:lnTo>
                    <a:pt x="1278648" y="387096"/>
                  </a:lnTo>
                  <a:lnTo>
                    <a:pt x="1278648" y="371856"/>
                  </a:lnTo>
                  <a:close/>
                </a:path>
                <a:path w="1728470" h="2178050">
                  <a:moveTo>
                    <a:pt x="1286268" y="1421892"/>
                  </a:moveTo>
                  <a:lnTo>
                    <a:pt x="1271028" y="1421892"/>
                  </a:lnTo>
                  <a:lnTo>
                    <a:pt x="1271028" y="1437132"/>
                  </a:lnTo>
                  <a:lnTo>
                    <a:pt x="1286268" y="1437132"/>
                  </a:lnTo>
                  <a:lnTo>
                    <a:pt x="1286268" y="1421892"/>
                  </a:lnTo>
                  <a:close/>
                </a:path>
                <a:path w="1728470" h="2178050">
                  <a:moveTo>
                    <a:pt x="1286268" y="0"/>
                  </a:moveTo>
                  <a:lnTo>
                    <a:pt x="1271028" y="0"/>
                  </a:lnTo>
                  <a:lnTo>
                    <a:pt x="1271028" y="15240"/>
                  </a:lnTo>
                  <a:lnTo>
                    <a:pt x="1286268" y="15240"/>
                  </a:lnTo>
                  <a:lnTo>
                    <a:pt x="1286268" y="0"/>
                  </a:lnTo>
                  <a:close/>
                </a:path>
                <a:path w="1728470" h="2178050">
                  <a:moveTo>
                    <a:pt x="1287792" y="742188"/>
                  </a:moveTo>
                  <a:lnTo>
                    <a:pt x="1272552" y="742188"/>
                  </a:lnTo>
                  <a:lnTo>
                    <a:pt x="1272552" y="757428"/>
                  </a:lnTo>
                  <a:lnTo>
                    <a:pt x="1287792" y="757428"/>
                  </a:lnTo>
                  <a:lnTo>
                    <a:pt x="1287792" y="742188"/>
                  </a:lnTo>
                  <a:close/>
                </a:path>
                <a:path w="1728470" h="2178050">
                  <a:moveTo>
                    <a:pt x="1289316" y="1112520"/>
                  </a:moveTo>
                  <a:lnTo>
                    <a:pt x="1274076" y="1112520"/>
                  </a:lnTo>
                  <a:lnTo>
                    <a:pt x="1274076" y="1127760"/>
                  </a:lnTo>
                  <a:lnTo>
                    <a:pt x="1289316" y="1127760"/>
                  </a:lnTo>
                  <a:lnTo>
                    <a:pt x="1289316" y="1112520"/>
                  </a:lnTo>
                  <a:close/>
                </a:path>
                <a:path w="1728470" h="2178050">
                  <a:moveTo>
                    <a:pt x="1289316" y="1050036"/>
                  </a:moveTo>
                  <a:lnTo>
                    <a:pt x="1274076" y="1050036"/>
                  </a:lnTo>
                  <a:lnTo>
                    <a:pt x="1274076" y="1065276"/>
                  </a:lnTo>
                  <a:lnTo>
                    <a:pt x="1289316" y="1065276"/>
                  </a:lnTo>
                  <a:lnTo>
                    <a:pt x="1289316" y="1050036"/>
                  </a:lnTo>
                  <a:close/>
                </a:path>
                <a:path w="1728470" h="2178050">
                  <a:moveTo>
                    <a:pt x="1290840" y="309372"/>
                  </a:moveTo>
                  <a:lnTo>
                    <a:pt x="1274076" y="309372"/>
                  </a:lnTo>
                  <a:lnTo>
                    <a:pt x="1274076" y="324612"/>
                  </a:lnTo>
                  <a:lnTo>
                    <a:pt x="1290840" y="324612"/>
                  </a:lnTo>
                  <a:lnTo>
                    <a:pt x="1290840" y="309372"/>
                  </a:lnTo>
                  <a:close/>
                </a:path>
                <a:path w="1728470" h="2178050">
                  <a:moveTo>
                    <a:pt x="1298460" y="679704"/>
                  </a:moveTo>
                  <a:lnTo>
                    <a:pt x="1283220" y="679704"/>
                  </a:lnTo>
                  <a:lnTo>
                    <a:pt x="1283220" y="694944"/>
                  </a:lnTo>
                  <a:lnTo>
                    <a:pt x="1298460" y="694944"/>
                  </a:lnTo>
                  <a:lnTo>
                    <a:pt x="1298460" y="679704"/>
                  </a:lnTo>
                  <a:close/>
                </a:path>
                <a:path w="1728470" h="2178050">
                  <a:moveTo>
                    <a:pt x="1309128" y="371856"/>
                  </a:moveTo>
                  <a:lnTo>
                    <a:pt x="1293888" y="371856"/>
                  </a:lnTo>
                  <a:lnTo>
                    <a:pt x="1293888" y="387096"/>
                  </a:lnTo>
                  <a:lnTo>
                    <a:pt x="1309128" y="387096"/>
                  </a:lnTo>
                  <a:lnTo>
                    <a:pt x="1309128" y="371856"/>
                  </a:lnTo>
                  <a:close/>
                </a:path>
                <a:path w="1728470" h="2178050">
                  <a:moveTo>
                    <a:pt x="1316748" y="1421892"/>
                  </a:moveTo>
                  <a:lnTo>
                    <a:pt x="1301508" y="1421892"/>
                  </a:lnTo>
                  <a:lnTo>
                    <a:pt x="1301508" y="1437132"/>
                  </a:lnTo>
                  <a:lnTo>
                    <a:pt x="1316748" y="1437132"/>
                  </a:lnTo>
                  <a:lnTo>
                    <a:pt x="1316748" y="1421892"/>
                  </a:lnTo>
                  <a:close/>
                </a:path>
                <a:path w="1728470" h="2178050">
                  <a:moveTo>
                    <a:pt x="1316748" y="0"/>
                  </a:moveTo>
                  <a:lnTo>
                    <a:pt x="1301508" y="0"/>
                  </a:lnTo>
                  <a:lnTo>
                    <a:pt x="1301508" y="15240"/>
                  </a:lnTo>
                  <a:lnTo>
                    <a:pt x="1316748" y="15240"/>
                  </a:lnTo>
                  <a:lnTo>
                    <a:pt x="1316748" y="0"/>
                  </a:lnTo>
                  <a:close/>
                </a:path>
                <a:path w="1728470" h="2178050">
                  <a:moveTo>
                    <a:pt x="1319796" y="1112520"/>
                  </a:moveTo>
                  <a:lnTo>
                    <a:pt x="1304556" y="1112520"/>
                  </a:lnTo>
                  <a:lnTo>
                    <a:pt x="1304556" y="1127760"/>
                  </a:lnTo>
                  <a:lnTo>
                    <a:pt x="1319796" y="1127760"/>
                  </a:lnTo>
                  <a:lnTo>
                    <a:pt x="1319796" y="1112520"/>
                  </a:lnTo>
                  <a:close/>
                </a:path>
                <a:path w="1728470" h="2178050">
                  <a:moveTo>
                    <a:pt x="1319796" y="1050036"/>
                  </a:moveTo>
                  <a:lnTo>
                    <a:pt x="1304556" y="1050036"/>
                  </a:lnTo>
                  <a:lnTo>
                    <a:pt x="1304556" y="1065276"/>
                  </a:lnTo>
                  <a:lnTo>
                    <a:pt x="1319796" y="1065276"/>
                  </a:lnTo>
                  <a:lnTo>
                    <a:pt x="1319796" y="1050036"/>
                  </a:lnTo>
                  <a:close/>
                </a:path>
                <a:path w="1728470" h="2178050">
                  <a:moveTo>
                    <a:pt x="1319796" y="742188"/>
                  </a:moveTo>
                  <a:lnTo>
                    <a:pt x="1304556" y="742188"/>
                  </a:lnTo>
                  <a:lnTo>
                    <a:pt x="1304556" y="757428"/>
                  </a:lnTo>
                  <a:lnTo>
                    <a:pt x="1319796" y="757428"/>
                  </a:lnTo>
                  <a:lnTo>
                    <a:pt x="1319796" y="742188"/>
                  </a:lnTo>
                  <a:close/>
                </a:path>
                <a:path w="1728470" h="2178050">
                  <a:moveTo>
                    <a:pt x="1321320" y="309372"/>
                  </a:moveTo>
                  <a:lnTo>
                    <a:pt x="1306080" y="309372"/>
                  </a:lnTo>
                  <a:lnTo>
                    <a:pt x="1306080" y="324612"/>
                  </a:lnTo>
                  <a:lnTo>
                    <a:pt x="1321320" y="324612"/>
                  </a:lnTo>
                  <a:lnTo>
                    <a:pt x="1321320" y="309372"/>
                  </a:lnTo>
                  <a:close/>
                </a:path>
                <a:path w="1728470" h="2178050">
                  <a:moveTo>
                    <a:pt x="1330464" y="679704"/>
                  </a:moveTo>
                  <a:lnTo>
                    <a:pt x="1313700" y="679704"/>
                  </a:lnTo>
                  <a:lnTo>
                    <a:pt x="1313700" y="694944"/>
                  </a:lnTo>
                  <a:lnTo>
                    <a:pt x="1330464" y="694944"/>
                  </a:lnTo>
                  <a:lnTo>
                    <a:pt x="1330464" y="679704"/>
                  </a:lnTo>
                  <a:close/>
                </a:path>
                <a:path w="1728470" h="2178050">
                  <a:moveTo>
                    <a:pt x="1338084" y="656844"/>
                  </a:moveTo>
                  <a:lnTo>
                    <a:pt x="1321320" y="656844"/>
                  </a:lnTo>
                  <a:lnTo>
                    <a:pt x="1321320" y="672084"/>
                  </a:lnTo>
                  <a:lnTo>
                    <a:pt x="1338084" y="672084"/>
                  </a:lnTo>
                  <a:lnTo>
                    <a:pt x="1338084" y="656844"/>
                  </a:lnTo>
                  <a:close/>
                </a:path>
                <a:path w="1728470" h="2178050">
                  <a:moveTo>
                    <a:pt x="1338084" y="626364"/>
                  </a:moveTo>
                  <a:lnTo>
                    <a:pt x="1321320" y="626364"/>
                  </a:lnTo>
                  <a:lnTo>
                    <a:pt x="1321320" y="641604"/>
                  </a:lnTo>
                  <a:lnTo>
                    <a:pt x="1338084" y="641604"/>
                  </a:lnTo>
                  <a:lnTo>
                    <a:pt x="1338084" y="626364"/>
                  </a:lnTo>
                  <a:close/>
                </a:path>
                <a:path w="1728470" h="2178050">
                  <a:moveTo>
                    <a:pt x="1338084" y="595884"/>
                  </a:moveTo>
                  <a:lnTo>
                    <a:pt x="1321320" y="595884"/>
                  </a:lnTo>
                  <a:lnTo>
                    <a:pt x="1321320" y="611124"/>
                  </a:lnTo>
                  <a:lnTo>
                    <a:pt x="1338084" y="611124"/>
                  </a:lnTo>
                  <a:lnTo>
                    <a:pt x="1338084" y="595884"/>
                  </a:lnTo>
                  <a:close/>
                </a:path>
                <a:path w="1728470" h="2178050">
                  <a:moveTo>
                    <a:pt x="1338084" y="563880"/>
                  </a:moveTo>
                  <a:lnTo>
                    <a:pt x="1321320" y="563880"/>
                  </a:lnTo>
                  <a:lnTo>
                    <a:pt x="1321320" y="579120"/>
                  </a:lnTo>
                  <a:lnTo>
                    <a:pt x="1338084" y="579120"/>
                  </a:lnTo>
                  <a:lnTo>
                    <a:pt x="1338084" y="563880"/>
                  </a:lnTo>
                  <a:close/>
                </a:path>
                <a:path w="1728470" h="2178050">
                  <a:moveTo>
                    <a:pt x="1338084" y="533400"/>
                  </a:moveTo>
                  <a:lnTo>
                    <a:pt x="1321320" y="533400"/>
                  </a:lnTo>
                  <a:lnTo>
                    <a:pt x="1321320" y="548640"/>
                  </a:lnTo>
                  <a:lnTo>
                    <a:pt x="1338084" y="548640"/>
                  </a:lnTo>
                  <a:lnTo>
                    <a:pt x="1338084" y="533400"/>
                  </a:lnTo>
                  <a:close/>
                </a:path>
                <a:path w="1728470" h="2178050">
                  <a:moveTo>
                    <a:pt x="1338084" y="502920"/>
                  </a:moveTo>
                  <a:lnTo>
                    <a:pt x="1321320" y="502920"/>
                  </a:lnTo>
                  <a:lnTo>
                    <a:pt x="1321320" y="518160"/>
                  </a:lnTo>
                  <a:lnTo>
                    <a:pt x="1338084" y="518160"/>
                  </a:lnTo>
                  <a:lnTo>
                    <a:pt x="1338084" y="502920"/>
                  </a:lnTo>
                  <a:close/>
                </a:path>
                <a:path w="1728470" h="2178050">
                  <a:moveTo>
                    <a:pt x="1338084" y="472440"/>
                  </a:moveTo>
                  <a:lnTo>
                    <a:pt x="1321320" y="472440"/>
                  </a:lnTo>
                  <a:lnTo>
                    <a:pt x="1321320" y="487680"/>
                  </a:lnTo>
                  <a:lnTo>
                    <a:pt x="1338084" y="487680"/>
                  </a:lnTo>
                  <a:lnTo>
                    <a:pt x="1338084" y="472440"/>
                  </a:lnTo>
                  <a:close/>
                </a:path>
                <a:path w="1728470" h="2178050">
                  <a:moveTo>
                    <a:pt x="1338084" y="440436"/>
                  </a:moveTo>
                  <a:lnTo>
                    <a:pt x="1321320" y="440436"/>
                  </a:lnTo>
                  <a:lnTo>
                    <a:pt x="1321320" y="455676"/>
                  </a:lnTo>
                  <a:lnTo>
                    <a:pt x="1338084" y="455676"/>
                  </a:lnTo>
                  <a:lnTo>
                    <a:pt x="1338084" y="440436"/>
                  </a:lnTo>
                  <a:close/>
                </a:path>
                <a:path w="1728470" h="2178050">
                  <a:moveTo>
                    <a:pt x="1338084" y="409956"/>
                  </a:moveTo>
                  <a:lnTo>
                    <a:pt x="1321320" y="409956"/>
                  </a:lnTo>
                  <a:lnTo>
                    <a:pt x="1321320" y="425196"/>
                  </a:lnTo>
                  <a:lnTo>
                    <a:pt x="1338084" y="425196"/>
                  </a:lnTo>
                  <a:lnTo>
                    <a:pt x="1338084" y="409956"/>
                  </a:lnTo>
                  <a:close/>
                </a:path>
                <a:path w="1728470" h="2178050">
                  <a:moveTo>
                    <a:pt x="1338084" y="379476"/>
                  </a:moveTo>
                  <a:lnTo>
                    <a:pt x="1330464" y="379476"/>
                  </a:lnTo>
                  <a:lnTo>
                    <a:pt x="1330464" y="371856"/>
                  </a:lnTo>
                  <a:lnTo>
                    <a:pt x="1324368" y="371856"/>
                  </a:lnTo>
                  <a:lnTo>
                    <a:pt x="1324368" y="379476"/>
                  </a:lnTo>
                  <a:lnTo>
                    <a:pt x="1321320" y="379476"/>
                  </a:lnTo>
                  <a:lnTo>
                    <a:pt x="1321320" y="394716"/>
                  </a:lnTo>
                  <a:lnTo>
                    <a:pt x="1338084" y="394716"/>
                  </a:lnTo>
                  <a:lnTo>
                    <a:pt x="1338084" y="387096"/>
                  </a:lnTo>
                  <a:lnTo>
                    <a:pt x="1338084" y="379476"/>
                  </a:lnTo>
                  <a:close/>
                </a:path>
                <a:path w="1728470" h="2178050">
                  <a:moveTo>
                    <a:pt x="1347228" y="0"/>
                  </a:moveTo>
                  <a:lnTo>
                    <a:pt x="1331988" y="0"/>
                  </a:lnTo>
                  <a:lnTo>
                    <a:pt x="1331988" y="15240"/>
                  </a:lnTo>
                  <a:lnTo>
                    <a:pt x="1347228" y="15240"/>
                  </a:lnTo>
                  <a:lnTo>
                    <a:pt x="1347228" y="0"/>
                  </a:lnTo>
                  <a:close/>
                </a:path>
                <a:path w="1728470" h="2178050">
                  <a:moveTo>
                    <a:pt x="1350276" y="1050036"/>
                  </a:moveTo>
                  <a:lnTo>
                    <a:pt x="1335036" y="1050036"/>
                  </a:lnTo>
                  <a:lnTo>
                    <a:pt x="1335036" y="1065276"/>
                  </a:lnTo>
                  <a:lnTo>
                    <a:pt x="1350276" y="1065276"/>
                  </a:lnTo>
                  <a:lnTo>
                    <a:pt x="1350276" y="1050036"/>
                  </a:lnTo>
                  <a:close/>
                </a:path>
                <a:path w="1728470" h="2178050">
                  <a:moveTo>
                    <a:pt x="1350276" y="742188"/>
                  </a:moveTo>
                  <a:lnTo>
                    <a:pt x="1335036" y="742188"/>
                  </a:lnTo>
                  <a:lnTo>
                    <a:pt x="1335036" y="757428"/>
                  </a:lnTo>
                  <a:lnTo>
                    <a:pt x="1350276" y="757428"/>
                  </a:lnTo>
                  <a:lnTo>
                    <a:pt x="1350276" y="742188"/>
                  </a:lnTo>
                  <a:close/>
                </a:path>
                <a:path w="1728470" h="2178050">
                  <a:moveTo>
                    <a:pt x="1351800" y="309372"/>
                  </a:moveTo>
                  <a:lnTo>
                    <a:pt x="1336560" y="309372"/>
                  </a:lnTo>
                  <a:lnTo>
                    <a:pt x="1336560" y="324612"/>
                  </a:lnTo>
                  <a:lnTo>
                    <a:pt x="1351800" y="324612"/>
                  </a:lnTo>
                  <a:lnTo>
                    <a:pt x="1351800" y="309372"/>
                  </a:lnTo>
                  <a:close/>
                </a:path>
                <a:path w="1728470" h="2178050">
                  <a:moveTo>
                    <a:pt x="1354848" y="1427988"/>
                  </a:moveTo>
                  <a:lnTo>
                    <a:pt x="1341132" y="1427988"/>
                  </a:lnTo>
                  <a:lnTo>
                    <a:pt x="1347228" y="1421892"/>
                  </a:lnTo>
                  <a:lnTo>
                    <a:pt x="1333512" y="1421892"/>
                  </a:lnTo>
                  <a:lnTo>
                    <a:pt x="1333512" y="1437132"/>
                  </a:lnTo>
                  <a:lnTo>
                    <a:pt x="1351800" y="1437132"/>
                  </a:lnTo>
                  <a:lnTo>
                    <a:pt x="1354848" y="1434084"/>
                  </a:lnTo>
                  <a:lnTo>
                    <a:pt x="1354848" y="1429512"/>
                  </a:lnTo>
                  <a:lnTo>
                    <a:pt x="1354848" y="1427988"/>
                  </a:lnTo>
                  <a:close/>
                </a:path>
                <a:path w="1728470" h="2178050">
                  <a:moveTo>
                    <a:pt x="1354848" y="1397508"/>
                  </a:moveTo>
                  <a:lnTo>
                    <a:pt x="1339608" y="1397508"/>
                  </a:lnTo>
                  <a:lnTo>
                    <a:pt x="1339608" y="1412748"/>
                  </a:lnTo>
                  <a:lnTo>
                    <a:pt x="1354848" y="1412748"/>
                  </a:lnTo>
                  <a:lnTo>
                    <a:pt x="1354848" y="1397508"/>
                  </a:lnTo>
                  <a:close/>
                </a:path>
                <a:path w="1728470" h="2178050">
                  <a:moveTo>
                    <a:pt x="1354848" y="1367028"/>
                  </a:moveTo>
                  <a:lnTo>
                    <a:pt x="1339608" y="1367028"/>
                  </a:lnTo>
                  <a:lnTo>
                    <a:pt x="1339608" y="1382268"/>
                  </a:lnTo>
                  <a:lnTo>
                    <a:pt x="1354848" y="1382268"/>
                  </a:lnTo>
                  <a:lnTo>
                    <a:pt x="1354848" y="1367028"/>
                  </a:lnTo>
                  <a:close/>
                </a:path>
                <a:path w="1728470" h="2178050">
                  <a:moveTo>
                    <a:pt x="1354848" y="1336548"/>
                  </a:moveTo>
                  <a:lnTo>
                    <a:pt x="1339608" y="1336548"/>
                  </a:lnTo>
                  <a:lnTo>
                    <a:pt x="1339608" y="1351788"/>
                  </a:lnTo>
                  <a:lnTo>
                    <a:pt x="1354848" y="1351788"/>
                  </a:lnTo>
                  <a:lnTo>
                    <a:pt x="1354848" y="1336548"/>
                  </a:lnTo>
                  <a:close/>
                </a:path>
                <a:path w="1728470" h="2178050">
                  <a:moveTo>
                    <a:pt x="1354848" y="1304544"/>
                  </a:moveTo>
                  <a:lnTo>
                    <a:pt x="1339608" y="1304544"/>
                  </a:lnTo>
                  <a:lnTo>
                    <a:pt x="1339608" y="1319784"/>
                  </a:lnTo>
                  <a:lnTo>
                    <a:pt x="1354848" y="1319784"/>
                  </a:lnTo>
                  <a:lnTo>
                    <a:pt x="1354848" y="1304544"/>
                  </a:lnTo>
                  <a:close/>
                </a:path>
                <a:path w="1728470" h="2178050">
                  <a:moveTo>
                    <a:pt x="1354848" y="1274064"/>
                  </a:moveTo>
                  <a:lnTo>
                    <a:pt x="1339608" y="1274064"/>
                  </a:lnTo>
                  <a:lnTo>
                    <a:pt x="1339608" y="1289304"/>
                  </a:lnTo>
                  <a:lnTo>
                    <a:pt x="1354848" y="1289304"/>
                  </a:lnTo>
                  <a:lnTo>
                    <a:pt x="1354848" y="1274064"/>
                  </a:lnTo>
                  <a:close/>
                </a:path>
                <a:path w="1728470" h="2178050">
                  <a:moveTo>
                    <a:pt x="1354848" y="1243584"/>
                  </a:moveTo>
                  <a:lnTo>
                    <a:pt x="1339608" y="1243584"/>
                  </a:lnTo>
                  <a:lnTo>
                    <a:pt x="1339608" y="1258824"/>
                  </a:lnTo>
                  <a:lnTo>
                    <a:pt x="1354848" y="1258824"/>
                  </a:lnTo>
                  <a:lnTo>
                    <a:pt x="1354848" y="1243584"/>
                  </a:lnTo>
                  <a:close/>
                </a:path>
                <a:path w="1728470" h="2178050">
                  <a:moveTo>
                    <a:pt x="1354848" y="1213104"/>
                  </a:moveTo>
                  <a:lnTo>
                    <a:pt x="1339608" y="1213104"/>
                  </a:lnTo>
                  <a:lnTo>
                    <a:pt x="1339608" y="1228344"/>
                  </a:lnTo>
                  <a:lnTo>
                    <a:pt x="1354848" y="1228344"/>
                  </a:lnTo>
                  <a:lnTo>
                    <a:pt x="1354848" y="1213104"/>
                  </a:lnTo>
                  <a:close/>
                </a:path>
                <a:path w="1728470" h="2178050">
                  <a:moveTo>
                    <a:pt x="1354848" y="1181100"/>
                  </a:moveTo>
                  <a:lnTo>
                    <a:pt x="1339608" y="1181100"/>
                  </a:lnTo>
                  <a:lnTo>
                    <a:pt x="1339608" y="1196340"/>
                  </a:lnTo>
                  <a:lnTo>
                    <a:pt x="1354848" y="1196340"/>
                  </a:lnTo>
                  <a:lnTo>
                    <a:pt x="1354848" y="1181100"/>
                  </a:lnTo>
                  <a:close/>
                </a:path>
                <a:path w="1728470" h="2178050">
                  <a:moveTo>
                    <a:pt x="1354848" y="1150620"/>
                  </a:moveTo>
                  <a:lnTo>
                    <a:pt x="1339608" y="1150620"/>
                  </a:lnTo>
                  <a:lnTo>
                    <a:pt x="1339608" y="1165860"/>
                  </a:lnTo>
                  <a:lnTo>
                    <a:pt x="1354848" y="1165860"/>
                  </a:lnTo>
                  <a:lnTo>
                    <a:pt x="1354848" y="1150620"/>
                  </a:lnTo>
                  <a:close/>
                </a:path>
                <a:path w="1728470" h="2178050">
                  <a:moveTo>
                    <a:pt x="1354848" y="1120140"/>
                  </a:moveTo>
                  <a:lnTo>
                    <a:pt x="1347228" y="1120140"/>
                  </a:lnTo>
                  <a:lnTo>
                    <a:pt x="1347228" y="1112520"/>
                  </a:lnTo>
                  <a:lnTo>
                    <a:pt x="1336560" y="1112520"/>
                  </a:lnTo>
                  <a:lnTo>
                    <a:pt x="1336560" y="1127760"/>
                  </a:lnTo>
                  <a:lnTo>
                    <a:pt x="1339608" y="1127760"/>
                  </a:lnTo>
                  <a:lnTo>
                    <a:pt x="1339608" y="1135380"/>
                  </a:lnTo>
                  <a:lnTo>
                    <a:pt x="1354848" y="1135380"/>
                  </a:lnTo>
                  <a:lnTo>
                    <a:pt x="1354848" y="1127760"/>
                  </a:lnTo>
                  <a:lnTo>
                    <a:pt x="1354848" y="1120140"/>
                  </a:lnTo>
                  <a:close/>
                </a:path>
                <a:path w="1728470" h="2178050">
                  <a:moveTo>
                    <a:pt x="1379232" y="0"/>
                  </a:moveTo>
                  <a:lnTo>
                    <a:pt x="1362468" y="0"/>
                  </a:lnTo>
                  <a:lnTo>
                    <a:pt x="1362468" y="15240"/>
                  </a:lnTo>
                  <a:lnTo>
                    <a:pt x="1379232" y="15240"/>
                  </a:lnTo>
                  <a:lnTo>
                    <a:pt x="1379232" y="0"/>
                  </a:lnTo>
                  <a:close/>
                </a:path>
                <a:path w="1728470" h="2178050">
                  <a:moveTo>
                    <a:pt x="1380756" y="742188"/>
                  </a:moveTo>
                  <a:lnTo>
                    <a:pt x="1365516" y="742188"/>
                  </a:lnTo>
                  <a:lnTo>
                    <a:pt x="1365516" y="757428"/>
                  </a:lnTo>
                  <a:lnTo>
                    <a:pt x="1380756" y="757428"/>
                  </a:lnTo>
                  <a:lnTo>
                    <a:pt x="1380756" y="742188"/>
                  </a:lnTo>
                  <a:close/>
                </a:path>
                <a:path w="1728470" h="2178050">
                  <a:moveTo>
                    <a:pt x="1382280" y="1050036"/>
                  </a:moveTo>
                  <a:lnTo>
                    <a:pt x="1365516" y="1050036"/>
                  </a:lnTo>
                  <a:lnTo>
                    <a:pt x="1365516" y="1065276"/>
                  </a:lnTo>
                  <a:lnTo>
                    <a:pt x="1382280" y="1065276"/>
                  </a:lnTo>
                  <a:lnTo>
                    <a:pt x="1382280" y="1050036"/>
                  </a:lnTo>
                  <a:close/>
                </a:path>
                <a:path w="1728470" h="2178050">
                  <a:moveTo>
                    <a:pt x="1382280" y="309372"/>
                  </a:moveTo>
                  <a:lnTo>
                    <a:pt x="1367040" y="309372"/>
                  </a:lnTo>
                  <a:lnTo>
                    <a:pt x="1367040" y="324612"/>
                  </a:lnTo>
                  <a:lnTo>
                    <a:pt x="1382280" y="324612"/>
                  </a:lnTo>
                  <a:lnTo>
                    <a:pt x="1382280" y="309372"/>
                  </a:lnTo>
                  <a:close/>
                </a:path>
                <a:path w="1728470" h="2178050">
                  <a:moveTo>
                    <a:pt x="1409712" y="0"/>
                  </a:moveTo>
                  <a:lnTo>
                    <a:pt x="1394472" y="0"/>
                  </a:lnTo>
                  <a:lnTo>
                    <a:pt x="1394472" y="15240"/>
                  </a:lnTo>
                  <a:lnTo>
                    <a:pt x="1409712" y="15240"/>
                  </a:lnTo>
                  <a:lnTo>
                    <a:pt x="1409712" y="0"/>
                  </a:lnTo>
                  <a:close/>
                </a:path>
                <a:path w="1728470" h="2178050">
                  <a:moveTo>
                    <a:pt x="1411236" y="742188"/>
                  </a:moveTo>
                  <a:lnTo>
                    <a:pt x="1395996" y="742188"/>
                  </a:lnTo>
                  <a:lnTo>
                    <a:pt x="1395996" y="757428"/>
                  </a:lnTo>
                  <a:lnTo>
                    <a:pt x="1411236" y="757428"/>
                  </a:lnTo>
                  <a:lnTo>
                    <a:pt x="1411236" y="742188"/>
                  </a:lnTo>
                  <a:close/>
                </a:path>
                <a:path w="1728470" h="2178050">
                  <a:moveTo>
                    <a:pt x="1412760" y="1050036"/>
                  </a:moveTo>
                  <a:lnTo>
                    <a:pt x="1397520" y="1050036"/>
                  </a:lnTo>
                  <a:lnTo>
                    <a:pt x="1397520" y="1065276"/>
                  </a:lnTo>
                  <a:lnTo>
                    <a:pt x="1412760" y="1065276"/>
                  </a:lnTo>
                  <a:lnTo>
                    <a:pt x="1412760" y="1050036"/>
                  </a:lnTo>
                  <a:close/>
                </a:path>
                <a:path w="1728470" h="2178050">
                  <a:moveTo>
                    <a:pt x="1414284" y="309372"/>
                  </a:moveTo>
                  <a:lnTo>
                    <a:pt x="1397520" y="309372"/>
                  </a:lnTo>
                  <a:lnTo>
                    <a:pt x="1397520" y="324612"/>
                  </a:lnTo>
                  <a:lnTo>
                    <a:pt x="1414284" y="324612"/>
                  </a:lnTo>
                  <a:lnTo>
                    <a:pt x="1414284" y="309372"/>
                  </a:lnTo>
                  <a:close/>
                </a:path>
                <a:path w="1728470" h="2178050">
                  <a:moveTo>
                    <a:pt x="1440192" y="0"/>
                  </a:moveTo>
                  <a:lnTo>
                    <a:pt x="1424952" y="0"/>
                  </a:lnTo>
                  <a:lnTo>
                    <a:pt x="1424952" y="15240"/>
                  </a:lnTo>
                  <a:lnTo>
                    <a:pt x="1440192" y="15240"/>
                  </a:lnTo>
                  <a:lnTo>
                    <a:pt x="1440192" y="0"/>
                  </a:lnTo>
                  <a:close/>
                </a:path>
                <a:path w="1728470" h="2178050">
                  <a:moveTo>
                    <a:pt x="1443240" y="1050036"/>
                  </a:moveTo>
                  <a:lnTo>
                    <a:pt x="1428000" y="1050036"/>
                  </a:lnTo>
                  <a:lnTo>
                    <a:pt x="1428000" y="1065276"/>
                  </a:lnTo>
                  <a:lnTo>
                    <a:pt x="1443240" y="1065276"/>
                  </a:lnTo>
                  <a:lnTo>
                    <a:pt x="1443240" y="1050036"/>
                  </a:lnTo>
                  <a:close/>
                </a:path>
                <a:path w="1728470" h="2178050">
                  <a:moveTo>
                    <a:pt x="1443240" y="742188"/>
                  </a:moveTo>
                  <a:lnTo>
                    <a:pt x="1428000" y="742188"/>
                  </a:lnTo>
                  <a:lnTo>
                    <a:pt x="1428000" y="757428"/>
                  </a:lnTo>
                  <a:lnTo>
                    <a:pt x="1443240" y="757428"/>
                  </a:lnTo>
                  <a:lnTo>
                    <a:pt x="1443240" y="742188"/>
                  </a:lnTo>
                  <a:close/>
                </a:path>
                <a:path w="1728470" h="2178050">
                  <a:moveTo>
                    <a:pt x="1444764" y="309372"/>
                  </a:moveTo>
                  <a:lnTo>
                    <a:pt x="1429524" y="309372"/>
                  </a:lnTo>
                  <a:lnTo>
                    <a:pt x="1429524" y="324612"/>
                  </a:lnTo>
                  <a:lnTo>
                    <a:pt x="1444764" y="324612"/>
                  </a:lnTo>
                  <a:lnTo>
                    <a:pt x="1444764" y="309372"/>
                  </a:lnTo>
                  <a:close/>
                </a:path>
                <a:path w="1728470" h="2178050">
                  <a:moveTo>
                    <a:pt x="1470672" y="0"/>
                  </a:moveTo>
                  <a:lnTo>
                    <a:pt x="1455432" y="0"/>
                  </a:lnTo>
                  <a:lnTo>
                    <a:pt x="1455432" y="15240"/>
                  </a:lnTo>
                  <a:lnTo>
                    <a:pt x="1470672" y="15240"/>
                  </a:lnTo>
                  <a:lnTo>
                    <a:pt x="1470672" y="0"/>
                  </a:lnTo>
                  <a:close/>
                </a:path>
                <a:path w="1728470" h="2178050">
                  <a:moveTo>
                    <a:pt x="1473720" y="1050036"/>
                  </a:moveTo>
                  <a:lnTo>
                    <a:pt x="1458480" y="1050036"/>
                  </a:lnTo>
                  <a:lnTo>
                    <a:pt x="1458480" y="1065276"/>
                  </a:lnTo>
                  <a:lnTo>
                    <a:pt x="1473720" y="1065276"/>
                  </a:lnTo>
                  <a:lnTo>
                    <a:pt x="1473720" y="1050036"/>
                  </a:lnTo>
                  <a:close/>
                </a:path>
                <a:path w="1728470" h="2178050">
                  <a:moveTo>
                    <a:pt x="1473720" y="742188"/>
                  </a:moveTo>
                  <a:lnTo>
                    <a:pt x="1458480" y="742188"/>
                  </a:lnTo>
                  <a:lnTo>
                    <a:pt x="1458480" y="757428"/>
                  </a:lnTo>
                  <a:lnTo>
                    <a:pt x="1473720" y="757428"/>
                  </a:lnTo>
                  <a:lnTo>
                    <a:pt x="1473720" y="742188"/>
                  </a:lnTo>
                  <a:close/>
                </a:path>
                <a:path w="1728470" h="2178050">
                  <a:moveTo>
                    <a:pt x="1475244" y="309372"/>
                  </a:moveTo>
                  <a:lnTo>
                    <a:pt x="1460004" y="309372"/>
                  </a:lnTo>
                  <a:lnTo>
                    <a:pt x="1460004" y="324612"/>
                  </a:lnTo>
                  <a:lnTo>
                    <a:pt x="1475244" y="324612"/>
                  </a:lnTo>
                  <a:lnTo>
                    <a:pt x="1475244" y="309372"/>
                  </a:lnTo>
                  <a:close/>
                </a:path>
                <a:path w="1728470" h="2178050">
                  <a:moveTo>
                    <a:pt x="1502676" y="0"/>
                  </a:moveTo>
                  <a:lnTo>
                    <a:pt x="1485912" y="0"/>
                  </a:lnTo>
                  <a:lnTo>
                    <a:pt x="1485912" y="15240"/>
                  </a:lnTo>
                  <a:lnTo>
                    <a:pt x="1502676" y="15240"/>
                  </a:lnTo>
                  <a:lnTo>
                    <a:pt x="1502676" y="0"/>
                  </a:lnTo>
                  <a:close/>
                </a:path>
                <a:path w="1728470" h="2178050">
                  <a:moveTo>
                    <a:pt x="1504200" y="742188"/>
                  </a:moveTo>
                  <a:lnTo>
                    <a:pt x="1488960" y="742188"/>
                  </a:lnTo>
                  <a:lnTo>
                    <a:pt x="1488960" y="757428"/>
                  </a:lnTo>
                  <a:lnTo>
                    <a:pt x="1504200" y="757428"/>
                  </a:lnTo>
                  <a:lnTo>
                    <a:pt x="1504200" y="742188"/>
                  </a:lnTo>
                  <a:close/>
                </a:path>
                <a:path w="1728470" h="2178050">
                  <a:moveTo>
                    <a:pt x="1505724" y="1050036"/>
                  </a:moveTo>
                  <a:lnTo>
                    <a:pt x="1488960" y="1050036"/>
                  </a:lnTo>
                  <a:lnTo>
                    <a:pt x="1488960" y="1065276"/>
                  </a:lnTo>
                  <a:lnTo>
                    <a:pt x="1505724" y="1065276"/>
                  </a:lnTo>
                  <a:lnTo>
                    <a:pt x="1505724" y="1050036"/>
                  </a:lnTo>
                  <a:close/>
                </a:path>
                <a:path w="1728470" h="2178050">
                  <a:moveTo>
                    <a:pt x="1505724" y="309372"/>
                  </a:moveTo>
                  <a:lnTo>
                    <a:pt x="1490484" y="309372"/>
                  </a:lnTo>
                  <a:lnTo>
                    <a:pt x="1490484" y="324612"/>
                  </a:lnTo>
                  <a:lnTo>
                    <a:pt x="1505724" y="324612"/>
                  </a:lnTo>
                  <a:lnTo>
                    <a:pt x="1505724" y="309372"/>
                  </a:lnTo>
                  <a:close/>
                </a:path>
                <a:path w="1728470" h="2178050">
                  <a:moveTo>
                    <a:pt x="1533156" y="0"/>
                  </a:moveTo>
                  <a:lnTo>
                    <a:pt x="1517916" y="0"/>
                  </a:lnTo>
                  <a:lnTo>
                    <a:pt x="1517916" y="15240"/>
                  </a:lnTo>
                  <a:lnTo>
                    <a:pt x="1533156" y="15240"/>
                  </a:lnTo>
                  <a:lnTo>
                    <a:pt x="1533156" y="0"/>
                  </a:lnTo>
                  <a:close/>
                </a:path>
                <a:path w="1728470" h="2178050">
                  <a:moveTo>
                    <a:pt x="1534680" y="742188"/>
                  </a:moveTo>
                  <a:lnTo>
                    <a:pt x="1519440" y="742188"/>
                  </a:lnTo>
                  <a:lnTo>
                    <a:pt x="1519440" y="757428"/>
                  </a:lnTo>
                  <a:lnTo>
                    <a:pt x="1534680" y="757428"/>
                  </a:lnTo>
                  <a:lnTo>
                    <a:pt x="1534680" y="742188"/>
                  </a:lnTo>
                  <a:close/>
                </a:path>
                <a:path w="1728470" h="2178050">
                  <a:moveTo>
                    <a:pt x="1536204" y="1050036"/>
                  </a:moveTo>
                  <a:lnTo>
                    <a:pt x="1520964" y="1050036"/>
                  </a:lnTo>
                  <a:lnTo>
                    <a:pt x="1520964" y="1065276"/>
                  </a:lnTo>
                  <a:lnTo>
                    <a:pt x="1536204" y="1065276"/>
                  </a:lnTo>
                  <a:lnTo>
                    <a:pt x="1536204" y="1050036"/>
                  </a:lnTo>
                  <a:close/>
                </a:path>
                <a:path w="1728470" h="2178050">
                  <a:moveTo>
                    <a:pt x="1537728" y="309372"/>
                  </a:moveTo>
                  <a:lnTo>
                    <a:pt x="1520964" y="309372"/>
                  </a:lnTo>
                  <a:lnTo>
                    <a:pt x="1520964" y="324612"/>
                  </a:lnTo>
                  <a:lnTo>
                    <a:pt x="1537728" y="324612"/>
                  </a:lnTo>
                  <a:lnTo>
                    <a:pt x="1537728" y="309372"/>
                  </a:lnTo>
                  <a:close/>
                </a:path>
                <a:path w="1728470" h="2178050">
                  <a:moveTo>
                    <a:pt x="1563636" y="0"/>
                  </a:moveTo>
                  <a:lnTo>
                    <a:pt x="1548396" y="0"/>
                  </a:lnTo>
                  <a:lnTo>
                    <a:pt x="1548396" y="15240"/>
                  </a:lnTo>
                  <a:lnTo>
                    <a:pt x="1563636" y="15240"/>
                  </a:lnTo>
                  <a:lnTo>
                    <a:pt x="1563636" y="0"/>
                  </a:lnTo>
                  <a:close/>
                </a:path>
                <a:path w="1728470" h="2178050">
                  <a:moveTo>
                    <a:pt x="1566684" y="1050036"/>
                  </a:moveTo>
                  <a:lnTo>
                    <a:pt x="1551444" y="1050036"/>
                  </a:lnTo>
                  <a:lnTo>
                    <a:pt x="1551444" y="1065276"/>
                  </a:lnTo>
                  <a:lnTo>
                    <a:pt x="1566684" y="1065276"/>
                  </a:lnTo>
                  <a:lnTo>
                    <a:pt x="1566684" y="1050036"/>
                  </a:lnTo>
                  <a:close/>
                </a:path>
                <a:path w="1728470" h="2178050">
                  <a:moveTo>
                    <a:pt x="1566684" y="742188"/>
                  </a:moveTo>
                  <a:lnTo>
                    <a:pt x="1551444" y="742188"/>
                  </a:lnTo>
                  <a:lnTo>
                    <a:pt x="1551444" y="757428"/>
                  </a:lnTo>
                  <a:lnTo>
                    <a:pt x="1566684" y="757428"/>
                  </a:lnTo>
                  <a:lnTo>
                    <a:pt x="1566684" y="742188"/>
                  </a:lnTo>
                  <a:close/>
                </a:path>
                <a:path w="1728470" h="2178050">
                  <a:moveTo>
                    <a:pt x="1568208" y="309372"/>
                  </a:moveTo>
                  <a:lnTo>
                    <a:pt x="1552968" y="309372"/>
                  </a:lnTo>
                  <a:lnTo>
                    <a:pt x="1552968" y="324612"/>
                  </a:lnTo>
                  <a:lnTo>
                    <a:pt x="1568208" y="324612"/>
                  </a:lnTo>
                  <a:lnTo>
                    <a:pt x="1568208" y="309372"/>
                  </a:lnTo>
                  <a:close/>
                </a:path>
                <a:path w="1728470" h="2178050">
                  <a:moveTo>
                    <a:pt x="1594116" y="0"/>
                  </a:moveTo>
                  <a:lnTo>
                    <a:pt x="1578876" y="0"/>
                  </a:lnTo>
                  <a:lnTo>
                    <a:pt x="1578876" y="15240"/>
                  </a:lnTo>
                  <a:lnTo>
                    <a:pt x="1594116" y="15240"/>
                  </a:lnTo>
                  <a:lnTo>
                    <a:pt x="1594116" y="0"/>
                  </a:lnTo>
                  <a:close/>
                </a:path>
                <a:path w="1728470" h="2178050">
                  <a:moveTo>
                    <a:pt x="1597164" y="1050036"/>
                  </a:moveTo>
                  <a:lnTo>
                    <a:pt x="1581924" y="1050036"/>
                  </a:lnTo>
                  <a:lnTo>
                    <a:pt x="1581924" y="1065276"/>
                  </a:lnTo>
                  <a:lnTo>
                    <a:pt x="1597164" y="1065276"/>
                  </a:lnTo>
                  <a:lnTo>
                    <a:pt x="1597164" y="1050036"/>
                  </a:lnTo>
                  <a:close/>
                </a:path>
                <a:path w="1728470" h="2178050">
                  <a:moveTo>
                    <a:pt x="1597164" y="742188"/>
                  </a:moveTo>
                  <a:lnTo>
                    <a:pt x="1581924" y="742188"/>
                  </a:lnTo>
                  <a:lnTo>
                    <a:pt x="1581924" y="757428"/>
                  </a:lnTo>
                  <a:lnTo>
                    <a:pt x="1597164" y="757428"/>
                  </a:lnTo>
                  <a:lnTo>
                    <a:pt x="1597164" y="742188"/>
                  </a:lnTo>
                  <a:close/>
                </a:path>
                <a:path w="1728470" h="2178050">
                  <a:moveTo>
                    <a:pt x="1598688" y="309372"/>
                  </a:moveTo>
                  <a:lnTo>
                    <a:pt x="1583448" y="309372"/>
                  </a:lnTo>
                  <a:lnTo>
                    <a:pt x="1583448" y="324612"/>
                  </a:lnTo>
                  <a:lnTo>
                    <a:pt x="1598688" y="324612"/>
                  </a:lnTo>
                  <a:lnTo>
                    <a:pt x="1598688" y="309372"/>
                  </a:lnTo>
                  <a:close/>
                </a:path>
                <a:path w="1728470" h="2178050">
                  <a:moveTo>
                    <a:pt x="1626120" y="0"/>
                  </a:moveTo>
                  <a:lnTo>
                    <a:pt x="1609356" y="0"/>
                  </a:lnTo>
                  <a:lnTo>
                    <a:pt x="1609356" y="15240"/>
                  </a:lnTo>
                  <a:lnTo>
                    <a:pt x="1626120" y="15240"/>
                  </a:lnTo>
                  <a:lnTo>
                    <a:pt x="1626120" y="0"/>
                  </a:lnTo>
                  <a:close/>
                </a:path>
                <a:path w="1728470" h="2178050">
                  <a:moveTo>
                    <a:pt x="1627644" y="742188"/>
                  </a:moveTo>
                  <a:lnTo>
                    <a:pt x="1612404" y="742188"/>
                  </a:lnTo>
                  <a:lnTo>
                    <a:pt x="1612404" y="757428"/>
                  </a:lnTo>
                  <a:lnTo>
                    <a:pt x="1627644" y="757428"/>
                  </a:lnTo>
                  <a:lnTo>
                    <a:pt x="1627644" y="742188"/>
                  </a:lnTo>
                  <a:close/>
                </a:path>
                <a:path w="1728470" h="2178050">
                  <a:moveTo>
                    <a:pt x="1629168" y="1050036"/>
                  </a:moveTo>
                  <a:lnTo>
                    <a:pt x="1612404" y="1050036"/>
                  </a:lnTo>
                  <a:lnTo>
                    <a:pt x="1612404" y="1065276"/>
                  </a:lnTo>
                  <a:lnTo>
                    <a:pt x="1629168" y="1065276"/>
                  </a:lnTo>
                  <a:lnTo>
                    <a:pt x="1629168" y="1050036"/>
                  </a:lnTo>
                  <a:close/>
                </a:path>
                <a:path w="1728470" h="2178050">
                  <a:moveTo>
                    <a:pt x="1629168" y="309372"/>
                  </a:moveTo>
                  <a:lnTo>
                    <a:pt x="1613928" y="309372"/>
                  </a:lnTo>
                  <a:lnTo>
                    <a:pt x="1613928" y="324612"/>
                  </a:lnTo>
                  <a:lnTo>
                    <a:pt x="1629168" y="324612"/>
                  </a:lnTo>
                  <a:lnTo>
                    <a:pt x="1629168" y="309372"/>
                  </a:lnTo>
                  <a:close/>
                </a:path>
                <a:path w="1728470" h="2178050">
                  <a:moveTo>
                    <a:pt x="1656600" y="0"/>
                  </a:moveTo>
                  <a:lnTo>
                    <a:pt x="1641360" y="0"/>
                  </a:lnTo>
                  <a:lnTo>
                    <a:pt x="1641360" y="15240"/>
                  </a:lnTo>
                  <a:lnTo>
                    <a:pt x="1656600" y="15240"/>
                  </a:lnTo>
                  <a:lnTo>
                    <a:pt x="1656600" y="0"/>
                  </a:lnTo>
                  <a:close/>
                </a:path>
                <a:path w="1728470" h="2178050">
                  <a:moveTo>
                    <a:pt x="1658124" y="742188"/>
                  </a:moveTo>
                  <a:lnTo>
                    <a:pt x="1642884" y="742188"/>
                  </a:lnTo>
                  <a:lnTo>
                    <a:pt x="1642884" y="757428"/>
                  </a:lnTo>
                  <a:lnTo>
                    <a:pt x="1658124" y="757428"/>
                  </a:lnTo>
                  <a:lnTo>
                    <a:pt x="1658124" y="742188"/>
                  </a:lnTo>
                  <a:close/>
                </a:path>
                <a:path w="1728470" h="2178050">
                  <a:moveTo>
                    <a:pt x="1659648" y="1050036"/>
                  </a:moveTo>
                  <a:lnTo>
                    <a:pt x="1644408" y="1050036"/>
                  </a:lnTo>
                  <a:lnTo>
                    <a:pt x="1644408" y="1065276"/>
                  </a:lnTo>
                  <a:lnTo>
                    <a:pt x="1659648" y="1065276"/>
                  </a:lnTo>
                  <a:lnTo>
                    <a:pt x="1659648" y="1050036"/>
                  </a:lnTo>
                  <a:close/>
                </a:path>
                <a:path w="1728470" h="2178050">
                  <a:moveTo>
                    <a:pt x="1661172" y="309372"/>
                  </a:moveTo>
                  <a:lnTo>
                    <a:pt x="1644408" y="309372"/>
                  </a:lnTo>
                  <a:lnTo>
                    <a:pt x="1644408" y="324612"/>
                  </a:lnTo>
                  <a:lnTo>
                    <a:pt x="1661172" y="324612"/>
                  </a:lnTo>
                  <a:lnTo>
                    <a:pt x="1661172" y="309372"/>
                  </a:lnTo>
                  <a:close/>
                </a:path>
                <a:path w="1728470" h="2178050">
                  <a:moveTo>
                    <a:pt x="1687080" y="0"/>
                  </a:moveTo>
                  <a:lnTo>
                    <a:pt x="1671840" y="0"/>
                  </a:lnTo>
                  <a:lnTo>
                    <a:pt x="1671840" y="15240"/>
                  </a:lnTo>
                  <a:lnTo>
                    <a:pt x="1687080" y="15240"/>
                  </a:lnTo>
                  <a:lnTo>
                    <a:pt x="1687080" y="0"/>
                  </a:lnTo>
                  <a:close/>
                </a:path>
                <a:path w="1728470" h="2178050">
                  <a:moveTo>
                    <a:pt x="1690128" y="1050036"/>
                  </a:moveTo>
                  <a:lnTo>
                    <a:pt x="1674888" y="1050036"/>
                  </a:lnTo>
                  <a:lnTo>
                    <a:pt x="1674888" y="1065276"/>
                  </a:lnTo>
                  <a:lnTo>
                    <a:pt x="1690128" y="1065276"/>
                  </a:lnTo>
                  <a:lnTo>
                    <a:pt x="1690128" y="1050036"/>
                  </a:lnTo>
                  <a:close/>
                </a:path>
                <a:path w="1728470" h="2178050">
                  <a:moveTo>
                    <a:pt x="1690128" y="742188"/>
                  </a:moveTo>
                  <a:lnTo>
                    <a:pt x="1674888" y="742188"/>
                  </a:lnTo>
                  <a:lnTo>
                    <a:pt x="1674888" y="757428"/>
                  </a:lnTo>
                  <a:lnTo>
                    <a:pt x="1690128" y="757428"/>
                  </a:lnTo>
                  <a:lnTo>
                    <a:pt x="1690128" y="742188"/>
                  </a:lnTo>
                  <a:close/>
                </a:path>
                <a:path w="1728470" h="2178050">
                  <a:moveTo>
                    <a:pt x="1691652" y="309372"/>
                  </a:moveTo>
                  <a:lnTo>
                    <a:pt x="1676412" y="309372"/>
                  </a:lnTo>
                  <a:lnTo>
                    <a:pt x="1676412" y="324612"/>
                  </a:lnTo>
                  <a:lnTo>
                    <a:pt x="1691652" y="324612"/>
                  </a:lnTo>
                  <a:lnTo>
                    <a:pt x="1691652" y="309372"/>
                  </a:lnTo>
                  <a:close/>
                </a:path>
                <a:path w="1728470" h="2178050">
                  <a:moveTo>
                    <a:pt x="1720608" y="1050036"/>
                  </a:moveTo>
                  <a:lnTo>
                    <a:pt x="1705368" y="1050036"/>
                  </a:lnTo>
                  <a:lnTo>
                    <a:pt x="1705368" y="1065276"/>
                  </a:lnTo>
                  <a:lnTo>
                    <a:pt x="1720608" y="1065276"/>
                  </a:lnTo>
                  <a:lnTo>
                    <a:pt x="1720608" y="1050036"/>
                  </a:lnTo>
                  <a:close/>
                </a:path>
                <a:path w="1728470" h="2178050">
                  <a:moveTo>
                    <a:pt x="1728228" y="1027176"/>
                  </a:moveTo>
                  <a:lnTo>
                    <a:pt x="1712988" y="1027176"/>
                  </a:lnTo>
                  <a:lnTo>
                    <a:pt x="1712988" y="1042416"/>
                  </a:lnTo>
                  <a:lnTo>
                    <a:pt x="1728228" y="1042416"/>
                  </a:lnTo>
                  <a:lnTo>
                    <a:pt x="1728228" y="1027176"/>
                  </a:lnTo>
                  <a:close/>
                </a:path>
                <a:path w="1728470" h="2178050">
                  <a:moveTo>
                    <a:pt x="1728228" y="996696"/>
                  </a:moveTo>
                  <a:lnTo>
                    <a:pt x="1712988" y="996696"/>
                  </a:lnTo>
                  <a:lnTo>
                    <a:pt x="1712988" y="1011936"/>
                  </a:lnTo>
                  <a:lnTo>
                    <a:pt x="1728228" y="1011936"/>
                  </a:lnTo>
                  <a:lnTo>
                    <a:pt x="1728228" y="996696"/>
                  </a:lnTo>
                  <a:close/>
                </a:path>
                <a:path w="1728470" h="2178050">
                  <a:moveTo>
                    <a:pt x="1728228" y="966216"/>
                  </a:moveTo>
                  <a:lnTo>
                    <a:pt x="1712988" y="966216"/>
                  </a:lnTo>
                  <a:lnTo>
                    <a:pt x="1712988" y="981456"/>
                  </a:lnTo>
                  <a:lnTo>
                    <a:pt x="1728228" y="981456"/>
                  </a:lnTo>
                  <a:lnTo>
                    <a:pt x="1728228" y="966216"/>
                  </a:lnTo>
                  <a:close/>
                </a:path>
                <a:path w="1728470" h="2178050">
                  <a:moveTo>
                    <a:pt x="1728228" y="934212"/>
                  </a:moveTo>
                  <a:lnTo>
                    <a:pt x="1712988" y="934212"/>
                  </a:lnTo>
                  <a:lnTo>
                    <a:pt x="1712988" y="949452"/>
                  </a:lnTo>
                  <a:lnTo>
                    <a:pt x="1728228" y="949452"/>
                  </a:lnTo>
                  <a:lnTo>
                    <a:pt x="1728228" y="934212"/>
                  </a:lnTo>
                  <a:close/>
                </a:path>
                <a:path w="1728470" h="2178050">
                  <a:moveTo>
                    <a:pt x="1728228" y="903732"/>
                  </a:moveTo>
                  <a:lnTo>
                    <a:pt x="1712988" y="903732"/>
                  </a:lnTo>
                  <a:lnTo>
                    <a:pt x="1712988" y="918972"/>
                  </a:lnTo>
                  <a:lnTo>
                    <a:pt x="1728228" y="918972"/>
                  </a:lnTo>
                  <a:lnTo>
                    <a:pt x="1728228" y="903732"/>
                  </a:lnTo>
                  <a:close/>
                </a:path>
                <a:path w="1728470" h="2178050">
                  <a:moveTo>
                    <a:pt x="1728228" y="873252"/>
                  </a:moveTo>
                  <a:lnTo>
                    <a:pt x="1712988" y="873252"/>
                  </a:lnTo>
                  <a:lnTo>
                    <a:pt x="1712988" y="888492"/>
                  </a:lnTo>
                  <a:lnTo>
                    <a:pt x="1728228" y="888492"/>
                  </a:lnTo>
                  <a:lnTo>
                    <a:pt x="1728228" y="873252"/>
                  </a:lnTo>
                  <a:close/>
                </a:path>
                <a:path w="1728470" h="2178050">
                  <a:moveTo>
                    <a:pt x="1728228" y="842772"/>
                  </a:moveTo>
                  <a:lnTo>
                    <a:pt x="1712988" y="842772"/>
                  </a:lnTo>
                  <a:lnTo>
                    <a:pt x="1712988" y="858012"/>
                  </a:lnTo>
                  <a:lnTo>
                    <a:pt x="1728228" y="858012"/>
                  </a:lnTo>
                  <a:lnTo>
                    <a:pt x="1728228" y="842772"/>
                  </a:lnTo>
                  <a:close/>
                </a:path>
                <a:path w="1728470" h="2178050">
                  <a:moveTo>
                    <a:pt x="1728228" y="810768"/>
                  </a:moveTo>
                  <a:lnTo>
                    <a:pt x="1712988" y="810768"/>
                  </a:lnTo>
                  <a:lnTo>
                    <a:pt x="1712988" y="826008"/>
                  </a:lnTo>
                  <a:lnTo>
                    <a:pt x="1728228" y="826008"/>
                  </a:lnTo>
                  <a:lnTo>
                    <a:pt x="1728228" y="810768"/>
                  </a:lnTo>
                  <a:close/>
                </a:path>
                <a:path w="1728470" h="2178050">
                  <a:moveTo>
                    <a:pt x="1728228" y="780288"/>
                  </a:moveTo>
                  <a:lnTo>
                    <a:pt x="1712988" y="780288"/>
                  </a:lnTo>
                  <a:lnTo>
                    <a:pt x="1712988" y="795528"/>
                  </a:lnTo>
                  <a:lnTo>
                    <a:pt x="1728228" y="795528"/>
                  </a:lnTo>
                  <a:lnTo>
                    <a:pt x="1728228" y="780288"/>
                  </a:lnTo>
                  <a:close/>
                </a:path>
                <a:path w="1728470" h="2178050">
                  <a:moveTo>
                    <a:pt x="1728228" y="749808"/>
                  </a:moveTo>
                  <a:lnTo>
                    <a:pt x="1720608" y="749808"/>
                  </a:lnTo>
                  <a:lnTo>
                    <a:pt x="1720608" y="742188"/>
                  </a:lnTo>
                  <a:lnTo>
                    <a:pt x="1705368" y="742188"/>
                  </a:lnTo>
                  <a:lnTo>
                    <a:pt x="1705368" y="757428"/>
                  </a:lnTo>
                  <a:lnTo>
                    <a:pt x="1712988" y="757428"/>
                  </a:lnTo>
                  <a:lnTo>
                    <a:pt x="1712988" y="765048"/>
                  </a:lnTo>
                  <a:lnTo>
                    <a:pt x="1728228" y="765048"/>
                  </a:lnTo>
                  <a:lnTo>
                    <a:pt x="1728228" y="757428"/>
                  </a:lnTo>
                  <a:lnTo>
                    <a:pt x="1728228" y="749808"/>
                  </a:lnTo>
                  <a:close/>
                </a:path>
                <a:path w="1728470" h="2178050">
                  <a:moveTo>
                    <a:pt x="1728228" y="316992"/>
                  </a:moveTo>
                  <a:lnTo>
                    <a:pt x="1712988" y="316992"/>
                  </a:lnTo>
                  <a:lnTo>
                    <a:pt x="1720608" y="309372"/>
                  </a:lnTo>
                  <a:lnTo>
                    <a:pt x="1706892" y="309372"/>
                  </a:lnTo>
                  <a:lnTo>
                    <a:pt x="1706892" y="324612"/>
                  </a:lnTo>
                  <a:lnTo>
                    <a:pt x="1725180" y="324612"/>
                  </a:lnTo>
                  <a:lnTo>
                    <a:pt x="1728228" y="321564"/>
                  </a:lnTo>
                  <a:lnTo>
                    <a:pt x="1728228" y="316992"/>
                  </a:lnTo>
                  <a:close/>
                </a:path>
                <a:path w="1728470" h="2178050">
                  <a:moveTo>
                    <a:pt x="1728228" y="284988"/>
                  </a:moveTo>
                  <a:lnTo>
                    <a:pt x="1712988" y="284988"/>
                  </a:lnTo>
                  <a:lnTo>
                    <a:pt x="1712988" y="300228"/>
                  </a:lnTo>
                  <a:lnTo>
                    <a:pt x="1728228" y="300228"/>
                  </a:lnTo>
                  <a:lnTo>
                    <a:pt x="1728228" y="284988"/>
                  </a:lnTo>
                  <a:close/>
                </a:path>
                <a:path w="1728470" h="2178050">
                  <a:moveTo>
                    <a:pt x="1728228" y="254508"/>
                  </a:moveTo>
                  <a:lnTo>
                    <a:pt x="1712988" y="254508"/>
                  </a:lnTo>
                  <a:lnTo>
                    <a:pt x="1712988" y="269748"/>
                  </a:lnTo>
                  <a:lnTo>
                    <a:pt x="1728228" y="269748"/>
                  </a:lnTo>
                  <a:lnTo>
                    <a:pt x="1728228" y="254508"/>
                  </a:lnTo>
                  <a:close/>
                </a:path>
                <a:path w="1728470" h="2178050">
                  <a:moveTo>
                    <a:pt x="1728228" y="224028"/>
                  </a:moveTo>
                  <a:lnTo>
                    <a:pt x="1712988" y="224028"/>
                  </a:lnTo>
                  <a:lnTo>
                    <a:pt x="1712988" y="239268"/>
                  </a:lnTo>
                  <a:lnTo>
                    <a:pt x="1728228" y="239268"/>
                  </a:lnTo>
                  <a:lnTo>
                    <a:pt x="1728228" y="224028"/>
                  </a:lnTo>
                  <a:close/>
                </a:path>
                <a:path w="1728470" h="2178050">
                  <a:moveTo>
                    <a:pt x="1728228" y="193548"/>
                  </a:moveTo>
                  <a:lnTo>
                    <a:pt x="1712988" y="193548"/>
                  </a:lnTo>
                  <a:lnTo>
                    <a:pt x="1712988" y="208788"/>
                  </a:lnTo>
                  <a:lnTo>
                    <a:pt x="1728228" y="208788"/>
                  </a:lnTo>
                  <a:lnTo>
                    <a:pt x="1728228" y="193548"/>
                  </a:lnTo>
                  <a:close/>
                </a:path>
                <a:path w="1728470" h="2178050">
                  <a:moveTo>
                    <a:pt x="1728228" y="161544"/>
                  </a:moveTo>
                  <a:lnTo>
                    <a:pt x="1712988" y="161544"/>
                  </a:lnTo>
                  <a:lnTo>
                    <a:pt x="1712988" y="176784"/>
                  </a:lnTo>
                  <a:lnTo>
                    <a:pt x="1728228" y="176784"/>
                  </a:lnTo>
                  <a:lnTo>
                    <a:pt x="1728228" y="161544"/>
                  </a:lnTo>
                  <a:close/>
                </a:path>
                <a:path w="1728470" h="2178050">
                  <a:moveTo>
                    <a:pt x="1728228" y="131064"/>
                  </a:moveTo>
                  <a:lnTo>
                    <a:pt x="1712988" y="131064"/>
                  </a:lnTo>
                  <a:lnTo>
                    <a:pt x="1712988" y="146304"/>
                  </a:lnTo>
                  <a:lnTo>
                    <a:pt x="1728228" y="146304"/>
                  </a:lnTo>
                  <a:lnTo>
                    <a:pt x="1728228" y="131064"/>
                  </a:lnTo>
                  <a:close/>
                </a:path>
                <a:path w="1728470" h="2178050">
                  <a:moveTo>
                    <a:pt x="1728228" y="100584"/>
                  </a:moveTo>
                  <a:lnTo>
                    <a:pt x="1712988" y="100584"/>
                  </a:lnTo>
                  <a:lnTo>
                    <a:pt x="1712988" y="115824"/>
                  </a:lnTo>
                  <a:lnTo>
                    <a:pt x="1728228" y="115824"/>
                  </a:lnTo>
                  <a:lnTo>
                    <a:pt x="1728228" y="100584"/>
                  </a:lnTo>
                  <a:close/>
                </a:path>
                <a:path w="1728470" h="2178050">
                  <a:moveTo>
                    <a:pt x="1728228" y="70104"/>
                  </a:moveTo>
                  <a:lnTo>
                    <a:pt x="1712988" y="70104"/>
                  </a:lnTo>
                  <a:lnTo>
                    <a:pt x="1712988" y="85344"/>
                  </a:lnTo>
                  <a:lnTo>
                    <a:pt x="1728228" y="85344"/>
                  </a:lnTo>
                  <a:lnTo>
                    <a:pt x="1728228" y="70104"/>
                  </a:lnTo>
                  <a:close/>
                </a:path>
                <a:path w="1728470" h="2178050">
                  <a:moveTo>
                    <a:pt x="1728228" y="38100"/>
                  </a:moveTo>
                  <a:lnTo>
                    <a:pt x="1712988" y="38100"/>
                  </a:lnTo>
                  <a:lnTo>
                    <a:pt x="1712988" y="53340"/>
                  </a:lnTo>
                  <a:lnTo>
                    <a:pt x="1728228" y="53340"/>
                  </a:lnTo>
                  <a:lnTo>
                    <a:pt x="1728228" y="38100"/>
                  </a:lnTo>
                  <a:close/>
                </a:path>
                <a:path w="1728470" h="2178050">
                  <a:moveTo>
                    <a:pt x="1728228" y="7620"/>
                  </a:moveTo>
                  <a:lnTo>
                    <a:pt x="1717560" y="7620"/>
                  </a:lnTo>
                  <a:lnTo>
                    <a:pt x="1717560" y="0"/>
                  </a:lnTo>
                  <a:lnTo>
                    <a:pt x="1702320" y="0"/>
                  </a:lnTo>
                  <a:lnTo>
                    <a:pt x="1702320" y="15240"/>
                  </a:lnTo>
                  <a:lnTo>
                    <a:pt x="1712988" y="15240"/>
                  </a:lnTo>
                  <a:lnTo>
                    <a:pt x="1712988" y="22860"/>
                  </a:lnTo>
                  <a:lnTo>
                    <a:pt x="1728228" y="22860"/>
                  </a:lnTo>
                  <a:lnTo>
                    <a:pt x="1728228" y="15240"/>
                  </a:lnTo>
                  <a:lnTo>
                    <a:pt x="1728228" y="76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955494" y="1537652"/>
              <a:ext cx="0" cy="2595880"/>
            </a:xfrm>
            <a:custGeom>
              <a:avLst/>
              <a:gdLst/>
              <a:ahLst/>
              <a:cxnLst/>
              <a:rect l="l" t="t" r="r" b="b"/>
              <a:pathLst>
                <a:path w="0" h="2595879">
                  <a:moveTo>
                    <a:pt x="0" y="2595372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593749" y="3476088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382470" y="2680652"/>
            <a:ext cx="573405" cy="309880"/>
          </a:xfrm>
          <a:prstGeom prst="rect">
            <a:avLst/>
          </a:prstGeom>
        </p:spPr>
        <p:txBody>
          <a:bodyPr wrap="square" lIns="0" tIns="72390" rIns="0" bIns="0" rtlCol="0" vert="horz">
            <a:spAutoFit/>
          </a:bodyPr>
          <a:lstStyle/>
          <a:p>
            <a:pPr marL="223520"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284934" y="2310320"/>
            <a:ext cx="670560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 marL="321310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284934" y="1939988"/>
            <a:ext cx="670560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 marL="321310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284934" y="1568132"/>
            <a:ext cx="670560" cy="30988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2390" rIns="0" bIns="0" rtlCol="0" vert="horz">
            <a:spAutoFit/>
          </a:bodyPr>
          <a:lstStyle/>
          <a:p>
            <a:pPr marL="321310"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74484" y="3846338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955494" y="3422840"/>
            <a:ext cx="156845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55"/>
              </a:spcBef>
            </a:pPr>
            <a:r>
              <a:rPr dirty="0" sz="1100" spc="20" b="1">
                <a:solidFill>
                  <a:srgbClr val="538235"/>
                </a:solidFill>
                <a:latin typeface="Century Gothic"/>
                <a:cs typeface="Century Gothic"/>
              </a:rPr>
              <a:t>5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084447" y="3476088"/>
            <a:ext cx="1498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30" b="1">
                <a:solidFill>
                  <a:srgbClr val="538235"/>
                </a:solidFill>
                <a:latin typeface="Century Gothic"/>
                <a:cs typeface="Century Gothic"/>
              </a:rPr>
              <a:t>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674484" y="3105767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55494" y="2680652"/>
            <a:ext cx="391795" cy="30988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2390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959304" y="2363717"/>
            <a:ext cx="10401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36%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955494" y="1939988"/>
            <a:ext cx="273685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9%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959304" y="1623216"/>
            <a:ext cx="10401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36%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265879" y="3837172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387791" y="3466923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206509" y="3096673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192759" y="2726352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977914" y="2354621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930672" y="1984301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897180" y="1614050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512537" y="296934"/>
            <a:ext cx="4649470" cy="59753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>
                <a:solidFill>
                  <a:srgbClr val="2E3D46"/>
                </a:solidFill>
              </a:rPr>
              <a:t>TIPOS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DE</a:t>
            </a:r>
            <a:r>
              <a:rPr dirty="0" spc="10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PROTOCOLOS</a:t>
            </a:r>
            <a:r>
              <a:rPr dirty="0" spc="15">
                <a:solidFill>
                  <a:srgbClr val="2E3D46"/>
                </a:solidFill>
              </a:rPr>
              <a:t> </a:t>
            </a:r>
            <a:r>
              <a:rPr dirty="0">
                <a:solidFill>
                  <a:srgbClr val="2E3D46"/>
                </a:solidFill>
              </a:rPr>
              <a:t>POR</a:t>
            </a:r>
            <a:r>
              <a:rPr dirty="0" spc="-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GÊNERO</a:t>
            </a:r>
          </a:p>
          <a:p>
            <a:pPr marL="12700">
              <a:lnSpc>
                <a:spcPts val="2245"/>
              </a:lnSpc>
            </a:pPr>
            <a:r>
              <a:rPr dirty="0">
                <a:solidFill>
                  <a:srgbClr val="2E3D46"/>
                </a:solidFill>
              </a:rPr>
              <a:t>(pessoa</a:t>
            </a:r>
            <a:r>
              <a:rPr dirty="0" spc="5">
                <a:solidFill>
                  <a:srgbClr val="2E3D46"/>
                </a:solidFill>
              </a:rPr>
              <a:t> </a:t>
            </a:r>
            <a:r>
              <a:rPr dirty="0" spc="-10">
                <a:solidFill>
                  <a:srgbClr val="2E3D46"/>
                </a:solidFill>
              </a:rPr>
              <a:t>física)</a:t>
            </a:r>
          </a:p>
        </p:txBody>
      </p:sp>
      <p:sp>
        <p:nvSpPr>
          <p:cNvPr id="31" name="object 31" descr=""/>
          <p:cNvSpPr/>
          <p:nvPr/>
        </p:nvSpPr>
        <p:spPr>
          <a:xfrm>
            <a:off x="275290" y="335216"/>
            <a:ext cx="0" cy="1321435"/>
          </a:xfrm>
          <a:custGeom>
            <a:avLst/>
            <a:gdLst/>
            <a:ahLst/>
            <a:cxnLst/>
            <a:rect l="l" t="t" r="r" b="b"/>
            <a:pathLst>
              <a:path w="0" h="1321435">
                <a:moveTo>
                  <a:pt x="0" y="0"/>
                </a:moveTo>
                <a:lnTo>
                  <a:pt x="0" y="1321308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 txBox="1"/>
          <p:nvPr/>
        </p:nvSpPr>
        <p:spPr>
          <a:xfrm>
            <a:off x="512504" y="901580"/>
            <a:ext cx="59499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AGO</a:t>
            </a:r>
            <a:r>
              <a:rPr dirty="0" sz="1150" spc="45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8116365" y="4129035"/>
            <a:ext cx="1096645" cy="1096645"/>
            <a:chOff x="8116365" y="4129035"/>
            <a:chExt cx="1096645" cy="1096645"/>
          </a:xfrm>
        </p:grpSpPr>
        <p:sp>
          <p:nvSpPr>
            <p:cNvPr id="34" name="object 34" descr=""/>
            <p:cNvSpPr/>
            <p:nvPr/>
          </p:nvSpPr>
          <p:spPr>
            <a:xfrm>
              <a:off x="8116365" y="4129035"/>
              <a:ext cx="1012190" cy="1023619"/>
            </a:xfrm>
            <a:custGeom>
              <a:avLst/>
              <a:gdLst/>
              <a:ahLst/>
              <a:cxnLst/>
              <a:rect l="l" t="t" r="r" b="b"/>
              <a:pathLst>
                <a:path w="1012190" h="1023620">
                  <a:moveTo>
                    <a:pt x="274225" y="1023545"/>
                  </a:moveTo>
                  <a:lnTo>
                    <a:pt x="234277" y="997999"/>
                  </a:lnTo>
                  <a:lnTo>
                    <a:pt x="197252" y="969638"/>
                  </a:lnTo>
                  <a:lnTo>
                    <a:pt x="163209" y="938685"/>
                  </a:lnTo>
                  <a:lnTo>
                    <a:pt x="132208" y="905365"/>
                  </a:lnTo>
                  <a:lnTo>
                    <a:pt x="104310" y="869900"/>
                  </a:lnTo>
                  <a:lnTo>
                    <a:pt x="79573" y="832517"/>
                  </a:lnTo>
                  <a:lnTo>
                    <a:pt x="58059" y="793437"/>
                  </a:lnTo>
                  <a:lnTo>
                    <a:pt x="39827" y="752885"/>
                  </a:lnTo>
                  <a:lnTo>
                    <a:pt x="24937" y="711086"/>
                  </a:lnTo>
                  <a:lnTo>
                    <a:pt x="13450" y="668263"/>
                  </a:lnTo>
                  <a:lnTo>
                    <a:pt x="5424" y="624640"/>
                  </a:lnTo>
                  <a:lnTo>
                    <a:pt x="921" y="580441"/>
                  </a:lnTo>
                  <a:lnTo>
                    <a:pt x="0" y="535890"/>
                  </a:lnTo>
                  <a:lnTo>
                    <a:pt x="2720" y="491212"/>
                  </a:lnTo>
                  <a:lnTo>
                    <a:pt x="9143" y="446629"/>
                  </a:lnTo>
                  <a:lnTo>
                    <a:pt x="19329" y="402366"/>
                  </a:lnTo>
                  <a:lnTo>
                    <a:pt x="33336" y="358647"/>
                  </a:lnTo>
                  <a:lnTo>
                    <a:pt x="51225" y="315696"/>
                  </a:lnTo>
                  <a:lnTo>
                    <a:pt x="73057" y="273737"/>
                  </a:lnTo>
                  <a:lnTo>
                    <a:pt x="98374" y="233789"/>
                  </a:lnTo>
                  <a:lnTo>
                    <a:pt x="126533" y="196766"/>
                  </a:lnTo>
                  <a:lnTo>
                    <a:pt x="157309" y="162727"/>
                  </a:lnTo>
                  <a:lnTo>
                    <a:pt x="190477" y="131734"/>
                  </a:lnTo>
                  <a:lnTo>
                    <a:pt x="225815" y="103849"/>
                  </a:lnTo>
                  <a:lnTo>
                    <a:pt x="263097" y="79133"/>
                  </a:lnTo>
                  <a:lnTo>
                    <a:pt x="302101" y="57647"/>
                  </a:lnTo>
                  <a:lnTo>
                    <a:pt x="342602" y="39453"/>
                  </a:lnTo>
                  <a:lnTo>
                    <a:pt x="384375" y="24611"/>
                  </a:lnTo>
                  <a:lnTo>
                    <a:pt x="427199" y="13184"/>
                  </a:lnTo>
                  <a:lnTo>
                    <a:pt x="470847" y="5232"/>
                  </a:lnTo>
                  <a:lnTo>
                    <a:pt x="515096" y="816"/>
                  </a:lnTo>
                  <a:lnTo>
                    <a:pt x="559723" y="0"/>
                  </a:lnTo>
                  <a:lnTo>
                    <a:pt x="604503" y="2842"/>
                  </a:lnTo>
                  <a:lnTo>
                    <a:pt x="649213" y="9405"/>
                  </a:lnTo>
                  <a:lnTo>
                    <a:pt x="693628" y="19751"/>
                  </a:lnTo>
                  <a:lnTo>
                    <a:pt x="737524" y="33939"/>
                  </a:lnTo>
                  <a:lnTo>
                    <a:pt x="780678" y="52033"/>
                  </a:lnTo>
                  <a:lnTo>
                    <a:pt x="822865" y="74093"/>
                  </a:lnTo>
                  <a:lnTo>
                    <a:pt x="867244" y="102756"/>
                  </a:lnTo>
                  <a:lnTo>
                    <a:pt x="908697" y="135516"/>
                  </a:lnTo>
                  <a:lnTo>
                    <a:pt x="946857" y="172080"/>
                  </a:lnTo>
                  <a:lnTo>
                    <a:pt x="981361" y="212155"/>
                  </a:lnTo>
                  <a:lnTo>
                    <a:pt x="1011841" y="255449"/>
                  </a:lnTo>
                  <a:lnTo>
                    <a:pt x="548545" y="548057"/>
                  </a:lnTo>
                  <a:lnTo>
                    <a:pt x="274225" y="1023545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8390590" y="4384484"/>
              <a:ext cx="822325" cy="841375"/>
            </a:xfrm>
            <a:custGeom>
              <a:avLst/>
              <a:gdLst/>
              <a:ahLst/>
              <a:cxnLst/>
              <a:rect l="l" t="t" r="r" b="b"/>
              <a:pathLst>
                <a:path w="822325" h="841375">
                  <a:moveTo>
                    <a:pt x="285178" y="840866"/>
                  </a:moveTo>
                  <a:lnTo>
                    <a:pt x="236127" y="839630"/>
                  </a:lnTo>
                  <a:lnTo>
                    <a:pt x="187282" y="834023"/>
                  </a:lnTo>
                  <a:lnTo>
                    <a:pt x="138945" y="824055"/>
                  </a:lnTo>
                  <a:lnTo>
                    <a:pt x="91418" y="809737"/>
                  </a:lnTo>
                  <a:lnTo>
                    <a:pt x="45002" y="791081"/>
                  </a:lnTo>
                  <a:lnTo>
                    <a:pt x="0" y="768096"/>
                  </a:lnTo>
                  <a:lnTo>
                    <a:pt x="274320" y="292608"/>
                  </a:lnTo>
                  <a:lnTo>
                    <a:pt x="737616" y="0"/>
                  </a:lnTo>
                  <a:lnTo>
                    <a:pt x="761155" y="41072"/>
                  </a:lnTo>
                  <a:lnTo>
                    <a:pt x="780794" y="83285"/>
                  </a:lnTo>
                  <a:lnTo>
                    <a:pt x="796583" y="126413"/>
                  </a:lnTo>
                  <a:lnTo>
                    <a:pt x="808572" y="170229"/>
                  </a:lnTo>
                  <a:lnTo>
                    <a:pt x="816813" y="214506"/>
                  </a:lnTo>
                  <a:lnTo>
                    <a:pt x="821355" y="259018"/>
                  </a:lnTo>
                  <a:lnTo>
                    <a:pt x="822250" y="303537"/>
                  </a:lnTo>
                  <a:lnTo>
                    <a:pt x="819548" y="347839"/>
                  </a:lnTo>
                  <a:lnTo>
                    <a:pt x="813300" y="391694"/>
                  </a:lnTo>
                  <a:lnTo>
                    <a:pt x="803557" y="434878"/>
                  </a:lnTo>
                  <a:lnTo>
                    <a:pt x="790369" y="477164"/>
                  </a:lnTo>
                  <a:lnTo>
                    <a:pt x="773786" y="518324"/>
                  </a:lnTo>
                  <a:lnTo>
                    <a:pt x="753860" y="558132"/>
                  </a:lnTo>
                  <a:lnTo>
                    <a:pt x="730641" y="596362"/>
                  </a:lnTo>
                  <a:lnTo>
                    <a:pt x="704180" y="632787"/>
                  </a:lnTo>
                  <a:lnTo>
                    <a:pt x="674528" y="667180"/>
                  </a:lnTo>
                  <a:lnTo>
                    <a:pt x="641734" y="699315"/>
                  </a:lnTo>
                  <a:lnTo>
                    <a:pt x="605851" y="728965"/>
                  </a:lnTo>
                  <a:lnTo>
                    <a:pt x="566928" y="755904"/>
                  </a:lnTo>
                  <a:lnTo>
                    <a:pt x="522972" y="781115"/>
                  </a:lnTo>
                  <a:lnTo>
                    <a:pt x="477414" y="801892"/>
                  </a:lnTo>
                  <a:lnTo>
                    <a:pt x="430553" y="818245"/>
                  </a:lnTo>
                  <a:lnTo>
                    <a:pt x="382693" y="830184"/>
                  </a:lnTo>
                  <a:lnTo>
                    <a:pt x="334134" y="837721"/>
                  </a:lnTo>
                  <a:lnTo>
                    <a:pt x="285178" y="840866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8269644" y="4363323"/>
            <a:ext cx="786765" cy="6273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58%</a:t>
            </a:r>
            <a:endParaRPr sz="1450">
              <a:latin typeface="Century Gothic"/>
              <a:cs typeface="Century Gothic"/>
            </a:endParaRPr>
          </a:p>
          <a:p>
            <a:pPr marL="407034">
              <a:lnSpc>
                <a:spcPct val="100000"/>
              </a:lnSpc>
              <a:spcBef>
                <a:spcPts val="1250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42%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75910"/>
          </a:xfrm>
          <a:custGeom>
            <a:avLst/>
            <a:gdLst/>
            <a:ahLst/>
            <a:cxnLst/>
            <a:rect l="l" t="t" r="r" b="b"/>
            <a:pathLst>
              <a:path w="9570085" h="5375910">
                <a:moveTo>
                  <a:pt x="9569785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0" y="0"/>
            <a:ext cx="9570085" cy="1536700"/>
            <a:chOff x="0" y="0"/>
            <a:chExt cx="9570085" cy="1536700"/>
          </a:xfrm>
        </p:grpSpPr>
        <p:sp>
          <p:nvSpPr>
            <p:cNvPr id="4" name="object 4" descr=""/>
            <p:cNvSpPr/>
            <p:nvPr/>
          </p:nvSpPr>
          <p:spPr>
            <a:xfrm>
              <a:off x="0" y="0"/>
              <a:ext cx="9570085" cy="1191895"/>
            </a:xfrm>
            <a:custGeom>
              <a:avLst/>
              <a:gdLst/>
              <a:ahLst/>
              <a:cxnLst/>
              <a:rect l="l" t="t" r="r" b="b"/>
              <a:pathLst>
                <a:path w="9570085" h="1191895">
                  <a:moveTo>
                    <a:pt x="9569785" y="1191705"/>
                  </a:moveTo>
                  <a:lnTo>
                    <a:pt x="0" y="1191705"/>
                  </a:lnTo>
                  <a:lnTo>
                    <a:pt x="0" y="0"/>
                  </a:lnTo>
                  <a:lnTo>
                    <a:pt x="9569785" y="0"/>
                  </a:lnTo>
                  <a:lnTo>
                    <a:pt x="9569785" y="1191705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8905702" y="275780"/>
              <a:ext cx="0" cy="1260475"/>
            </a:xfrm>
            <a:custGeom>
              <a:avLst/>
              <a:gdLst/>
              <a:ahLst/>
              <a:cxnLst/>
              <a:rect l="l" t="t" r="r" b="b"/>
              <a:pathLst>
                <a:path w="0" h="1260475">
                  <a:moveTo>
                    <a:pt x="0" y="0"/>
                  </a:moveTo>
                  <a:lnTo>
                    <a:pt x="0" y="1260347"/>
                  </a:lnTo>
                </a:path>
              </a:pathLst>
            </a:custGeom>
            <a:ln w="45719">
              <a:solidFill>
                <a:srgbClr val="183B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2254966" y="2316416"/>
            <a:ext cx="1958339" cy="640080"/>
            <a:chOff x="2254966" y="2316416"/>
            <a:chExt cx="1958339" cy="640080"/>
          </a:xfrm>
        </p:grpSpPr>
        <p:sp>
          <p:nvSpPr>
            <p:cNvPr id="7" name="object 7" descr=""/>
            <p:cNvSpPr/>
            <p:nvPr/>
          </p:nvSpPr>
          <p:spPr>
            <a:xfrm>
              <a:off x="2270206" y="2331656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1825751" y="609599"/>
                  </a:move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1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59" y="100584"/>
                  </a:lnTo>
                  <a:lnTo>
                    <a:pt x="1927859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1" y="609599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270206" y="2331656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1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59" y="100584"/>
                  </a:lnTo>
                  <a:lnTo>
                    <a:pt x="1927859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1" y="609599"/>
                  </a:ln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/>
          <p:nvPr/>
        </p:nvSpPr>
        <p:spPr>
          <a:xfrm>
            <a:off x="246334" y="2101532"/>
            <a:ext cx="1900555" cy="840105"/>
          </a:xfrm>
          <a:custGeom>
            <a:avLst/>
            <a:gdLst/>
            <a:ahLst/>
            <a:cxnLst/>
            <a:rect l="l" t="t" r="r" b="b"/>
            <a:pathLst>
              <a:path w="1900555" h="840105">
                <a:moveTo>
                  <a:pt x="0" y="140208"/>
                </a:moveTo>
                <a:lnTo>
                  <a:pt x="7120" y="95780"/>
                </a:lnTo>
                <a:lnTo>
                  <a:pt x="26968" y="57278"/>
                </a:lnTo>
                <a:lnTo>
                  <a:pt x="57278" y="26968"/>
                </a:lnTo>
                <a:lnTo>
                  <a:pt x="95780" y="7120"/>
                </a:lnTo>
                <a:lnTo>
                  <a:pt x="140208" y="0"/>
                </a:lnTo>
                <a:lnTo>
                  <a:pt x="1760220" y="0"/>
                </a:lnTo>
                <a:lnTo>
                  <a:pt x="1804062" y="7120"/>
                </a:lnTo>
                <a:lnTo>
                  <a:pt x="1842491" y="26968"/>
                </a:lnTo>
                <a:lnTo>
                  <a:pt x="1873020" y="57278"/>
                </a:lnTo>
                <a:lnTo>
                  <a:pt x="1893161" y="95780"/>
                </a:lnTo>
                <a:lnTo>
                  <a:pt x="1900428" y="140208"/>
                </a:lnTo>
                <a:lnTo>
                  <a:pt x="1900428" y="701040"/>
                </a:lnTo>
                <a:lnTo>
                  <a:pt x="1893161" y="744723"/>
                </a:lnTo>
                <a:lnTo>
                  <a:pt x="1873020" y="782775"/>
                </a:lnTo>
                <a:lnTo>
                  <a:pt x="1842491" y="812852"/>
                </a:lnTo>
                <a:lnTo>
                  <a:pt x="1804062" y="832616"/>
                </a:lnTo>
                <a:lnTo>
                  <a:pt x="1760220" y="839724"/>
                </a:lnTo>
                <a:lnTo>
                  <a:pt x="140208" y="839724"/>
                </a:lnTo>
                <a:lnTo>
                  <a:pt x="95780" y="832616"/>
                </a:lnTo>
                <a:lnTo>
                  <a:pt x="57278" y="812852"/>
                </a:lnTo>
                <a:lnTo>
                  <a:pt x="26968" y="782775"/>
                </a:lnTo>
                <a:lnTo>
                  <a:pt x="7120" y="744723"/>
                </a:lnTo>
                <a:lnTo>
                  <a:pt x="0" y="701040"/>
                </a:lnTo>
                <a:lnTo>
                  <a:pt x="0" y="140208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2402287" y="2440895"/>
            <a:ext cx="147701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7/4/22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ROBERTO</a:t>
            </a:r>
            <a:r>
              <a:rPr dirty="0" sz="1100" spc="11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20" b="1">
                <a:solidFill>
                  <a:srgbClr val="FFFFFF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40307" y="2183337"/>
            <a:ext cx="1343025" cy="702310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300"/>
              </a:lnSpc>
              <a:spcBef>
                <a:spcPts val="6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equipe</a:t>
            </a:r>
            <a:r>
              <a:rPr dirty="0" sz="95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CAU/BR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VANESSA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NAYANE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RENATA</a:t>
            </a:r>
            <a:r>
              <a:rPr dirty="0" sz="1100" spc="9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ALVES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278338" y="3811460"/>
            <a:ext cx="1868805" cy="563880"/>
          </a:xfrm>
          <a:custGeom>
            <a:avLst/>
            <a:gdLst/>
            <a:ahLst/>
            <a:cxnLst/>
            <a:rect l="l" t="t" r="r" b="b"/>
            <a:pathLst>
              <a:path w="1868805" h="563879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301"/>
                </a:lnTo>
                <a:lnTo>
                  <a:pt x="1840611" y="536828"/>
                </a:lnTo>
                <a:lnTo>
                  <a:pt x="1810559" y="556640"/>
                </a:lnTo>
                <a:lnTo>
                  <a:pt x="1773936" y="563879"/>
                </a:lnTo>
                <a:lnTo>
                  <a:pt x="94488" y="563879"/>
                </a:lnTo>
                <a:lnTo>
                  <a:pt x="57864" y="556640"/>
                </a:lnTo>
                <a:lnTo>
                  <a:pt x="27813" y="536828"/>
                </a:lnTo>
                <a:lnTo>
                  <a:pt x="7477" y="507301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3B6431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3" name="object 13" descr=""/>
          <p:cNvGrpSpPr/>
          <p:nvPr/>
        </p:nvGrpSpPr>
        <p:grpSpPr>
          <a:xfrm>
            <a:off x="6234130" y="3793172"/>
            <a:ext cx="2159635" cy="594360"/>
            <a:chOff x="6234130" y="3793172"/>
            <a:chExt cx="2159635" cy="594360"/>
          </a:xfrm>
        </p:grpSpPr>
        <p:sp>
          <p:nvSpPr>
            <p:cNvPr id="14" name="object 14" descr=""/>
            <p:cNvSpPr/>
            <p:nvPr/>
          </p:nvSpPr>
          <p:spPr>
            <a:xfrm>
              <a:off x="6249370" y="3808412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2036063" y="563879"/>
                  </a:move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3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2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3" y="563879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6249370" y="3808412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3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2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3" y="563879"/>
                  </a:ln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410405" y="3846042"/>
            <a:ext cx="1177925" cy="525145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100"/>
              </a:lnSpc>
              <a:spcBef>
                <a:spcPts val="60"/>
              </a:spcBef>
            </a:pPr>
            <a:r>
              <a:rPr dirty="0" sz="950">
                <a:solidFill>
                  <a:srgbClr val="3B6431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3B6431"/>
                </a:solidFill>
                <a:latin typeface="Century Gothic"/>
                <a:cs typeface="Century Gothic"/>
              </a:rPr>
              <a:t>CAU/SP </a:t>
            </a:r>
            <a:r>
              <a:rPr dirty="0" sz="1100" b="1">
                <a:solidFill>
                  <a:srgbClr val="3B6431"/>
                </a:solidFill>
                <a:latin typeface="Century Gothic"/>
                <a:cs typeface="Century Gothic"/>
              </a:rPr>
              <a:t>BRUNO</a:t>
            </a:r>
            <a:r>
              <a:rPr dirty="0" sz="1100" spc="90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B6431"/>
                </a:solidFill>
                <a:latin typeface="Century Gothic"/>
                <a:cs typeface="Century Gothic"/>
              </a:rPr>
              <a:t>CORREIA </a:t>
            </a:r>
            <a:r>
              <a:rPr dirty="0" sz="1100" b="1">
                <a:solidFill>
                  <a:srgbClr val="3B6431"/>
                </a:solidFill>
                <a:latin typeface="Century Gothic"/>
                <a:cs typeface="Century Gothic"/>
              </a:rPr>
              <a:t>IGOR</a:t>
            </a:r>
            <a:r>
              <a:rPr dirty="0" sz="1100" spc="85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B6431"/>
                </a:solidFill>
                <a:latin typeface="Century Gothic"/>
                <a:cs typeface="Century Gothic"/>
              </a:rPr>
              <a:t>CASAL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2271730" y="3793172"/>
            <a:ext cx="1899285" cy="594360"/>
            <a:chOff x="2271730" y="3793172"/>
            <a:chExt cx="1899285" cy="594360"/>
          </a:xfrm>
        </p:grpSpPr>
        <p:sp>
          <p:nvSpPr>
            <p:cNvPr id="18" name="object 18" descr=""/>
            <p:cNvSpPr/>
            <p:nvPr/>
          </p:nvSpPr>
          <p:spPr>
            <a:xfrm>
              <a:off x="2286970" y="3808412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1773936" y="563879"/>
                  </a:move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2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79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2286970" y="3808412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2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2406800" y="3914644"/>
            <a:ext cx="137160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14/3/22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RICARDO</a:t>
            </a:r>
            <a:r>
              <a:rPr dirty="0" sz="1100" spc="12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SILOTTO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/>
          <p:nvPr/>
        </p:nvSpPr>
        <p:spPr>
          <a:xfrm>
            <a:off x="2270206" y="3079940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0"/>
                </a:lnTo>
                <a:lnTo>
                  <a:pt x="1810559" y="557926"/>
                </a:lnTo>
                <a:lnTo>
                  <a:pt x="1773936" y="565403"/>
                </a:lnTo>
                <a:lnTo>
                  <a:pt x="94488" y="565403"/>
                </a:lnTo>
                <a:lnTo>
                  <a:pt x="57864" y="557926"/>
                </a:lnTo>
                <a:lnTo>
                  <a:pt x="27813" y="537590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B35E07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2" name="object 22" descr=""/>
          <p:cNvGrpSpPr/>
          <p:nvPr/>
        </p:nvGrpSpPr>
        <p:grpSpPr>
          <a:xfrm>
            <a:off x="264622" y="3066224"/>
            <a:ext cx="1897380" cy="594360"/>
            <a:chOff x="264622" y="3066224"/>
            <a:chExt cx="1897380" cy="594360"/>
          </a:xfrm>
        </p:grpSpPr>
        <p:sp>
          <p:nvSpPr>
            <p:cNvPr id="23" name="object 23" descr=""/>
            <p:cNvSpPr/>
            <p:nvPr/>
          </p:nvSpPr>
          <p:spPr>
            <a:xfrm>
              <a:off x="279862" y="3081464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1772412" y="563879"/>
                  </a:move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279862" y="3081464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0" y="92963"/>
                  </a:move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close/>
                </a:path>
              </a:pathLst>
            </a:custGeom>
            <a:ln w="30480">
              <a:solidFill>
                <a:srgbClr val="B35E0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 descr=""/>
          <p:cNvSpPr txBox="1"/>
          <p:nvPr/>
        </p:nvSpPr>
        <p:spPr>
          <a:xfrm>
            <a:off x="325069" y="3186137"/>
            <a:ext cx="1659255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r>
              <a:rPr dirty="0" sz="950" spc="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5/9/22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LEONARDO</a:t>
            </a:r>
            <a:r>
              <a:rPr dirty="0" sz="1100" spc="16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RIBEIRO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377939" y="3128234"/>
            <a:ext cx="1190625" cy="476884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 marR="5080">
              <a:lnSpc>
                <a:spcPct val="77100"/>
              </a:lnSpc>
              <a:spcBef>
                <a:spcPts val="380"/>
              </a:spcBef>
            </a:pP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de</a:t>
            </a:r>
            <a:r>
              <a:rPr dirty="0" sz="950" spc="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1/19</a:t>
            </a:r>
            <a:r>
              <a:rPr dirty="0" sz="950" spc="4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a</a:t>
            </a:r>
            <a:r>
              <a:rPr dirty="0" sz="950" spc="3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5/9/22 (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n</a:t>
            </a:r>
            <a:r>
              <a:rPr dirty="0" sz="950" spc="20">
                <a:solidFill>
                  <a:srgbClr val="B35E07"/>
                </a:solidFill>
                <a:latin typeface="Century Gothic"/>
                <a:cs typeface="Century Gothic"/>
              </a:rPr>
              <a:t>c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 spc="15">
                <a:solidFill>
                  <a:srgbClr val="B35E07"/>
                </a:solidFill>
                <a:latin typeface="Century Gothic"/>
                <a:cs typeface="Century Gothic"/>
              </a:rPr>
              <a:t>r</a:t>
            </a:r>
            <a:r>
              <a:rPr dirty="0" sz="950" spc="5">
                <a:solidFill>
                  <a:srgbClr val="B35E07"/>
                </a:solidFill>
                <a:latin typeface="Century Gothic"/>
                <a:cs typeface="Century Gothic"/>
              </a:rPr>
              <a:t>ra</a:t>
            </a:r>
            <a:r>
              <a:rPr dirty="0" sz="950" spc="20">
                <a:solidFill>
                  <a:srgbClr val="B35E07"/>
                </a:solidFill>
                <a:latin typeface="Century Gothic"/>
                <a:cs typeface="Century Gothic"/>
              </a:rPr>
              <a:t>m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 spc="-200">
                <a:solidFill>
                  <a:srgbClr val="B35E07"/>
                </a:solidFill>
                <a:latin typeface="Century Gothic"/>
                <a:cs typeface="Century Gothic"/>
              </a:rPr>
              <a:t>n</a:t>
            </a:r>
            <a:r>
              <a:rPr dirty="0" baseline="-4115" sz="2025" spc="-81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t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o</a:t>
            </a:r>
            <a:r>
              <a:rPr dirty="0" sz="950" spc="3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 spc="-25">
                <a:solidFill>
                  <a:srgbClr val="B35E07"/>
                </a:solidFill>
                <a:latin typeface="Century Gothic"/>
                <a:cs typeface="Century Gothic"/>
              </a:rPr>
              <a:t>das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ts val="1120"/>
              </a:lnSpc>
            </a:pP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atividades)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4278838" y="3811460"/>
            <a:ext cx="1866900" cy="563880"/>
          </a:xfrm>
          <a:custGeom>
            <a:avLst/>
            <a:gdLst/>
            <a:ahLst/>
            <a:cxnLst/>
            <a:rect l="l" t="t" r="r" b="b"/>
            <a:pathLst>
              <a:path w="1866900" h="563879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321" y="7477"/>
                </a:lnTo>
                <a:lnTo>
                  <a:pt x="1839848" y="27812"/>
                </a:lnTo>
                <a:lnTo>
                  <a:pt x="1859660" y="57864"/>
                </a:lnTo>
                <a:lnTo>
                  <a:pt x="1866900" y="94487"/>
                </a:lnTo>
                <a:lnTo>
                  <a:pt x="1866900" y="470916"/>
                </a:lnTo>
                <a:lnTo>
                  <a:pt x="1859660" y="507301"/>
                </a:lnTo>
                <a:lnTo>
                  <a:pt x="1839848" y="536828"/>
                </a:lnTo>
                <a:lnTo>
                  <a:pt x="1810321" y="556640"/>
                </a:lnTo>
                <a:lnTo>
                  <a:pt x="1773936" y="563879"/>
                </a:lnTo>
                <a:lnTo>
                  <a:pt x="94488" y="563879"/>
                </a:lnTo>
                <a:lnTo>
                  <a:pt x="57864" y="556640"/>
                </a:lnTo>
                <a:lnTo>
                  <a:pt x="27813" y="536828"/>
                </a:lnTo>
                <a:lnTo>
                  <a:pt x="7477" y="507301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3B643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 txBox="1"/>
          <p:nvPr/>
        </p:nvSpPr>
        <p:spPr>
          <a:xfrm>
            <a:off x="4407868" y="3911812"/>
            <a:ext cx="1094105" cy="37592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5500"/>
              </a:lnSpc>
              <a:spcBef>
                <a:spcPts val="65"/>
              </a:spcBef>
            </a:pPr>
            <a:r>
              <a:rPr dirty="0" sz="1100">
                <a:solidFill>
                  <a:srgbClr val="3B6431"/>
                </a:solidFill>
                <a:latin typeface="Century Gothic"/>
                <a:cs typeface="Century Gothic"/>
              </a:rPr>
              <a:t>desde</a:t>
            </a:r>
            <a:r>
              <a:rPr dirty="0" sz="1100" spc="80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B6431"/>
                </a:solidFill>
                <a:latin typeface="Century Gothic"/>
                <a:cs typeface="Century Gothic"/>
              </a:rPr>
              <a:t>2015</a:t>
            </a:r>
            <a:r>
              <a:rPr dirty="0" sz="1100" spc="6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3B6431"/>
                </a:solidFill>
                <a:latin typeface="Century Gothic"/>
                <a:cs typeface="Century Gothic"/>
              </a:rPr>
              <a:t>em </a:t>
            </a:r>
            <a:r>
              <a:rPr dirty="0" sz="1100" spc="-10">
                <a:solidFill>
                  <a:srgbClr val="3B6431"/>
                </a:solidFill>
                <a:latin typeface="Century Gothic"/>
                <a:cs typeface="Century Gothic"/>
              </a:rPr>
              <a:t>atividade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4278838" y="2331656"/>
            <a:ext cx="1923414" cy="609600"/>
          </a:xfrm>
          <a:custGeom>
            <a:avLst/>
            <a:gdLst/>
            <a:ahLst/>
            <a:cxnLst/>
            <a:rect l="l" t="t" r="r" b="b"/>
            <a:pathLst>
              <a:path w="1923414" h="609600">
                <a:moveTo>
                  <a:pt x="0" y="100584"/>
                </a:moveTo>
                <a:lnTo>
                  <a:pt x="8024" y="61722"/>
                </a:lnTo>
                <a:lnTo>
                  <a:pt x="29908" y="29718"/>
                </a:lnTo>
                <a:lnTo>
                  <a:pt x="62364" y="8001"/>
                </a:lnTo>
                <a:lnTo>
                  <a:pt x="102108" y="0"/>
                </a:lnTo>
                <a:lnTo>
                  <a:pt x="1822704" y="0"/>
                </a:lnTo>
                <a:lnTo>
                  <a:pt x="1862208" y="8001"/>
                </a:lnTo>
                <a:lnTo>
                  <a:pt x="1894141" y="29718"/>
                </a:lnTo>
                <a:lnTo>
                  <a:pt x="1915501" y="61722"/>
                </a:lnTo>
                <a:lnTo>
                  <a:pt x="1923287" y="100584"/>
                </a:lnTo>
                <a:lnTo>
                  <a:pt x="1923287" y="509016"/>
                </a:lnTo>
                <a:lnTo>
                  <a:pt x="1915501" y="548520"/>
                </a:lnTo>
                <a:lnTo>
                  <a:pt x="1894141" y="580453"/>
                </a:lnTo>
                <a:lnTo>
                  <a:pt x="1862208" y="601813"/>
                </a:lnTo>
                <a:lnTo>
                  <a:pt x="1822704" y="609599"/>
                </a:lnTo>
                <a:lnTo>
                  <a:pt x="102108" y="609599"/>
                </a:lnTo>
                <a:lnTo>
                  <a:pt x="62364" y="601813"/>
                </a:lnTo>
                <a:lnTo>
                  <a:pt x="29908" y="580453"/>
                </a:lnTo>
                <a:lnTo>
                  <a:pt x="8024" y="548520"/>
                </a:lnTo>
                <a:lnTo>
                  <a:pt x="0" y="509016"/>
                </a:lnTo>
                <a:lnTo>
                  <a:pt x="0" y="100584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4407868" y="2440895"/>
            <a:ext cx="149669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ouvidora</a:t>
            </a:r>
            <a:r>
              <a:rPr dirty="0" sz="950" spc="6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2-26/5/22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SYLVIA</a:t>
            </a:r>
            <a:r>
              <a:rPr dirty="0" sz="1100" spc="9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FICHER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31" name="object 31" descr=""/>
          <p:cNvGrpSpPr/>
          <p:nvPr/>
        </p:nvGrpSpPr>
        <p:grpSpPr>
          <a:xfrm>
            <a:off x="6260038" y="2316416"/>
            <a:ext cx="2133600" cy="640080"/>
            <a:chOff x="6260038" y="2316416"/>
            <a:chExt cx="2133600" cy="640080"/>
          </a:xfrm>
        </p:grpSpPr>
        <p:sp>
          <p:nvSpPr>
            <p:cNvPr id="32" name="object 32" descr=""/>
            <p:cNvSpPr/>
            <p:nvPr/>
          </p:nvSpPr>
          <p:spPr>
            <a:xfrm>
              <a:off x="6275278" y="2331656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2002536" y="609599"/>
                  </a:move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599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6275278" y="2331656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599"/>
                  </a:ln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 descr=""/>
          <p:cNvSpPr txBox="1"/>
          <p:nvPr/>
        </p:nvSpPr>
        <p:spPr>
          <a:xfrm>
            <a:off x="6381414" y="2440895"/>
            <a:ext cx="180149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ouvidora</a:t>
            </a:r>
            <a:r>
              <a:rPr dirty="0" sz="95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26/7/22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ANA</a:t>
            </a:r>
            <a:r>
              <a:rPr dirty="0" sz="1100" spc="6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LATERZA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title"/>
          </p:nvPr>
        </p:nvSpPr>
        <p:spPr>
          <a:xfrm>
            <a:off x="5683425" y="537862"/>
            <a:ext cx="3041650" cy="55499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ts val="2645"/>
              </a:lnSpc>
              <a:spcBef>
                <a:spcPts val="115"/>
              </a:spcBef>
            </a:pPr>
            <a:r>
              <a:rPr dirty="0" sz="2250">
                <a:solidFill>
                  <a:srgbClr val="183B46"/>
                </a:solidFill>
              </a:rPr>
              <a:t>PERFIL</a:t>
            </a:r>
            <a:r>
              <a:rPr dirty="0" sz="2250" spc="-10">
                <a:solidFill>
                  <a:srgbClr val="183B46"/>
                </a:solidFill>
              </a:rPr>
              <a:t> </a:t>
            </a:r>
            <a:r>
              <a:rPr dirty="0" sz="2250">
                <a:solidFill>
                  <a:srgbClr val="183B46"/>
                </a:solidFill>
              </a:rPr>
              <a:t>DA </a:t>
            </a:r>
            <a:r>
              <a:rPr dirty="0" sz="2250" spc="-10">
                <a:solidFill>
                  <a:srgbClr val="183B46"/>
                </a:solidFill>
              </a:rPr>
              <a:t>OUVIDORIA</a:t>
            </a:r>
            <a:endParaRPr sz="2250"/>
          </a:p>
          <a:p>
            <a:pPr marL="1793875">
              <a:lnSpc>
                <a:spcPts val="1505"/>
              </a:lnSpc>
            </a:pPr>
            <a:r>
              <a:rPr dirty="0" sz="1300">
                <a:solidFill>
                  <a:srgbClr val="183B46"/>
                </a:solidFill>
              </a:rPr>
              <a:t>no</a:t>
            </a:r>
            <a:r>
              <a:rPr dirty="0" sz="1300" spc="-20">
                <a:solidFill>
                  <a:srgbClr val="183B46"/>
                </a:solidFill>
              </a:rPr>
              <a:t> </a:t>
            </a:r>
            <a:r>
              <a:rPr dirty="0" sz="1300">
                <a:solidFill>
                  <a:srgbClr val="183B46"/>
                </a:solidFill>
              </a:rPr>
              <a:t>ano</a:t>
            </a:r>
            <a:r>
              <a:rPr dirty="0" sz="1300" spc="-35">
                <a:solidFill>
                  <a:srgbClr val="183B46"/>
                </a:solidFill>
              </a:rPr>
              <a:t> </a:t>
            </a:r>
            <a:r>
              <a:rPr dirty="0" sz="1300">
                <a:solidFill>
                  <a:srgbClr val="183B46"/>
                </a:solidFill>
              </a:rPr>
              <a:t>de</a:t>
            </a:r>
            <a:r>
              <a:rPr dirty="0" sz="1300" spc="-20">
                <a:solidFill>
                  <a:srgbClr val="183B46"/>
                </a:solidFill>
              </a:rPr>
              <a:t> 2022</a:t>
            </a:r>
            <a:endParaRPr sz="1300"/>
          </a:p>
        </p:txBody>
      </p:sp>
      <p:grpSp>
        <p:nvGrpSpPr>
          <p:cNvPr id="36" name="object 36" descr=""/>
          <p:cNvGrpSpPr/>
          <p:nvPr/>
        </p:nvGrpSpPr>
        <p:grpSpPr>
          <a:xfrm>
            <a:off x="263098" y="4529265"/>
            <a:ext cx="1899285" cy="594360"/>
            <a:chOff x="263098" y="4529265"/>
            <a:chExt cx="1899285" cy="594360"/>
          </a:xfrm>
        </p:grpSpPr>
        <p:sp>
          <p:nvSpPr>
            <p:cNvPr id="37" name="object 37" descr=""/>
            <p:cNvSpPr/>
            <p:nvPr/>
          </p:nvSpPr>
          <p:spPr>
            <a:xfrm>
              <a:off x="278338" y="4544505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1773936" y="563879"/>
                  </a:move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8"/>
                  </a:lnTo>
                  <a:lnTo>
                    <a:pt x="1810559" y="556640"/>
                  </a:lnTo>
                  <a:lnTo>
                    <a:pt x="1773936" y="563879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278338" y="4544505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8"/>
                  </a:lnTo>
                  <a:lnTo>
                    <a:pt x="1810559" y="556640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4836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 descr=""/>
          <p:cNvSpPr txBox="1"/>
          <p:nvPr/>
        </p:nvSpPr>
        <p:spPr>
          <a:xfrm>
            <a:off x="410405" y="4646128"/>
            <a:ext cx="1381760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LEANDRO</a:t>
            </a:r>
            <a:r>
              <a:rPr dirty="0" sz="1100" spc="13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REGUELIN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0" name="object 40" descr=""/>
          <p:cNvSpPr/>
          <p:nvPr/>
        </p:nvSpPr>
        <p:spPr>
          <a:xfrm>
            <a:off x="2286970" y="4539932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0"/>
                </a:lnTo>
                <a:lnTo>
                  <a:pt x="1810559" y="557926"/>
                </a:lnTo>
                <a:lnTo>
                  <a:pt x="1773936" y="565403"/>
                </a:lnTo>
                <a:lnTo>
                  <a:pt x="94488" y="565403"/>
                </a:lnTo>
                <a:lnTo>
                  <a:pt x="57864" y="557926"/>
                </a:lnTo>
                <a:lnTo>
                  <a:pt x="27813" y="537590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4836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 txBox="1"/>
          <p:nvPr/>
        </p:nvSpPr>
        <p:spPr>
          <a:xfrm>
            <a:off x="2457142" y="4646128"/>
            <a:ext cx="1371600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483659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483659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483659"/>
                </a:solidFill>
                <a:latin typeface="Century Gothic"/>
                <a:cs typeface="Century Gothic"/>
              </a:rPr>
              <a:t>10/3/22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483659"/>
                </a:solidFill>
                <a:latin typeface="Century Gothic"/>
                <a:cs typeface="Century Gothic"/>
              </a:rPr>
              <a:t>ROBERTO</a:t>
            </a:r>
            <a:r>
              <a:rPr dirty="0" sz="1100" spc="105" b="1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100" spc="-20" b="1">
                <a:solidFill>
                  <a:srgbClr val="483659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2" name="object 42" descr=""/>
          <p:cNvGrpSpPr/>
          <p:nvPr/>
        </p:nvGrpSpPr>
        <p:grpSpPr>
          <a:xfrm>
            <a:off x="4263598" y="4529265"/>
            <a:ext cx="1897380" cy="596265"/>
            <a:chOff x="4263598" y="4529265"/>
            <a:chExt cx="1897380" cy="596265"/>
          </a:xfrm>
        </p:grpSpPr>
        <p:sp>
          <p:nvSpPr>
            <p:cNvPr id="43" name="object 43" descr=""/>
            <p:cNvSpPr/>
            <p:nvPr/>
          </p:nvSpPr>
          <p:spPr>
            <a:xfrm>
              <a:off x="4278838" y="4544505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3"/>
                  </a:move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4278838" y="4544505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4836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5" name="object 45" descr=""/>
          <p:cNvSpPr txBox="1"/>
          <p:nvPr/>
        </p:nvSpPr>
        <p:spPr>
          <a:xfrm>
            <a:off x="6379827" y="3902733"/>
            <a:ext cx="1372870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CAU/SP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354</a:t>
            </a:r>
            <a:r>
              <a:rPr dirty="0" sz="11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6" name="object 46" descr=""/>
          <p:cNvGrpSpPr/>
          <p:nvPr/>
        </p:nvGrpSpPr>
        <p:grpSpPr>
          <a:xfrm>
            <a:off x="4263598" y="3064700"/>
            <a:ext cx="1897380" cy="596265"/>
            <a:chOff x="4263598" y="3064700"/>
            <a:chExt cx="1897380" cy="596265"/>
          </a:xfrm>
        </p:grpSpPr>
        <p:sp>
          <p:nvSpPr>
            <p:cNvPr id="47" name="object 47" descr=""/>
            <p:cNvSpPr/>
            <p:nvPr/>
          </p:nvSpPr>
          <p:spPr>
            <a:xfrm>
              <a:off x="4278838" y="3079940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3"/>
                  </a:move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4278838" y="3079940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B35E0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9" name="object 49" descr=""/>
          <p:cNvSpPr txBox="1"/>
          <p:nvPr/>
        </p:nvSpPr>
        <p:spPr>
          <a:xfrm>
            <a:off x="4410865" y="3155529"/>
            <a:ext cx="1220470" cy="41592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endParaRPr sz="1100">
              <a:latin typeface="Century Gothic"/>
              <a:cs typeface="Century Gothic"/>
            </a:endParaRPr>
          </a:p>
          <a:p>
            <a:pPr marL="18415">
              <a:lnSpc>
                <a:spcPct val="100000"/>
              </a:lnSpc>
              <a:spcBef>
                <a:spcPts val="219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8</a:t>
            </a: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4413906" y="4632719"/>
            <a:ext cx="1293495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67</a:t>
            </a:r>
            <a:r>
              <a:rPr dirty="0" sz="11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75910"/>
          </a:xfrm>
          <a:custGeom>
            <a:avLst/>
            <a:gdLst/>
            <a:ahLst/>
            <a:cxnLst/>
            <a:rect l="l" t="t" r="r" b="b"/>
            <a:pathLst>
              <a:path w="9570085" h="5375910">
                <a:moveTo>
                  <a:pt x="9569785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6328618" y="1142936"/>
            <a:ext cx="2091055" cy="1941830"/>
            <a:chOff x="6328618" y="1142936"/>
            <a:chExt cx="2091055" cy="1941830"/>
          </a:xfrm>
        </p:grpSpPr>
        <p:sp>
          <p:nvSpPr>
            <p:cNvPr id="4" name="object 4" descr=""/>
            <p:cNvSpPr/>
            <p:nvPr/>
          </p:nvSpPr>
          <p:spPr>
            <a:xfrm>
              <a:off x="6359098" y="1173416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28618" y="1142936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4" h="1941830">
                  <a:moveTo>
                    <a:pt x="0" y="970788"/>
                  </a:moveTo>
                  <a:lnTo>
                    <a:pt x="0" y="946404"/>
                  </a:lnTo>
                  <a:lnTo>
                    <a:pt x="1523" y="920496"/>
                  </a:lnTo>
                  <a:lnTo>
                    <a:pt x="3048" y="908304"/>
                  </a:lnTo>
                  <a:lnTo>
                    <a:pt x="64007" y="911352"/>
                  </a:lnTo>
                  <a:lnTo>
                    <a:pt x="62483" y="925068"/>
                  </a:lnTo>
                  <a:lnTo>
                    <a:pt x="63912" y="925068"/>
                  </a:lnTo>
                  <a:lnTo>
                    <a:pt x="62769" y="943355"/>
                  </a:lnTo>
                  <a:lnTo>
                    <a:pt x="44195" y="943355"/>
                  </a:lnTo>
                  <a:lnTo>
                    <a:pt x="0" y="970788"/>
                  </a:lnTo>
                  <a:close/>
                </a:path>
                <a:path w="2091054" h="1941830">
                  <a:moveTo>
                    <a:pt x="63912" y="925068"/>
                  </a:moveTo>
                  <a:lnTo>
                    <a:pt x="62483" y="925068"/>
                  </a:lnTo>
                  <a:lnTo>
                    <a:pt x="64007" y="923544"/>
                  </a:lnTo>
                  <a:lnTo>
                    <a:pt x="63912" y="925068"/>
                  </a:lnTo>
                  <a:close/>
                </a:path>
                <a:path w="2091054" h="1941830">
                  <a:moveTo>
                    <a:pt x="30114" y="1005125"/>
                  </a:moveTo>
                  <a:lnTo>
                    <a:pt x="16764" y="998220"/>
                  </a:lnTo>
                  <a:lnTo>
                    <a:pt x="44195" y="943355"/>
                  </a:lnTo>
                  <a:lnTo>
                    <a:pt x="62769" y="943355"/>
                  </a:lnTo>
                  <a:lnTo>
                    <a:pt x="62483" y="947928"/>
                  </a:lnTo>
                  <a:lnTo>
                    <a:pt x="61308" y="1004345"/>
                  </a:lnTo>
                  <a:lnTo>
                    <a:pt x="30114" y="1005125"/>
                  </a:lnTo>
                  <a:close/>
                </a:path>
                <a:path w="2091054" h="1941830">
                  <a:moveTo>
                    <a:pt x="62687" y="1021080"/>
                  </a:moveTo>
                  <a:lnTo>
                    <a:pt x="60959" y="1021080"/>
                  </a:lnTo>
                  <a:lnTo>
                    <a:pt x="61308" y="1004345"/>
                  </a:lnTo>
                  <a:lnTo>
                    <a:pt x="62483" y="1004316"/>
                  </a:lnTo>
                  <a:lnTo>
                    <a:pt x="62483" y="1018031"/>
                  </a:lnTo>
                  <a:lnTo>
                    <a:pt x="62687" y="1021080"/>
                  </a:lnTo>
                  <a:close/>
                </a:path>
                <a:path w="2091054" h="1941830">
                  <a:moveTo>
                    <a:pt x="60959" y="1021080"/>
                  </a:moveTo>
                  <a:lnTo>
                    <a:pt x="30114" y="1005125"/>
                  </a:lnTo>
                  <a:lnTo>
                    <a:pt x="61308" y="1004345"/>
                  </a:lnTo>
                  <a:lnTo>
                    <a:pt x="60959" y="1021080"/>
                  </a:lnTo>
                  <a:close/>
                </a:path>
                <a:path w="2091054" h="1941830">
                  <a:moveTo>
                    <a:pt x="6095" y="1069847"/>
                  </a:moveTo>
                  <a:lnTo>
                    <a:pt x="3048" y="1045463"/>
                  </a:lnTo>
                  <a:lnTo>
                    <a:pt x="1523" y="1021080"/>
                  </a:lnTo>
                  <a:lnTo>
                    <a:pt x="1523" y="1005839"/>
                  </a:lnTo>
                  <a:lnTo>
                    <a:pt x="30114" y="1005125"/>
                  </a:lnTo>
                  <a:lnTo>
                    <a:pt x="60959" y="1021080"/>
                  </a:lnTo>
                  <a:lnTo>
                    <a:pt x="62687" y="1021080"/>
                  </a:lnTo>
                  <a:lnTo>
                    <a:pt x="64007" y="1040892"/>
                  </a:lnTo>
                  <a:lnTo>
                    <a:pt x="67055" y="1063752"/>
                  </a:lnTo>
                  <a:lnTo>
                    <a:pt x="6095" y="1069847"/>
                  </a:lnTo>
                  <a:close/>
                </a:path>
                <a:path w="2091054" h="1941830">
                  <a:moveTo>
                    <a:pt x="70103" y="853439"/>
                  </a:moveTo>
                  <a:lnTo>
                    <a:pt x="9143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1" y="781812"/>
                  </a:lnTo>
                  <a:lnTo>
                    <a:pt x="80771" y="794004"/>
                  </a:lnTo>
                  <a:lnTo>
                    <a:pt x="77723" y="810768"/>
                  </a:lnTo>
                  <a:lnTo>
                    <a:pt x="73456" y="832104"/>
                  </a:lnTo>
                  <a:lnTo>
                    <a:pt x="73151" y="832104"/>
                  </a:lnTo>
                  <a:lnTo>
                    <a:pt x="70103" y="853439"/>
                  </a:lnTo>
                  <a:close/>
                </a:path>
                <a:path w="2091054" h="1941830">
                  <a:moveTo>
                    <a:pt x="73151" y="833628"/>
                  </a:moveTo>
                  <a:lnTo>
                    <a:pt x="73151" y="832104"/>
                  </a:lnTo>
                  <a:lnTo>
                    <a:pt x="73456" y="832104"/>
                  </a:lnTo>
                  <a:lnTo>
                    <a:pt x="73151" y="833628"/>
                  </a:lnTo>
                  <a:close/>
                </a:path>
                <a:path w="2091054" h="1941830">
                  <a:moveTo>
                    <a:pt x="94487" y="736092"/>
                  </a:moveTo>
                  <a:lnTo>
                    <a:pt x="36575" y="719328"/>
                  </a:lnTo>
                  <a:lnTo>
                    <a:pt x="39623" y="705612"/>
                  </a:lnTo>
                  <a:lnTo>
                    <a:pt x="47243" y="681228"/>
                  </a:lnTo>
                  <a:lnTo>
                    <a:pt x="56387" y="658368"/>
                  </a:lnTo>
                  <a:lnTo>
                    <a:pt x="114300" y="679704"/>
                  </a:lnTo>
                  <a:lnTo>
                    <a:pt x="105155" y="702563"/>
                  </a:lnTo>
                  <a:lnTo>
                    <a:pt x="106172" y="702563"/>
                  </a:lnTo>
                  <a:lnTo>
                    <a:pt x="99567" y="722376"/>
                  </a:lnTo>
                  <a:lnTo>
                    <a:pt x="99059" y="722376"/>
                  </a:lnTo>
                  <a:lnTo>
                    <a:pt x="94487" y="736092"/>
                  </a:lnTo>
                  <a:close/>
                </a:path>
                <a:path w="2091054" h="1941830">
                  <a:moveTo>
                    <a:pt x="106172" y="702563"/>
                  </a:moveTo>
                  <a:lnTo>
                    <a:pt x="105155" y="702563"/>
                  </a:lnTo>
                  <a:lnTo>
                    <a:pt x="106680" y="701039"/>
                  </a:lnTo>
                  <a:lnTo>
                    <a:pt x="106172" y="702563"/>
                  </a:lnTo>
                  <a:close/>
                </a:path>
                <a:path w="2091054" h="1941830">
                  <a:moveTo>
                    <a:pt x="99059" y="723900"/>
                  </a:moveTo>
                  <a:lnTo>
                    <a:pt x="99059" y="722376"/>
                  </a:lnTo>
                  <a:lnTo>
                    <a:pt x="99567" y="722376"/>
                  </a:lnTo>
                  <a:lnTo>
                    <a:pt x="99059" y="723900"/>
                  </a:lnTo>
                  <a:close/>
                </a:path>
                <a:path w="2091054" h="1941830">
                  <a:moveTo>
                    <a:pt x="135635" y="624839"/>
                  </a:moveTo>
                  <a:lnTo>
                    <a:pt x="79248" y="600455"/>
                  </a:lnTo>
                  <a:lnTo>
                    <a:pt x="82295" y="592836"/>
                  </a:lnTo>
                  <a:lnTo>
                    <a:pt x="103632" y="548639"/>
                  </a:lnTo>
                  <a:lnTo>
                    <a:pt x="108203" y="541020"/>
                  </a:lnTo>
                  <a:lnTo>
                    <a:pt x="161543" y="571500"/>
                  </a:lnTo>
                  <a:lnTo>
                    <a:pt x="159105" y="577596"/>
                  </a:lnTo>
                  <a:lnTo>
                    <a:pt x="158495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5" y="624839"/>
                  </a:lnTo>
                  <a:close/>
                </a:path>
                <a:path w="2091054" h="1941830">
                  <a:moveTo>
                    <a:pt x="158495" y="579120"/>
                  </a:moveTo>
                  <a:lnTo>
                    <a:pt x="158495" y="577596"/>
                  </a:lnTo>
                  <a:lnTo>
                    <a:pt x="159105" y="577596"/>
                  </a:lnTo>
                  <a:lnTo>
                    <a:pt x="158495" y="579120"/>
                  </a:lnTo>
                  <a:close/>
                </a:path>
                <a:path w="2091054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4" h="1941830">
                  <a:moveTo>
                    <a:pt x="192023" y="519683"/>
                  </a:moveTo>
                  <a:lnTo>
                    <a:pt x="140207" y="487679"/>
                  </a:lnTo>
                  <a:lnTo>
                    <a:pt x="152400" y="466344"/>
                  </a:lnTo>
                  <a:lnTo>
                    <a:pt x="175259" y="434340"/>
                  </a:lnTo>
                  <a:lnTo>
                    <a:pt x="225551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3" y="519683"/>
                  </a:lnTo>
                  <a:close/>
                </a:path>
                <a:path w="2091054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4" h="1941830">
                  <a:moveTo>
                    <a:pt x="342900" y="335279"/>
                  </a:moveTo>
                  <a:lnTo>
                    <a:pt x="300227" y="291083"/>
                  </a:lnTo>
                  <a:lnTo>
                    <a:pt x="307848" y="283464"/>
                  </a:lnTo>
                  <a:lnTo>
                    <a:pt x="342900" y="251460"/>
                  </a:lnTo>
                  <a:lnTo>
                    <a:pt x="348995" y="246887"/>
                  </a:lnTo>
                  <a:lnTo>
                    <a:pt x="387095" y="295656"/>
                  </a:lnTo>
                  <a:lnTo>
                    <a:pt x="382523" y="298704"/>
                  </a:lnTo>
                  <a:lnTo>
                    <a:pt x="384048" y="298704"/>
                  </a:lnTo>
                  <a:lnTo>
                    <a:pt x="348995" y="329183"/>
                  </a:lnTo>
                  <a:lnTo>
                    <a:pt x="342900" y="335279"/>
                  </a:lnTo>
                  <a:close/>
                </a:path>
                <a:path w="2091054" h="1941830">
                  <a:moveTo>
                    <a:pt x="260603" y="422148"/>
                  </a:moveTo>
                  <a:lnTo>
                    <a:pt x="213359" y="382524"/>
                  </a:lnTo>
                  <a:lnTo>
                    <a:pt x="239267" y="352044"/>
                  </a:lnTo>
                  <a:lnTo>
                    <a:pt x="256032" y="335279"/>
                  </a:lnTo>
                  <a:lnTo>
                    <a:pt x="300227" y="377952"/>
                  </a:lnTo>
                  <a:lnTo>
                    <a:pt x="284987" y="394716"/>
                  </a:lnTo>
                  <a:lnTo>
                    <a:pt x="285148" y="394716"/>
                  </a:lnTo>
                  <a:lnTo>
                    <a:pt x="260603" y="422148"/>
                  </a:lnTo>
                  <a:close/>
                </a:path>
                <a:path w="2091054" h="1941830">
                  <a:moveTo>
                    <a:pt x="285148" y="394716"/>
                  </a:moveTo>
                  <a:lnTo>
                    <a:pt x="284987" y="394716"/>
                  </a:lnTo>
                  <a:lnTo>
                    <a:pt x="286511" y="393192"/>
                  </a:lnTo>
                  <a:lnTo>
                    <a:pt x="285148" y="394716"/>
                  </a:lnTo>
                  <a:close/>
                </a:path>
                <a:path w="2091054" h="1941830">
                  <a:moveTo>
                    <a:pt x="434339" y="259079"/>
                  </a:moveTo>
                  <a:lnTo>
                    <a:pt x="397764" y="208787"/>
                  </a:lnTo>
                  <a:lnTo>
                    <a:pt x="420623" y="192024"/>
                  </a:lnTo>
                  <a:lnTo>
                    <a:pt x="451103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39" y="259079"/>
                  </a:lnTo>
                  <a:close/>
                </a:path>
                <a:path w="2091054" h="1941830">
                  <a:moveTo>
                    <a:pt x="455675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5" y="243840"/>
                  </a:lnTo>
                  <a:close/>
                </a:path>
                <a:path w="2091054" h="1941830">
                  <a:moveTo>
                    <a:pt x="534923" y="193548"/>
                  </a:moveTo>
                  <a:lnTo>
                    <a:pt x="505967" y="140208"/>
                  </a:lnTo>
                  <a:lnTo>
                    <a:pt x="548639" y="117348"/>
                  </a:lnTo>
                  <a:lnTo>
                    <a:pt x="562355" y="109728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1" y="172212"/>
                  </a:lnTo>
                  <a:lnTo>
                    <a:pt x="534923" y="193548"/>
                  </a:lnTo>
                  <a:close/>
                </a:path>
                <a:path w="2091054" h="1941830">
                  <a:moveTo>
                    <a:pt x="643127" y="141732"/>
                  </a:moveTo>
                  <a:lnTo>
                    <a:pt x="618743" y="83820"/>
                  </a:lnTo>
                  <a:lnTo>
                    <a:pt x="638555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39" y="132587"/>
                  </a:lnTo>
                  <a:lnTo>
                    <a:pt x="643127" y="141732"/>
                  </a:lnTo>
                  <a:close/>
                </a:path>
                <a:path w="2091054" h="1941830">
                  <a:moveTo>
                    <a:pt x="661416" y="134112"/>
                  </a:moveTo>
                  <a:lnTo>
                    <a:pt x="662939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4" h="1941830">
                  <a:moveTo>
                    <a:pt x="755903" y="102108"/>
                  </a:moveTo>
                  <a:lnTo>
                    <a:pt x="739139" y="42672"/>
                  </a:lnTo>
                  <a:lnTo>
                    <a:pt x="784859" y="30479"/>
                  </a:lnTo>
                  <a:lnTo>
                    <a:pt x="801623" y="27432"/>
                  </a:lnTo>
                  <a:lnTo>
                    <a:pt x="813816" y="86868"/>
                  </a:lnTo>
                  <a:lnTo>
                    <a:pt x="798575" y="89916"/>
                  </a:lnTo>
                  <a:lnTo>
                    <a:pt x="800100" y="89916"/>
                  </a:lnTo>
                  <a:lnTo>
                    <a:pt x="755903" y="102108"/>
                  </a:lnTo>
                  <a:close/>
                </a:path>
                <a:path w="2091054" h="1941830">
                  <a:moveTo>
                    <a:pt x="873251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6591" y="6095"/>
                  </a:lnTo>
                  <a:lnTo>
                    <a:pt x="932687" y="67056"/>
                  </a:lnTo>
                  <a:lnTo>
                    <a:pt x="918971" y="68579"/>
                  </a:lnTo>
                  <a:lnTo>
                    <a:pt x="920495" y="68579"/>
                  </a:lnTo>
                  <a:lnTo>
                    <a:pt x="894587" y="71628"/>
                  </a:lnTo>
                  <a:lnTo>
                    <a:pt x="896111" y="71628"/>
                  </a:lnTo>
                  <a:lnTo>
                    <a:pt x="873251" y="76200"/>
                  </a:lnTo>
                  <a:close/>
                </a:path>
                <a:path w="2091054" h="1941830">
                  <a:moveTo>
                    <a:pt x="1019555" y="62483"/>
                  </a:moveTo>
                  <a:lnTo>
                    <a:pt x="992123" y="62483"/>
                  </a:lnTo>
                  <a:lnTo>
                    <a:pt x="989075" y="1524"/>
                  </a:lnTo>
                  <a:lnTo>
                    <a:pt x="992123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5" y="62483"/>
                  </a:lnTo>
                  <a:close/>
                </a:path>
                <a:path w="2091054" h="1941830">
                  <a:moveTo>
                    <a:pt x="1171955" y="68579"/>
                  </a:moveTo>
                  <a:lnTo>
                    <a:pt x="1146048" y="67056"/>
                  </a:lnTo>
                  <a:lnTo>
                    <a:pt x="1147571" y="67056"/>
                  </a:lnTo>
                  <a:lnTo>
                    <a:pt x="1121664" y="64008"/>
                  </a:lnTo>
                  <a:lnTo>
                    <a:pt x="1112519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1955" y="68579"/>
                  </a:lnTo>
                  <a:close/>
                </a:path>
                <a:path w="2091054" h="1941830">
                  <a:moveTo>
                    <a:pt x="1290827" y="89916"/>
                  </a:moveTo>
                  <a:lnTo>
                    <a:pt x="1243584" y="80772"/>
                  </a:lnTo>
                  <a:lnTo>
                    <a:pt x="1245107" y="80772"/>
                  </a:lnTo>
                  <a:lnTo>
                    <a:pt x="1231391" y="77724"/>
                  </a:lnTo>
                  <a:lnTo>
                    <a:pt x="1242059" y="16764"/>
                  </a:lnTo>
                  <a:lnTo>
                    <a:pt x="1303019" y="30479"/>
                  </a:lnTo>
                  <a:lnTo>
                    <a:pt x="1290827" y="89916"/>
                  </a:lnTo>
                  <a:close/>
                </a:path>
                <a:path w="2091054" h="1941830">
                  <a:moveTo>
                    <a:pt x="1405127" y="124968"/>
                  </a:moveTo>
                  <a:lnTo>
                    <a:pt x="1383791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3" y="47244"/>
                  </a:lnTo>
                  <a:lnTo>
                    <a:pt x="1405127" y="59436"/>
                  </a:lnTo>
                  <a:lnTo>
                    <a:pt x="1426464" y="67056"/>
                  </a:lnTo>
                  <a:lnTo>
                    <a:pt x="1405127" y="124968"/>
                  </a:lnTo>
                  <a:close/>
                </a:path>
                <a:path w="2091054" h="1941830">
                  <a:moveTo>
                    <a:pt x="1514855" y="172212"/>
                  </a:moveTo>
                  <a:lnTo>
                    <a:pt x="1472184" y="152400"/>
                  </a:lnTo>
                  <a:lnTo>
                    <a:pt x="1473707" y="152400"/>
                  </a:lnTo>
                  <a:lnTo>
                    <a:pt x="1459991" y="146304"/>
                  </a:lnTo>
                  <a:lnTo>
                    <a:pt x="1484375" y="89916"/>
                  </a:lnTo>
                  <a:lnTo>
                    <a:pt x="1542287" y="115824"/>
                  </a:lnTo>
                  <a:lnTo>
                    <a:pt x="1514855" y="172212"/>
                  </a:lnTo>
                  <a:close/>
                </a:path>
                <a:path w="2091054" h="1941830">
                  <a:moveTo>
                    <a:pt x="1618487" y="231648"/>
                  </a:moveTo>
                  <a:lnTo>
                    <a:pt x="1595627" y="217932"/>
                  </a:lnTo>
                  <a:lnTo>
                    <a:pt x="1597151" y="217932"/>
                  </a:lnTo>
                  <a:lnTo>
                    <a:pt x="1566671" y="199644"/>
                  </a:lnTo>
                  <a:lnTo>
                    <a:pt x="1598675" y="147828"/>
                  </a:lnTo>
                  <a:lnTo>
                    <a:pt x="1652016" y="179832"/>
                  </a:lnTo>
                  <a:lnTo>
                    <a:pt x="1618487" y="231648"/>
                  </a:lnTo>
                  <a:close/>
                </a:path>
                <a:path w="2091054" h="1941830">
                  <a:moveTo>
                    <a:pt x="1673351" y="271272"/>
                  </a:moveTo>
                  <a:lnTo>
                    <a:pt x="1667255" y="266700"/>
                  </a:lnTo>
                  <a:lnTo>
                    <a:pt x="1703832" y="216408"/>
                  </a:lnTo>
                  <a:lnTo>
                    <a:pt x="1709927" y="220979"/>
                  </a:lnTo>
                  <a:lnTo>
                    <a:pt x="1748027" y="251460"/>
                  </a:lnTo>
                  <a:lnTo>
                    <a:pt x="1754123" y="257556"/>
                  </a:lnTo>
                  <a:lnTo>
                    <a:pt x="1743150" y="269748"/>
                  </a:lnTo>
                  <a:lnTo>
                    <a:pt x="1671827" y="269748"/>
                  </a:lnTo>
                  <a:lnTo>
                    <a:pt x="1673351" y="271272"/>
                  </a:lnTo>
                  <a:close/>
                </a:path>
                <a:path w="2091054" h="1941830">
                  <a:moveTo>
                    <a:pt x="1712975" y="303276"/>
                  </a:moveTo>
                  <a:lnTo>
                    <a:pt x="1706880" y="298704"/>
                  </a:lnTo>
                  <a:lnTo>
                    <a:pt x="1708403" y="298704"/>
                  </a:lnTo>
                  <a:lnTo>
                    <a:pt x="1671827" y="269748"/>
                  </a:lnTo>
                  <a:lnTo>
                    <a:pt x="1743150" y="269748"/>
                  </a:lnTo>
                  <a:lnTo>
                    <a:pt x="1712975" y="303276"/>
                  </a:lnTo>
                  <a:close/>
                </a:path>
                <a:path w="2091054" h="1941830">
                  <a:moveTo>
                    <a:pt x="1774830" y="360610"/>
                  </a:moveTo>
                  <a:lnTo>
                    <a:pt x="1757171" y="344424"/>
                  </a:lnTo>
                  <a:lnTo>
                    <a:pt x="1801368" y="300228"/>
                  </a:lnTo>
                  <a:lnTo>
                    <a:pt x="1818132" y="316991"/>
                  </a:lnTo>
                  <a:lnTo>
                    <a:pt x="1844039" y="345948"/>
                  </a:lnTo>
                  <a:lnTo>
                    <a:pt x="1829307" y="359664"/>
                  </a:lnTo>
                  <a:lnTo>
                    <a:pt x="1773935" y="359664"/>
                  </a:lnTo>
                  <a:lnTo>
                    <a:pt x="1774830" y="360610"/>
                  </a:lnTo>
                  <a:close/>
                </a:path>
                <a:path w="2091054" h="1941830">
                  <a:moveTo>
                    <a:pt x="1775459" y="361187"/>
                  </a:moveTo>
                  <a:lnTo>
                    <a:pt x="1774830" y="360610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4" h="1941830">
                  <a:moveTo>
                    <a:pt x="1827670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9307" y="359664"/>
                  </a:lnTo>
                  <a:lnTo>
                    <a:pt x="1827670" y="361187"/>
                  </a:lnTo>
                  <a:close/>
                </a:path>
                <a:path w="2091054" h="1941830">
                  <a:moveTo>
                    <a:pt x="1799843" y="387096"/>
                  </a:moveTo>
                  <a:lnTo>
                    <a:pt x="1774830" y="360610"/>
                  </a:lnTo>
                  <a:lnTo>
                    <a:pt x="1775459" y="361187"/>
                  </a:lnTo>
                  <a:lnTo>
                    <a:pt x="1827670" y="361187"/>
                  </a:lnTo>
                  <a:lnTo>
                    <a:pt x="1799843" y="387096"/>
                  </a:lnTo>
                  <a:close/>
                </a:path>
                <a:path w="2091054" h="1941830">
                  <a:moveTo>
                    <a:pt x="1862327" y="464820"/>
                  </a:moveTo>
                  <a:lnTo>
                    <a:pt x="1837943" y="432816"/>
                  </a:lnTo>
                  <a:lnTo>
                    <a:pt x="1886711" y="394716"/>
                  </a:lnTo>
                  <a:lnTo>
                    <a:pt x="1912619" y="426720"/>
                  </a:lnTo>
                  <a:lnTo>
                    <a:pt x="1924811" y="445008"/>
                  </a:lnTo>
                  <a:lnTo>
                    <a:pt x="1897777" y="463296"/>
                  </a:lnTo>
                  <a:lnTo>
                    <a:pt x="1862327" y="463296"/>
                  </a:lnTo>
                  <a:lnTo>
                    <a:pt x="1862327" y="464820"/>
                  </a:lnTo>
                  <a:close/>
                </a:path>
                <a:path w="2091054" h="1941830">
                  <a:moveTo>
                    <a:pt x="1872995" y="480060"/>
                  </a:moveTo>
                  <a:lnTo>
                    <a:pt x="1862327" y="463296"/>
                  </a:lnTo>
                  <a:lnTo>
                    <a:pt x="1897777" y="463296"/>
                  </a:lnTo>
                  <a:lnTo>
                    <a:pt x="1872995" y="480060"/>
                  </a:lnTo>
                  <a:close/>
                </a:path>
                <a:path w="2091054" h="1941830">
                  <a:moveTo>
                    <a:pt x="1911095" y="539496"/>
                  </a:moveTo>
                  <a:lnTo>
                    <a:pt x="1906523" y="530352"/>
                  </a:lnTo>
                  <a:lnTo>
                    <a:pt x="1958339" y="498348"/>
                  </a:lnTo>
                  <a:lnTo>
                    <a:pt x="1964435" y="507492"/>
                  </a:lnTo>
                  <a:lnTo>
                    <a:pt x="1980764" y="537971"/>
                  </a:lnTo>
                  <a:lnTo>
                    <a:pt x="1911095" y="537971"/>
                  </a:lnTo>
                  <a:lnTo>
                    <a:pt x="1911095" y="539496"/>
                  </a:lnTo>
                  <a:close/>
                </a:path>
                <a:path w="2091054" h="1941830">
                  <a:moveTo>
                    <a:pt x="1932432" y="579120"/>
                  </a:moveTo>
                  <a:lnTo>
                    <a:pt x="1911095" y="537971"/>
                  </a:lnTo>
                  <a:lnTo>
                    <a:pt x="1980764" y="537971"/>
                  </a:lnTo>
                  <a:lnTo>
                    <a:pt x="1987295" y="550163"/>
                  </a:lnTo>
                  <a:lnTo>
                    <a:pt x="1990343" y="554736"/>
                  </a:lnTo>
                  <a:lnTo>
                    <a:pt x="1944624" y="577596"/>
                  </a:lnTo>
                  <a:lnTo>
                    <a:pt x="1932432" y="577596"/>
                  </a:lnTo>
                  <a:lnTo>
                    <a:pt x="1932432" y="579120"/>
                  </a:lnTo>
                  <a:close/>
                </a:path>
                <a:path w="2091054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44624" y="577596"/>
                  </a:lnTo>
                  <a:lnTo>
                    <a:pt x="1935480" y="582168"/>
                  </a:lnTo>
                  <a:close/>
                </a:path>
                <a:path w="2091054" h="1941830">
                  <a:moveTo>
                    <a:pt x="2035865" y="659892"/>
                  </a:moveTo>
                  <a:lnTo>
                    <a:pt x="1970532" y="659892"/>
                  </a:lnTo>
                  <a:lnTo>
                    <a:pt x="1959864" y="637031"/>
                  </a:lnTo>
                  <a:lnTo>
                    <a:pt x="2017775" y="612647"/>
                  </a:lnTo>
                  <a:lnTo>
                    <a:pt x="2026919" y="637031"/>
                  </a:lnTo>
                  <a:lnTo>
                    <a:pt x="2035865" y="659892"/>
                  </a:lnTo>
                  <a:close/>
                </a:path>
                <a:path w="2091054" h="1941830">
                  <a:moveTo>
                    <a:pt x="1982723" y="693420"/>
                  </a:moveTo>
                  <a:lnTo>
                    <a:pt x="1969007" y="658368"/>
                  </a:lnTo>
                  <a:lnTo>
                    <a:pt x="1970532" y="659892"/>
                  </a:lnTo>
                  <a:lnTo>
                    <a:pt x="2035865" y="659892"/>
                  </a:lnTo>
                  <a:lnTo>
                    <a:pt x="2040635" y="672084"/>
                  </a:lnTo>
                  <a:lnTo>
                    <a:pt x="1982723" y="693420"/>
                  </a:lnTo>
                  <a:close/>
                </a:path>
                <a:path w="2091054" h="1941830">
                  <a:moveTo>
                    <a:pt x="2008632" y="789431"/>
                  </a:moveTo>
                  <a:lnTo>
                    <a:pt x="2004059" y="766571"/>
                  </a:lnTo>
                  <a:lnTo>
                    <a:pt x="1999487" y="748284"/>
                  </a:lnTo>
                  <a:lnTo>
                    <a:pt x="2058923" y="733044"/>
                  </a:lnTo>
                  <a:lnTo>
                    <a:pt x="2069591" y="775716"/>
                  </a:lnTo>
                  <a:lnTo>
                    <a:pt x="2072405" y="787908"/>
                  </a:lnTo>
                  <a:lnTo>
                    <a:pt x="2008632" y="787908"/>
                  </a:lnTo>
                  <a:lnTo>
                    <a:pt x="2008632" y="789431"/>
                  </a:lnTo>
                  <a:close/>
                </a:path>
                <a:path w="2091054" h="1941830">
                  <a:moveTo>
                    <a:pt x="2013203" y="807720"/>
                  </a:moveTo>
                  <a:lnTo>
                    <a:pt x="2008632" y="787908"/>
                  </a:lnTo>
                  <a:lnTo>
                    <a:pt x="2072405" y="787908"/>
                  </a:lnTo>
                  <a:lnTo>
                    <a:pt x="2074164" y="795528"/>
                  </a:lnTo>
                  <a:lnTo>
                    <a:pt x="2013203" y="807720"/>
                  </a:lnTo>
                  <a:close/>
                </a:path>
                <a:path w="2091054" h="1941830">
                  <a:moveTo>
                    <a:pt x="2023871" y="879347"/>
                  </a:moveTo>
                  <a:lnTo>
                    <a:pt x="2022348" y="865631"/>
                  </a:lnTo>
                  <a:lnTo>
                    <a:pt x="2083307" y="858012"/>
                  </a:lnTo>
                  <a:lnTo>
                    <a:pt x="2084832" y="871728"/>
                  </a:lnTo>
                  <a:lnTo>
                    <a:pt x="2085594" y="877824"/>
                  </a:lnTo>
                  <a:lnTo>
                    <a:pt x="2023871" y="877824"/>
                  </a:lnTo>
                  <a:lnTo>
                    <a:pt x="2023871" y="879347"/>
                  </a:lnTo>
                  <a:close/>
                </a:path>
                <a:path w="2091054" h="1941830">
                  <a:moveTo>
                    <a:pt x="2026919" y="902208"/>
                  </a:moveTo>
                  <a:lnTo>
                    <a:pt x="2023871" y="877824"/>
                  </a:lnTo>
                  <a:lnTo>
                    <a:pt x="2085594" y="877824"/>
                  </a:lnTo>
                  <a:lnTo>
                    <a:pt x="2087880" y="896112"/>
                  </a:lnTo>
                  <a:lnTo>
                    <a:pt x="2088165" y="900684"/>
                  </a:lnTo>
                  <a:lnTo>
                    <a:pt x="2026919" y="900684"/>
                  </a:lnTo>
                  <a:lnTo>
                    <a:pt x="2026919" y="90220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443" y="923544"/>
                  </a:lnTo>
                  <a:lnTo>
                    <a:pt x="2026919" y="900684"/>
                  </a:lnTo>
                  <a:lnTo>
                    <a:pt x="2088165" y="900684"/>
                  </a:lnTo>
                  <a:lnTo>
                    <a:pt x="2089403" y="920496"/>
                  </a:lnTo>
                  <a:lnTo>
                    <a:pt x="2089403" y="922020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348" y="923544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87880" y="1050036"/>
                  </a:moveTo>
                  <a:lnTo>
                    <a:pt x="2026919" y="1043939"/>
                  </a:lnTo>
                  <a:lnTo>
                    <a:pt x="2026919" y="1040892"/>
                  </a:lnTo>
                  <a:lnTo>
                    <a:pt x="2028443" y="1018031"/>
                  </a:lnTo>
                  <a:lnTo>
                    <a:pt x="2028443" y="986028"/>
                  </a:lnTo>
                  <a:lnTo>
                    <a:pt x="2090927" y="984504"/>
                  </a:lnTo>
                  <a:lnTo>
                    <a:pt x="2090927" y="996696"/>
                  </a:lnTo>
                  <a:lnTo>
                    <a:pt x="2087975" y="1043939"/>
                  </a:lnTo>
                  <a:lnTo>
                    <a:pt x="2087880" y="1050036"/>
                  </a:lnTo>
                  <a:close/>
                </a:path>
                <a:path w="2091054" h="1941830">
                  <a:moveTo>
                    <a:pt x="2076297" y="1132331"/>
                  </a:moveTo>
                  <a:lnTo>
                    <a:pt x="2014727" y="1132331"/>
                  </a:lnTo>
                  <a:lnTo>
                    <a:pt x="2017775" y="1109471"/>
                  </a:lnTo>
                  <a:lnTo>
                    <a:pt x="2019300" y="1103376"/>
                  </a:lnTo>
                  <a:lnTo>
                    <a:pt x="2080259" y="1112520"/>
                  </a:lnTo>
                  <a:lnTo>
                    <a:pt x="2076297" y="1132331"/>
                  </a:lnTo>
                  <a:close/>
                </a:path>
                <a:path w="2091054" h="1941830">
                  <a:moveTo>
                    <a:pt x="2071877" y="1155192"/>
                  </a:moveTo>
                  <a:lnTo>
                    <a:pt x="2010155" y="1155192"/>
                  </a:lnTo>
                  <a:lnTo>
                    <a:pt x="2014727" y="1130808"/>
                  </a:lnTo>
                  <a:lnTo>
                    <a:pt x="2014727" y="1132331"/>
                  </a:lnTo>
                  <a:lnTo>
                    <a:pt x="2076297" y="1132331"/>
                  </a:lnTo>
                  <a:lnTo>
                    <a:pt x="2074164" y="1143000"/>
                  </a:lnTo>
                  <a:lnTo>
                    <a:pt x="2071877" y="1155192"/>
                  </a:lnTo>
                  <a:close/>
                </a:path>
                <a:path w="2091054" h="1941830">
                  <a:moveTo>
                    <a:pt x="2068068" y="1176528"/>
                  </a:moveTo>
                  <a:lnTo>
                    <a:pt x="2007107" y="1161288"/>
                  </a:lnTo>
                  <a:lnTo>
                    <a:pt x="2010155" y="1153668"/>
                  </a:lnTo>
                  <a:lnTo>
                    <a:pt x="2010155" y="1155192"/>
                  </a:lnTo>
                  <a:lnTo>
                    <a:pt x="2071877" y="1155192"/>
                  </a:lnTo>
                  <a:lnTo>
                    <a:pt x="2069591" y="1167384"/>
                  </a:lnTo>
                  <a:lnTo>
                    <a:pt x="2068068" y="1176528"/>
                  </a:lnTo>
                  <a:close/>
                </a:path>
                <a:path w="2091054" h="1941830">
                  <a:moveTo>
                    <a:pt x="2049779" y="1242060"/>
                  </a:moveTo>
                  <a:lnTo>
                    <a:pt x="1985771" y="1242060"/>
                  </a:lnTo>
                  <a:lnTo>
                    <a:pt x="1991868" y="1219200"/>
                  </a:lnTo>
                  <a:lnTo>
                    <a:pt x="1991868" y="1220724"/>
                  </a:lnTo>
                  <a:lnTo>
                    <a:pt x="1996821" y="1220724"/>
                  </a:lnTo>
                  <a:lnTo>
                    <a:pt x="2051303" y="1237488"/>
                  </a:lnTo>
                  <a:lnTo>
                    <a:pt x="2049779" y="1242060"/>
                  </a:lnTo>
                  <a:close/>
                </a:path>
                <a:path w="2091054" h="1941830">
                  <a:moveTo>
                    <a:pt x="1996821" y="1220724"/>
                  </a:moveTo>
                  <a:lnTo>
                    <a:pt x="1991868" y="1220724"/>
                  </a:lnTo>
                  <a:lnTo>
                    <a:pt x="1991868" y="1219200"/>
                  </a:lnTo>
                  <a:lnTo>
                    <a:pt x="1996821" y="1220724"/>
                  </a:lnTo>
                  <a:close/>
                </a:path>
                <a:path w="2091054" h="1941830">
                  <a:moveTo>
                    <a:pt x="2029968" y="1296924"/>
                  </a:moveTo>
                  <a:lnTo>
                    <a:pt x="1972055" y="1275588"/>
                  </a:lnTo>
                  <a:lnTo>
                    <a:pt x="1985771" y="1240536"/>
                  </a:lnTo>
                  <a:lnTo>
                    <a:pt x="1985771" y="1242060"/>
                  </a:lnTo>
                  <a:lnTo>
                    <a:pt x="2049779" y="1242060"/>
                  </a:lnTo>
                  <a:lnTo>
                    <a:pt x="2043684" y="1260347"/>
                  </a:lnTo>
                  <a:lnTo>
                    <a:pt x="2029968" y="1296924"/>
                  </a:lnTo>
                  <a:close/>
                </a:path>
                <a:path w="2091054" h="1941830">
                  <a:moveTo>
                    <a:pt x="1932432" y="1365504"/>
                  </a:moveTo>
                  <a:lnTo>
                    <a:pt x="1949195" y="1330452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5" y="1363980"/>
                  </a:lnTo>
                  <a:lnTo>
                    <a:pt x="1932432" y="1365504"/>
                  </a:lnTo>
                  <a:close/>
                </a:path>
                <a:path w="2091054" h="1941830">
                  <a:moveTo>
                    <a:pt x="1976627" y="1412747"/>
                  </a:moveTo>
                  <a:lnTo>
                    <a:pt x="1923287" y="1383792"/>
                  </a:lnTo>
                  <a:lnTo>
                    <a:pt x="1933955" y="1363980"/>
                  </a:lnTo>
                  <a:lnTo>
                    <a:pt x="2001774" y="1363980"/>
                  </a:lnTo>
                  <a:lnTo>
                    <a:pt x="1987295" y="1392936"/>
                  </a:lnTo>
                  <a:lnTo>
                    <a:pt x="1976627" y="1412747"/>
                  </a:lnTo>
                  <a:close/>
                </a:path>
                <a:path w="2091054" h="1941830">
                  <a:moveTo>
                    <a:pt x="1886711" y="1443228"/>
                  </a:moveTo>
                  <a:lnTo>
                    <a:pt x="1891284" y="1435608"/>
                  </a:lnTo>
                  <a:lnTo>
                    <a:pt x="1901443" y="1441704"/>
                  </a:lnTo>
                  <a:lnTo>
                    <a:pt x="1888235" y="1441704"/>
                  </a:lnTo>
                  <a:lnTo>
                    <a:pt x="1886711" y="1443228"/>
                  </a:lnTo>
                  <a:close/>
                </a:path>
                <a:path w="2091054" h="1941830">
                  <a:moveTo>
                    <a:pt x="1935538" y="1479804"/>
                  </a:moveTo>
                  <a:lnTo>
                    <a:pt x="1862327" y="1479804"/>
                  </a:lnTo>
                  <a:lnTo>
                    <a:pt x="1888235" y="1441704"/>
                  </a:lnTo>
                  <a:lnTo>
                    <a:pt x="1901443" y="1441704"/>
                  </a:lnTo>
                  <a:lnTo>
                    <a:pt x="1944623" y="1467612"/>
                  </a:lnTo>
                  <a:lnTo>
                    <a:pt x="1938527" y="1475231"/>
                  </a:lnTo>
                  <a:lnTo>
                    <a:pt x="1935538" y="1479804"/>
                  </a:lnTo>
                  <a:close/>
                </a:path>
                <a:path w="2091054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7" y="1478280"/>
                  </a:lnTo>
                  <a:lnTo>
                    <a:pt x="1862327" y="1479804"/>
                  </a:lnTo>
                  <a:lnTo>
                    <a:pt x="1935538" y="1479804"/>
                  </a:lnTo>
                  <a:lnTo>
                    <a:pt x="1912619" y="1514855"/>
                  </a:lnTo>
                  <a:lnTo>
                    <a:pt x="1908048" y="1520952"/>
                  </a:lnTo>
                  <a:close/>
                </a:path>
                <a:path w="2091054" h="1941830">
                  <a:moveTo>
                    <a:pt x="1804416" y="1549908"/>
                  </a:moveTo>
                  <a:lnTo>
                    <a:pt x="1821180" y="1530096"/>
                  </a:lnTo>
                  <a:lnTo>
                    <a:pt x="1842985" y="1548384"/>
                  </a:lnTo>
                  <a:lnTo>
                    <a:pt x="1805939" y="1548384"/>
                  </a:lnTo>
                  <a:lnTo>
                    <a:pt x="1804416" y="1549908"/>
                  </a:lnTo>
                  <a:close/>
                </a:path>
                <a:path w="2091054" h="1941830">
                  <a:moveTo>
                    <a:pt x="1825751" y="1616963"/>
                  </a:moveTo>
                  <a:lnTo>
                    <a:pt x="1781555" y="1575816"/>
                  </a:lnTo>
                  <a:lnTo>
                    <a:pt x="1805939" y="1548384"/>
                  </a:lnTo>
                  <a:lnTo>
                    <a:pt x="1842985" y="1548384"/>
                  </a:lnTo>
                  <a:lnTo>
                    <a:pt x="1868423" y="1569720"/>
                  </a:lnTo>
                  <a:lnTo>
                    <a:pt x="1851659" y="1589531"/>
                  </a:lnTo>
                  <a:lnTo>
                    <a:pt x="1825751" y="1616963"/>
                  </a:lnTo>
                  <a:close/>
                </a:path>
                <a:path w="2091054" h="1941830">
                  <a:moveTo>
                    <a:pt x="1763572" y="1644396"/>
                  </a:moveTo>
                  <a:lnTo>
                    <a:pt x="1706880" y="1644396"/>
                  </a:lnTo>
                  <a:lnTo>
                    <a:pt x="1738884" y="1616963"/>
                  </a:lnTo>
                  <a:lnTo>
                    <a:pt x="1763572" y="1644396"/>
                  </a:lnTo>
                  <a:close/>
                </a:path>
                <a:path w="2091054" h="1941830">
                  <a:moveTo>
                    <a:pt x="1731264" y="1703831"/>
                  </a:moveTo>
                  <a:lnTo>
                    <a:pt x="1693164" y="1655063"/>
                  </a:lnTo>
                  <a:lnTo>
                    <a:pt x="1708403" y="1642872"/>
                  </a:lnTo>
                  <a:lnTo>
                    <a:pt x="1706880" y="1644396"/>
                  </a:lnTo>
                  <a:lnTo>
                    <a:pt x="1763572" y="1644396"/>
                  </a:lnTo>
                  <a:lnTo>
                    <a:pt x="1780032" y="1662684"/>
                  </a:lnTo>
                  <a:lnTo>
                    <a:pt x="1748027" y="1691639"/>
                  </a:lnTo>
                  <a:lnTo>
                    <a:pt x="1731264" y="1703831"/>
                  </a:lnTo>
                  <a:close/>
                </a:path>
                <a:path w="2091054" h="1941830">
                  <a:moveTo>
                    <a:pt x="1627632" y="1778508"/>
                  </a:moveTo>
                  <a:lnTo>
                    <a:pt x="1595627" y="1725168"/>
                  </a:lnTo>
                  <a:lnTo>
                    <a:pt x="1635251" y="1699260"/>
                  </a:lnTo>
                  <a:lnTo>
                    <a:pt x="1644395" y="1691639"/>
                  </a:lnTo>
                  <a:lnTo>
                    <a:pt x="1680971" y="1741931"/>
                  </a:lnTo>
                  <a:lnTo>
                    <a:pt x="1670303" y="1749552"/>
                  </a:lnTo>
                  <a:lnTo>
                    <a:pt x="1629155" y="1776984"/>
                  </a:lnTo>
                  <a:lnTo>
                    <a:pt x="1627632" y="1778508"/>
                  </a:lnTo>
                  <a:close/>
                </a:path>
                <a:path w="2091054" h="1941830">
                  <a:moveTo>
                    <a:pt x="1552084" y="1770888"/>
                  </a:moveTo>
                  <a:lnTo>
                    <a:pt x="1514855" y="1770888"/>
                  </a:lnTo>
                  <a:lnTo>
                    <a:pt x="1543811" y="1755647"/>
                  </a:lnTo>
                  <a:lnTo>
                    <a:pt x="1552084" y="1770888"/>
                  </a:lnTo>
                  <a:close/>
                </a:path>
                <a:path w="2091054" h="1941830">
                  <a:moveTo>
                    <a:pt x="1516380" y="1837944"/>
                  </a:moveTo>
                  <a:lnTo>
                    <a:pt x="1490471" y="1781555"/>
                  </a:lnTo>
                  <a:lnTo>
                    <a:pt x="1516380" y="1769363"/>
                  </a:lnTo>
                  <a:lnTo>
                    <a:pt x="1514855" y="1770888"/>
                  </a:lnTo>
                  <a:lnTo>
                    <a:pt x="1552084" y="1770888"/>
                  </a:lnTo>
                  <a:lnTo>
                    <a:pt x="1572767" y="1808988"/>
                  </a:lnTo>
                  <a:lnTo>
                    <a:pt x="1543811" y="1825752"/>
                  </a:lnTo>
                  <a:lnTo>
                    <a:pt x="1516380" y="1837944"/>
                  </a:lnTo>
                  <a:close/>
                </a:path>
                <a:path w="2091054" h="1941830">
                  <a:moveTo>
                    <a:pt x="1443428" y="1825752"/>
                  </a:moveTo>
                  <a:lnTo>
                    <a:pt x="1383791" y="1825752"/>
                  </a:lnTo>
                  <a:lnTo>
                    <a:pt x="1429511" y="1808988"/>
                  </a:lnTo>
                  <a:lnTo>
                    <a:pt x="1427987" y="1808988"/>
                  </a:lnTo>
                  <a:lnTo>
                    <a:pt x="1435607" y="1805939"/>
                  </a:lnTo>
                  <a:lnTo>
                    <a:pt x="1443428" y="1825752"/>
                  </a:lnTo>
                  <a:close/>
                </a:path>
                <a:path w="2091054" h="1941830">
                  <a:moveTo>
                    <a:pt x="1399032" y="1885188"/>
                  </a:moveTo>
                  <a:lnTo>
                    <a:pt x="1379219" y="1827276"/>
                  </a:lnTo>
                  <a:lnTo>
                    <a:pt x="1385316" y="1824228"/>
                  </a:lnTo>
                  <a:lnTo>
                    <a:pt x="1383791" y="1825752"/>
                  </a:lnTo>
                  <a:lnTo>
                    <a:pt x="1443428" y="1825752"/>
                  </a:lnTo>
                  <a:lnTo>
                    <a:pt x="1458467" y="1863852"/>
                  </a:lnTo>
                  <a:lnTo>
                    <a:pt x="1452371" y="1866900"/>
                  </a:lnTo>
                  <a:lnTo>
                    <a:pt x="1405127" y="1883663"/>
                  </a:lnTo>
                  <a:lnTo>
                    <a:pt x="1399032" y="1885188"/>
                  </a:lnTo>
                  <a:close/>
                </a:path>
                <a:path w="2091054" h="1941830">
                  <a:moveTo>
                    <a:pt x="1277111" y="1918716"/>
                  </a:moveTo>
                  <a:lnTo>
                    <a:pt x="1263395" y="1857755"/>
                  </a:lnTo>
                  <a:lnTo>
                    <a:pt x="1292351" y="1851660"/>
                  </a:lnTo>
                  <a:lnTo>
                    <a:pt x="1290827" y="1851660"/>
                  </a:lnTo>
                  <a:lnTo>
                    <a:pt x="1322832" y="1844039"/>
                  </a:lnTo>
                  <a:lnTo>
                    <a:pt x="1338071" y="1903476"/>
                  </a:lnTo>
                  <a:lnTo>
                    <a:pt x="1306067" y="1911096"/>
                  </a:lnTo>
                  <a:lnTo>
                    <a:pt x="1277111" y="1918716"/>
                  </a:lnTo>
                  <a:close/>
                </a:path>
                <a:path w="2091054" h="1941830">
                  <a:moveTo>
                    <a:pt x="1152143" y="1937004"/>
                  </a:moveTo>
                  <a:lnTo>
                    <a:pt x="1150619" y="1937004"/>
                  </a:lnTo>
                  <a:lnTo>
                    <a:pt x="1146048" y="1876044"/>
                  </a:lnTo>
                  <a:lnTo>
                    <a:pt x="1171955" y="1872996"/>
                  </a:lnTo>
                  <a:lnTo>
                    <a:pt x="1170432" y="1872996"/>
                  </a:lnTo>
                  <a:lnTo>
                    <a:pt x="1196339" y="1869947"/>
                  </a:lnTo>
                  <a:lnTo>
                    <a:pt x="1194816" y="1869947"/>
                  </a:lnTo>
                  <a:lnTo>
                    <a:pt x="1203959" y="1868424"/>
                  </a:lnTo>
                  <a:lnTo>
                    <a:pt x="1214627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4" h="1941830">
                  <a:moveTo>
                    <a:pt x="1088135" y="1941576"/>
                  </a:moveTo>
                  <a:lnTo>
                    <a:pt x="1024127" y="1941576"/>
                  </a:lnTo>
                  <a:lnTo>
                    <a:pt x="1024127" y="1880616"/>
                  </a:lnTo>
                  <a:lnTo>
                    <a:pt x="1071371" y="1880616"/>
                  </a:lnTo>
                  <a:lnTo>
                    <a:pt x="1085087" y="1879092"/>
                  </a:lnTo>
                  <a:lnTo>
                    <a:pt x="1088135" y="1941576"/>
                  </a:lnTo>
                  <a:close/>
                </a:path>
                <a:path w="2091054" h="1941830">
                  <a:moveTo>
                    <a:pt x="960119" y="1938528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7635" y="1932431"/>
                  </a:lnTo>
                  <a:lnTo>
                    <a:pt x="905255" y="1871472"/>
                  </a:lnTo>
                  <a:lnTo>
                    <a:pt x="920495" y="1872996"/>
                  </a:lnTo>
                  <a:lnTo>
                    <a:pt x="918971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0119" y="1938528"/>
                  </a:lnTo>
                  <a:close/>
                </a:path>
                <a:path w="2091054" h="1941830">
                  <a:moveTo>
                    <a:pt x="833627" y="1923288"/>
                  </a:moveTo>
                  <a:lnTo>
                    <a:pt x="784859" y="1912620"/>
                  </a:lnTo>
                  <a:lnTo>
                    <a:pt x="772667" y="1908047"/>
                  </a:lnTo>
                  <a:lnTo>
                    <a:pt x="787907" y="1848612"/>
                  </a:lnTo>
                  <a:lnTo>
                    <a:pt x="800100" y="1851660"/>
                  </a:lnTo>
                  <a:lnTo>
                    <a:pt x="798575" y="1851660"/>
                  </a:lnTo>
                  <a:lnTo>
                    <a:pt x="847343" y="1862328"/>
                  </a:lnTo>
                  <a:lnTo>
                    <a:pt x="833627" y="1923288"/>
                  </a:lnTo>
                  <a:close/>
                </a:path>
                <a:path w="2091054" h="1941830">
                  <a:moveTo>
                    <a:pt x="711707" y="1891284"/>
                  </a:moveTo>
                  <a:lnTo>
                    <a:pt x="687323" y="1883663"/>
                  </a:lnTo>
                  <a:lnTo>
                    <a:pt x="652271" y="1871472"/>
                  </a:lnTo>
                  <a:lnTo>
                    <a:pt x="673607" y="1813560"/>
                  </a:lnTo>
                  <a:lnTo>
                    <a:pt x="707135" y="1825752"/>
                  </a:lnTo>
                  <a:lnTo>
                    <a:pt x="705611" y="1825752"/>
                  </a:lnTo>
                  <a:lnTo>
                    <a:pt x="729995" y="1833372"/>
                  </a:lnTo>
                  <a:lnTo>
                    <a:pt x="711707" y="1891284"/>
                  </a:lnTo>
                  <a:close/>
                </a:path>
                <a:path w="2091054" h="1941830">
                  <a:moveTo>
                    <a:pt x="592835" y="1847088"/>
                  </a:moveTo>
                  <a:lnTo>
                    <a:pt x="548639" y="1825752"/>
                  </a:lnTo>
                  <a:lnTo>
                    <a:pt x="534923" y="1819655"/>
                  </a:lnTo>
                  <a:lnTo>
                    <a:pt x="563880" y="1764792"/>
                  </a:lnTo>
                  <a:lnTo>
                    <a:pt x="576071" y="1770888"/>
                  </a:lnTo>
                  <a:lnTo>
                    <a:pt x="618743" y="1790700"/>
                  </a:lnTo>
                  <a:lnTo>
                    <a:pt x="592835" y="1847088"/>
                  </a:lnTo>
                  <a:close/>
                </a:path>
                <a:path w="2091054" h="1941830">
                  <a:moveTo>
                    <a:pt x="480059" y="1787652"/>
                  </a:moveTo>
                  <a:lnTo>
                    <a:pt x="461771" y="1776984"/>
                  </a:lnTo>
                  <a:lnTo>
                    <a:pt x="426719" y="1754124"/>
                  </a:lnTo>
                  <a:lnTo>
                    <a:pt x="461771" y="1702308"/>
                  </a:lnTo>
                  <a:lnTo>
                    <a:pt x="495300" y="1725168"/>
                  </a:lnTo>
                  <a:lnTo>
                    <a:pt x="493775" y="1725168"/>
                  </a:lnTo>
                  <a:lnTo>
                    <a:pt x="512064" y="1735836"/>
                  </a:lnTo>
                  <a:lnTo>
                    <a:pt x="480059" y="1787652"/>
                  </a:lnTo>
                  <a:close/>
                </a:path>
                <a:path w="2091054" h="1941830">
                  <a:moveTo>
                    <a:pt x="374903" y="1716024"/>
                  </a:moveTo>
                  <a:lnTo>
                    <a:pt x="342900" y="1691639"/>
                  </a:lnTo>
                  <a:lnTo>
                    <a:pt x="326135" y="1676400"/>
                  </a:lnTo>
                  <a:lnTo>
                    <a:pt x="367283" y="1629155"/>
                  </a:lnTo>
                  <a:lnTo>
                    <a:pt x="384048" y="1644396"/>
                  </a:lnTo>
                  <a:lnTo>
                    <a:pt x="384316" y="1644396"/>
                  </a:lnTo>
                  <a:lnTo>
                    <a:pt x="413003" y="1668780"/>
                  </a:lnTo>
                  <a:lnTo>
                    <a:pt x="374903" y="1716024"/>
                  </a:lnTo>
                  <a:close/>
                </a:path>
                <a:path w="2091054" h="1941830">
                  <a:moveTo>
                    <a:pt x="384316" y="1644396"/>
                  </a:moveTo>
                  <a:lnTo>
                    <a:pt x="384048" y="1644396"/>
                  </a:lnTo>
                  <a:lnTo>
                    <a:pt x="382523" y="1642872"/>
                  </a:lnTo>
                  <a:lnTo>
                    <a:pt x="384316" y="1644396"/>
                  </a:lnTo>
                  <a:close/>
                </a:path>
                <a:path w="2091054" h="1941830">
                  <a:moveTo>
                    <a:pt x="280416" y="1632204"/>
                  </a:moveTo>
                  <a:lnTo>
                    <a:pt x="272795" y="1624584"/>
                  </a:lnTo>
                  <a:lnTo>
                    <a:pt x="239267" y="1589531"/>
                  </a:lnTo>
                  <a:lnTo>
                    <a:pt x="236219" y="1584960"/>
                  </a:lnTo>
                  <a:lnTo>
                    <a:pt x="283464" y="1545336"/>
                  </a:lnTo>
                  <a:lnTo>
                    <a:pt x="285495" y="1548384"/>
                  </a:lnTo>
                  <a:lnTo>
                    <a:pt x="284987" y="1548384"/>
                  </a:lnTo>
                  <a:lnTo>
                    <a:pt x="316991" y="1581912"/>
                  </a:lnTo>
                  <a:lnTo>
                    <a:pt x="315467" y="1581912"/>
                  </a:lnTo>
                  <a:lnTo>
                    <a:pt x="323087" y="1588008"/>
                  </a:lnTo>
                  <a:lnTo>
                    <a:pt x="280416" y="1632204"/>
                  </a:lnTo>
                  <a:close/>
                </a:path>
                <a:path w="2091054" h="1941830">
                  <a:moveTo>
                    <a:pt x="286511" y="1549908"/>
                  </a:moveTo>
                  <a:lnTo>
                    <a:pt x="284987" y="1548384"/>
                  </a:lnTo>
                  <a:lnTo>
                    <a:pt x="285495" y="1548384"/>
                  </a:lnTo>
                  <a:lnTo>
                    <a:pt x="286511" y="1549908"/>
                  </a:lnTo>
                  <a:close/>
                </a:path>
                <a:path w="2091054" h="1941830">
                  <a:moveTo>
                    <a:pt x="196595" y="1536192"/>
                  </a:moveTo>
                  <a:lnTo>
                    <a:pt x="179832" y="1514855"/>
                  </a:lnTo>
                  <a:lnTo>
                    <a:pt x="158495" y="1485900"/>
                  </a:lnTo>
                  <a:lnTo>
                    <a:pt x="210311" y="1450847"/>
                  </a:lnTo>
                  <a:lnTo>
                    <a:pt x="229080" y="1478280"/>
                  </a:lnTo>
                  <a:lnTo>
                    <a:pt x="228600" y="1478280"/>
                  </a:lnTo>
                  <a:lnTo>
                    <a:pt x="245364" y="1499616"/>
                  </a:lnTo>
                  <a:lnTo>
                    <a:pt x="196595" y="1536192"/>
                  </a:lnTo>
                  <a:close/>
                </a:path>
                <a:path w="2091054" h="1941830">
                  <a:moveTo>
                    <a:pt x="230123" y="1479804"/>
                  </a:moveTo>
                  <a:lnTo>
                    <a:pt x="228600" y="1478280"/>
                  </a:lnTo>
                  <a:lnTo>
                    <a:pt x="229080" y="1478280"/>
                  </a:lnTo>
                  <a:lnTo>
                    <a:pt x="230123" y="1479804"/>
                  </a:lnTo>
                  <a:close/>
                </a:path>
                <a:path w="2091054" h="1941830">
                  <a:moveTo>
                    <a:pt x="124967" y="1431036"/>
                  </a:moveTo>
                  <a:lnTo>
                    <a:pt x="103632" y="1392936"/>
                  </a:lnTo>
                  <a:lnTo>
                    <a:pt x="94487" y="1374647"/>
                  </a:lnTo>
                  <a:lnTo>
                    <a:pt x="150875" y="1347216"/>
                  </a:lnTo>
                  <a:lnTo>
                    <a:pt x="158495" y="1365504"/>
                  </a:lnTo>
                  <a:lnTo>
                    <a:pt x="159321" y="1365504"/>
                  </a:lnTo>
                  <a:lnTo>
                    <a:pt x="178307" y="1400555"/>
                  </a:lnTo>
                  <a:lnTo>
                    <a:pt x="124967" y="1431036"/>
                  </a:lnTo>
                  <a:close/>
                </a:path>
                <a:path w="2091054" h="1941830">
                  <a:moveTo>
                    <a:pt x="159321" y="1365504"/>
                  </a:moveTo>
                  <a:lnTo>
                    <a:pt x="158495" y="1365504"/>
                  </a:lnTo>
                  <a:lnTo>
                    <a:pt x="158495" y="1363980"/>
                  </a:lnTo>
                  <a:lnTo>
                    <a:pt x="159321" y="1365504"/>
                  </a:lnTo>
                  <a:close/>
                </a:path>
                <a:path w="2091054" h="1941830">
                  <a:moveTo>
                    <a:pt x="68580" y="1316736"/>
                  </a:moveTo>
                  <a:lnTo>
                    <a:pt x="64007" y="1306068"/>
                  </a:lnTo>
                  <a:lnTo>
                    <a:pt x="47243" y="1260347"/>
                  </a:lnTo>
                  <a:lnTo>
                    <a:pt x="45719" y="1257300"/>
                  </a:lnTo>
                  <a:lnTo>
                    <a:pt x="105155" y="1237488"/>
                  </a:lnTo>
                  <a:lnTo>
                    <a:pt x="106172" y="1240536"/>
                  </a:lnTo>
                  <a:lnTo>
                    <a:pt x="105155" y="1240536"/>
                  </a:lnTo>
                  <a:lnTo>
                    <a:pt x="121341" y="1283208"/>
                  </a:lnTo>
                  <a:lnTo>
                    <a:pt x="120395" y="1283208"/>
                  </a:lnTo>
                  <a:lnTo>
                    <a:pt x="124967" y="1292352"/>
                  </a:lnTo>
                  <a:lnTo>
                    <a:pt x="68580" y="1316736"/>
                  </a:lnTo>
                  <a:close/>
                </a:path>
                <a:path w="2091054" h="1941830">
                  <a:moveTo>
                    <a:pt x="106680" y="1242060"/>
                  </a:moveTo>
                  <a:lnTo>
                    <a:pt x="105155" y="1240536"/>
                  </a:lnTo>
                  <a:lnTo>
                    <a:pt x="106172" y="1240536"/>
                  </a:lnTo>
                  <a:lnTo>
                    <a:pt x="106680" y="1242060"/>
                  </a:lnTo>
                  <a:close/>
                </a:path>
                <a:path w="2091054" h="1941830">
                  <a:moveTo>
                    <a:pt x="121919" y="1284731"/>
                  </a:moveTo>
                  <a:lnTo>
                    <a:pt x="120395" y="1283208"/>
                  </a:lnTo>
                  <a:lnTo>
                    <a:pt x="121341" y="1283208"/>
                  </a:lnTo>
                  <a:lnTo>
                    <a:pt x="121919" y="1284731"/>
                  </a:lnTo>
                  <a:close/>
                </a:path>
                <a:path w="2091054" h="1941830">
                  <a:moveTo>
                    <a:pt x="28955" y="1196339"/>
                  </a:moveTo>
                  <a:lnTo>
                    <a:pt x="27432" y="1191768"/>
                  </a:lnTo>
                  <a:lnTo>
                    <a:pt x="21335" y="1167384"/>
                  </a:lnTo>
                  <a:lnTo>
                    <a:pt x="16764" y="1143000"/>
                  </a:lnTo>
                  <a:lnTo>
                    <a:pt x="15239" y="1132331"/>
                  </a:lnTo>
                  <a:lnTo>
                    <a:pt x="76200" y="1121663"/>
                  </a:lnTo>
                  <a:lnTo>
                    <a:pt x="77723" y="1132331"/>
                  </a:lnTo>
                  <a:lnTo>
                    <a:pt x="78009" y="1132331"/>
                  </a:lnTo>
                  <a:lnTo>
                    <a:pt x="82295" y="1155192"/>
                  </a:lnTo>
                  <a:lnTo>
                    <a:pt x="82600" y="1155192"/>
                  </a:lnTo>
                  <a:lnTo>
                    <a:pt x="86867" y="1176528"/>
                  </a:lnTo>
                  <a:lnTo>
                    <a:pt x="88391" y="1179576"/>
                  </a:lnTo>
                  <a:lnTo>
                    <a:pt x="28955" y="1196339"/>
                  </a:lnTo>
                  <a:close/>
                </a:path>
                <a:path w="2091054" h="1941830">
                  <a:moveTo>
                    <a:pt x="78009" y="1132331"/>
                  </a:moveTo>
                  <a:lnTo>
                    <a:pt x="77723" y="1132331"/>
                  </a:lnTo>
                  <a:lnTo>
                    <a:pt x="77723" y="1130808"/>
                  </a:lnTo>
                  <a:lnTo>
                    <a:pt x="78009" y="1132331"/>
                  </a:lnTo>
                  <a:close/>
                </a:path>
                <a:path w="2091054" h="1941830">
                  <a:moveTo>
                    <a:pt x="82600" y="1155192"/>
                  </a:moveTo>
                  <a:lnTo>
                    <a:pt x="82295" y="1155192"/>
                  </a:lnTo>
                  <a:lnTo>
                    <a:pt x="82295" y="1153668"/>
                  </a:lnTo>
                  <a:lnTo>
                    <a:pt x="82600" y="1155192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1061674" y="1142936"/>
            <a:ext cx="2091055" cy="1941830"/>
            <a:chOff x="1061674" y="1142936"/>
            <a:chExt cx="2091055" cy="1941830"/>
          </a:xfrm>
        </p:grpSpPr>
        <p:sp>
          <p:nvSpPr>
            <p:cNvPr id="7" name="object 7" descr=""/>
            <p:cNvSpPr/>
            <p:nvPr/>
          </p:nvSpPr>
          <p:spPr>
            <a:xfrm>
              <a:off x="1092154" y="1173416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61674" y="1142936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5" h="1941830">
                  <a:moveTo>
                    <a:pt x="0" y="970788"/>
                  </a:moveTo>
                  <a:lnTo>
                    <a:pt x="0" y="946404"/>
                  </a:lnTo>
                  <a:lnTo>
                    <a:pt x="1524" y="920496"/>
                  </a:lnTo>
                  <a:lnTo>
                    <a:pt x="1524" y="908304"/>
                  </a:lnTo>
                  <a:lnTo>
                    <a:pt x="64008" y="911352"/>
                  </a:lnTo>
                  <a:lnTo>
                    <a:pt x="62653" y="923544"/>
                  </a:lnTo>
                  <a:lnTo>
                    <a:pt x="62483" y="923544"/>
                  </a:lnTo>
                  <a:lnTo>
                    <a:pt x="62483" y="941831"/>
                  </a:lnTo>
                  <a:lnTo>
                    <a:pt x="39624" y="941831"/>
                  </a:lnTo>
                  <a:lnTo>
                    <a:pt x="0" y="970788"/>
                  </a:lnTo>
                  <a:close/>
                </a:path>
                <a:path w="2091055" h="1941830">
                  <a:moveTo>
                    <a:pt x="62483" y="925068"/>
                  </a:moveTo>
                  <a:lnTo>
                    <a:pt x="62483" y="923544"/>
                  </a:lnTo>
                  <a:lnTo>
                    <a:pt x="62653" y="923544"/>
                  </a:lnTo>
                  <a:lnTo>
                    <a:pt x="62483" y="925068"/>
                  </a:lnTo>
                  <a:close/>
                </a:path>
                <a:path w="2091055" h="1941830">
                  <a:moveTo>
                    <a:pt x="40495" y="1006376"/>
                  </a:moveTo>
                  <a:lnTo>
                    <a:pt x="21336" y="999744"/>
                  </a:lnTo>
                  <a:lnTo>
                    <a:pt x="39624" y="941831"/>
                  </a:lnTo>
                  <a:lnTo>
                    <a:pt x="62483" y="941831"/>
                  </a:lnTo>
                  <a:lnTo>
                    <a:pt x="62483" y="947928"/>
                  </a:lnTo>
                  <a:lnTo>
                    <a:pt x="61136" y="1005872"/>
                  </a:lnTo>
                  <a:lnTo>
                    <a:pt x="40495" y="1006376"/>
                  </a:lnTo>
                  <a:close/>
                </a:path>
                <a:path w="2091055" h="1941830">
                  <a:moveTo>
                    <a:pt x="62483" y="1013460"/>
                  </a:moveTo>
                  <a:lnTo>
                    <a:pt x="60960" y="1013460"/>
                  </a:lnTo>
                  <a:lnTo>
                    <a:pt x="61136" y="1005872"/>
                  </a:lnTo>
                  <a:lnTo>
                    <a:pt x="62483" y="1005839"/>
                  </a:lnTo>
                  <a:lnTo>
                    <a:pt x="62483" y="1013460"/>
                  </a:lnTo>
                  <a:close/>
                </a:path>
                <a:path w="2091055" h="1941830">
                  <a:moveTo>
                    <a:pt x="60960" y="1013460"/>
                  </a:moveTo>
                  <a:lnTo>
                    <a:pt x="40495" y="1006376"/>
                  </a:lnTo>
                  <a:lnTo>
                    <a:pt x="61136" y="1005872"/>
                  </a:lnTo>
                  <a:lnTo>
                    <a:pt x="60960" y="1013460"/>
                  </a:lnTo>
                  <a:close/>
                </a:path>
                <a:path w="2091055" h="1941830">
                  <a:moveTo>
                    <a:pt x="4572" y="1071371"/>
                  </a:moveTo>
                  <a:lnTo>
                    <a:pt x="3048" y="1045463"/>
                  </a:lnTo>
                  <a:lnTo>
                    <a:pt x="1524" y="1021080"/>
                  </a:lnTo>
                  <a:lnTo>
                    <a:pt x="0" y="1007363"/>
                  </a:lnTo>
                  <a:lnTo>
                    <a:pt x="40495" y="1006376"/>
                  </a:lnTo>
                  <a:lnTo>
                    <a:pt x="60960" y="1013460"/>
                  </a:lnTo>
                  <a:lnTo>
                    <a:pt x="62483" y="1013460"/>
                  </a:lnTo>
                  <a:lnTo>
                    <a:pt x="62483" y="1018031"/>
                  </a:lnTo>
                  <a:lnTo>
                    <a:pt x="64008" y="1040892"/>
                  </a:lnTo>
                  <a:lnTo>
                    <a:pt x="67056" y="1063752"/>
                  </a:lnTo>
                  <a:lnTo>
                    <a:pt x="4572" y="1071371"/>
                  </a:lnTo>
                  <a:close/>
                </a:path>
                <a:path w="2091055" h="1941830">
                  <a:moveTo>
                    <a:pt x="70104" y="853439"/>
                  </a:moveTo>
                  <a:lnTo>
                    <a:pt x="9144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2" y="781812"/>
                  </a:lnTo>
                  <a:lnTo>
                    <a:pt x="80772" y="794004"/>
                  </a:lnTo>
                  <a:lnTo>
                    <a:pt x="76200" y="810768"/>
                  </a:lnTo>
                  <a:lnTo>
                    <a:pt x="73355" y="832104"/>
                  </a:lnTo>
                  <a:lnTo>
                    <a:pt x="73152" y="832104"/>
                  </a:lnTo>
                  <a:lnTo>
                    <a:pt x="70104" y="853439"/>
                  </a:lnTo>
                  <a:close/>
                </a:path>
                <a:path w="2091055" h="1941830">
                  <a:moveTo>
                    <a:pt x="73152" y="833628"/>
                  </a:moveTo>
                  <a:lnTo>
                    <a:pt x="73152" y="832104"/>
                  </a:lnTo>
                  <a:lnTo>
                    <a:pt x="73355" y="832104"/>
                  </a:lnTo>
                  <a:lnTo>
                    <a:pt x="73152" y="833628"/>
                  </a:lnTo>
                  <a:close/>
                </a:path>
                <a:path w="2091055" h="1941830">
                  <a:moveTo>
                    <a:pt x="94487" y="736092"/>
                  </a:moveTo>
                  <a:lnTo>
                    <a:pt x="35052" y="719328"/>
                  </a:lnTo>
                  <a:lnTo>
                    <a:pt x="39624" y="705612"/>
                  </a:lnTo>
                  <a:lnTo>
                    <a:pt x="47244" y="681228"/>
                  </a:lnTo>
                  <a:lnTo>
                    <a:pt x="54864" y="658368"/>
                  </a:lnTo>
                  <a:lnTo>
                    <a:pt x="112776" y="679704"/>
                  </a:lnTo>
                  <a:lnTo>
                    <a:pt x="105664" y="701039"/>
                  </a:lnTo>
                  <a:lnTo>
                    <a:pt x="105156" y="701039"/>
                  </a:lnTo>
                  <a:lnTo>
                    <a:pt x="99466" y="722376"/>
                  </a:lnTo>
                  <a:lnTo>
                    <a:pt x="99060" y="722376"/>
                  </a:lnTo>
                  <a:lnTo>
                    <a:pt x="94487" y="736092"/>
                  </a:lnTo>
                  <a:close/>
                </a:path>
                <a:path w="2091055" h="1941830">
                  <a:moveTo>
                    <a:pt x="105156" y="702563"/>
                  </a:moveTo>
                  <a:lnTo>
                    <a:pt x="105156" y="701039"/>
                  </a:lnTo>
                  <a:lnTo>
                    <a:pt x="105664" y="701039"/>
                  </a:lnTo>
                  <a:lnTo>
                    <a:pt x="105156" y="702563"/>
                  </a:lnTo>
                  <a:close/>
                </a:path>
                <a:path w="2091055" h="1941830">
                  <a:moveTo>
                    <a:pt x="99060" y="723900"/>
                  </a:moveTo>
                  <a:lnTo>
                    <a:pt x="99060" y="722376"/>
                  </a:lnTo>
                  <a:lnTo>
                    <a:pt x="99466" y="722376"/>
                  </a:lnTo>
                  <a:lnTo>
                    <a:pt x="99060" y="723900"/>
                  </a:lnTo>
                  <a:close/>
                </a:path>
                <a:path w="2091055" h="1941830">
                  <a:moveTo>
                    <a:pt x="135636" y="624839"/>
                  </a:moveTo>
                  <a:lnTo>
                    <a:pt x="79248" y="600455"/>
                  </a:lnTo>
                  <a:lnTo>
                    <a:pt x="82296" y="592836"/>
                  </a:lnTo>
                  <a:lnTo>
                    <a:pt x="103632" y="548639"/>
                  </a:lnTo>
                  <a:lnTo>
                    <a:pt x="108204" y="542544"/>
                  </a:lnTo>
                  <a:lnTo>
                    <a:pt x="161544" y="571500"/>
                  </a:lnTo>
                  <a:lnTo>
                    <a:pt x="159105" y="577596"/>
                  </a:lnTo>
                  <a:lnTo>
                    <a:pt x="158496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6" y="624839"/>
                  </a:lnTo>
                  <a:close/>
                </a:path>
                <a:path w="2091055" h="1941830">
                  <a:moveTo>
                    <a:pt x="158496" y="579120"/>
                  </a:moveTo>
                  <a:lnTo>
                    <a:pt x="158496" y="577596"/>
                  </a:lnTo>
                  <a:lnTo>
                    <a:pt x="159105" y="577596"/>
                  </a:lnTo>
                  <a:lnTo>
                    <a:pt x="158496" y="579120"/>
                  </a:lnTo>
                  <a:close/>
                </a:path>
                <a:path w="2091055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5" h="1941830">
                  <a:moveTo>
                    <a:pt x="192024" y="519683"/>
                  </a:moveTo>
                  <a:lnTo>
                    <a:pt x="138683" y="487679"/>
                  </a:lnTo>
                  <a:lnTo>
                    <a:pt x="152400" y="466344"/>
                  </a:lnTo>
                  <a:lnTo>
                    <a:pt x="173736" y="434340"/>
                  </a:lnTo>
                  <a:lnTo>
                    <a:pt x="225552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4" y="519683"/>
                  </a:lnTo>
                  <a:close/>
                </a:path>
                <a:path w="2091055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5" h="1941830">
                  <a:moveTo>
                    <a:pt x="342900" y="335279"/>
                  </a:moveTo>
                  <a:lnTo>
                    <a:pt x="300228" y="291083"/>
                  </a:lnTo>
                  <a:lnTo>
                    <a:pt x="306324" y="283464"/>
                  </a:lnTo>
                  <a:lnTo>
                    <a:pt x="342900" y="251460"/>
                  </a:lnTo>
                  <a:lnTo>
                    <a:pt x="347472" y="248412"/>
                  </a:lnTo>
                  <a:lnTo>
                    <a:pt x="387096" y="295656"/>
                  </a:lnTo>
                  <a:lnTo>
                    <a:pt x="382524" y="298704"/>
                  </a:lnTo>
                  <a:lnTo>
                    <a:pt x="384048" y="298704"/>
                  </a:lnTo>
                  <a:lnTo>
                    <a:pt x="348996" y="329183"/>
                  </a:lnTo>
                  <a:lnTo>
                    <a:pt x="342900" y="335279"/>
                  </a:lnTo>
                  <a:close/>
                </a:path>
                <a:path w="2091055" h="1941830">
                  <a:moveTo>
                    <a:pt x="260604" y="423672"/>
                  </a:moveTo>
                  <a:lnTo>
                    <a:pt x="213360" y="382524"/>
                  </a:lnTo>
                  <a:lnTo>
                    <a:pt x="239268" y="352044"/>
                  </a:lnTo>
                  <a:lnTo>
                    <a:pt x="256032" y="335279"/>
                  </a:lnTo>
                  <a:lnTo>
                    <a:pt x="300228" y="377952"/>
                  </a:lnTo>
                  <a:lnTo>
                    <a:pt x="284987" y="394716"/>
                  </a:lnTo>
                  <a:lnTo>
                    <a:pt x="285216" y="394716"/>
                  </a:lnTo>
                  <a:lnTo>
                    <a:pt x="260604" y="423672"/>
                  </a:lnTo>
                  <a:close/>
                </a:path>
                <a:path w="2091055" h="1941830">
                  <a:moveTo>
                    <a:pt x="285216" y="394716"/>
                  </a:moveTo>
                  <a:lnTo>
                    <a:pt x="284987" y="394716"/>
                  </a:lnTo>
                  <a:lnTo>
                    <a:pt x="286512" y="393192"/>
                  </a:lnTo>
                  <a:lnTo>
                    <a:pt x="285216" y="394716"/>
                  </a:lnTo>
                  <a:close/>
                </a:path>
                <a:path w="2091055" h="1941830">
                  <a:moveTo>
                    <a:pt x="434340" y="259079"/>
                  </a:moveTo>
                  <a:lnTo>
                    <a:pt x="397764" y="208787"/>
                  </a:lnTo>
                  <a:lnTo>
                    <a:pt x="420624" y="192024"/>
                  </a:lnTo>
                  <a:lnTo>
                    <a:pt x="449580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40" y="259079"/>
                  </a:lnTo>
                  <a:close/>
                </a:path>
                <a:path w="2091055" h="1941830">
                  <a:moveTo>
                    <a:pt x="455676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6" y="243840"/>
                  </a:lnTo>
                  <a:close/>
                </a:path>
                <a:path w="2091055" h="1941830">
                  <a:moveTo>
                    <a:pt x="534924" y="193548"/>
                  </a:moveTo>
                  <a:lnTo>
                    <a:pt x="504444" y="140208"/>
                  </a:lnTo>
                  <a:lnTo>
                    <a:pt x="547116" y="117348"/>
                  </a:lnTo>
                  <a:lnTo>
                    <a:pt x="560832" y="111252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2" y="172212"/>
                  </a:lnTo>
                  <a:lnTo>
                    <a:pt x="534924" y="193548"/>
                  </a:lnTo>
                  <a:close/>
                </a:path>
                <a:path w="2091055" h="1941830">
                  <a:moveTo>
                    <a:pt x="643128" y="141732"/>
                  </a:moveTo>
                  <a:lnTo>
                    <a:pt x="618744" y="85344"/>
                  </a:lnTo>
                  <a:lnTo>
                    <a:pt x="638556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40" y="132587"/>
                  </a:lnTo>
                  <a:lnTo>
                    <a:pt x="643128" y="141732"/>
                  </a:lnTo>
                  <a:close/>
                </a:path>
                <a:path w="2091055" h="1941830">
                  <a:moveTo>
                    <a:pt x="661416" y="134112"/>
                  </a:moveTo>
                  <a:lnTo>
                    <a:pt x="662940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5" h="1941830">
                  <a:moveTo>
                    <a:pt x="754380" y="102108"/>
                  </a:moveTo>
                  <a:lnTo>
                    <a:pt x="739140" y="42672"/>
                  </a:lnTo>
                  <a:lnTo>
                    <a:pt x="784860" y="30479"/>
                  </a:lnTo>
                  <a:lnTo>
                    <a:pt x="800100" y="27432"/>
                  </a:lnTo>
                  <a:lnTo>
                    <a:pt x="813816" y="86868"/>
                  </a:lnTo>
                  <a:lnTo>
                    <a:pt x="798576" y="89916"/>
                  </a:lnTo>
                  <a:lnTo>
                    <a:pt x="800100" y="89916"/>
                  </a:lnTo>
                  <a:lnTo>
                    <a:pt x="754380" y="102108"/>
                  </a:lnTo>
                  <a:close/>
                </a:path>
                <a:path w="2091055" h="1941830">
                  <a:moveTo>
                    <a:pt x="871728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5067" y="6095"/>
                  </a:lnTo>
                  <a:lnTo>
                    <a:pt x="932688" y="67056"/>
                  </a:lnTo>
                  <a:lnTo>
                    <a:pt x="918972" y="68579"/>
                  </a:lnTo>
                  <a:lnTo>
                    <a:pt x="920496" y="68579"/>
                  </a:lnTo>
                  <a:lnTo>
                    <a:pt x="894588" y="71628"/>
                  </a:lnTo>
                  <a:lnTo>
                    <a:pt x="896112" y="71628"/>
                  </a:lnTo>
                  <a:lnTo>
                    <a:pt x="871728" y="76200"/>
                  </a:lnTo>
                  <a:close/>
                </a:path>
                <a:path w="2091055" h="1941830">
                  <a:moveTo>
                    <a:pt x="1019556" y="62483"/>
                  </a:moveTo>
                  <a:lnTo>
                    <a:pt x="992124" y="62483"/>
                  </a:lnTo>
                  <a:lnTo>
                    <a:pt x="989075" y="1524"/>
                  </a:lnTo>
                  <a:lnTo>
                    <a:pt x="992124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6" y="62483"/>
                  </a:lnTo>
                  <a:close/>
                </a:path>
                <a:path w="2091055" h="1941830">
                  <a:moveTo>
                    <a:pt x="1170445" y="68491"/>
                  </a:moveTo>
                  <a:lnTo>
                    <a:pt x="1146048" y="67056"/>
                  </a:lnTo>
                  <a:lnTo>
                    <a:pt x="1147572" y="67056"/>
                  </a:lnTo>
                  <a:lnTo>
                    <a:pt x="1121664" y="64008"/>
                  </a:lnTo>
                  <a:lnTo>
                    <a:pt x="1112520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0445" y="68491"/>
                  </a:lnTo>
                  <a:close/>
                </a:path>
                <a:path w="2091055" h="1941830">
                  <a:moveTo>
                    <a:pt x="1171956" y="68579"/>
                  </a:moveTo>
                  <a:lnTo>
                    <a:pt x="1170432" y="68579"/>
                  </a:lnTo>
                  <a:lnTo>
                    <a:pt x="1171956" y="68579"/>
                  </a:lnTo>
                  <a:close/>
                </a:path>
                <a:path w="2091055" h="1941830">
                  <a:moveTo>
                    <a:pt x="1290828" y="89916"/>
                  </a:moveTo>
                  <a:lnTo>
                    <a:pt x="1243584" y="80772"/>
                  </a:lnTo>
                  <a:lnTo>
                    <a:pt x="1245108" y="80772"/>
                  </a:lnTo>
                  <a:lnTo>
                    <a:pt x="1231392" y="77724"/>
                  </a:lnTo>
                  <a:lnTo>
                    <a:pt x="1242059" y="16764"/>
                  </a:lnTo>
                  <a:lnTo>
                    <a:pt x="1303020" y="30479"/>
                  </a:lnTo>
                  <a:lnTo>
                    <a:pt x="1290828" y="89916"/>
                  </a:lnTo>
                  <a:close/>
                </a:path>
                <a:path w="2091055" h="1941830">
                  <a:moveTo>
                    <a:pt x="1403604" y="124968"/>
                  </a:moveTo>
                  <a:lnTo>
                    <a:pt x="1383792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4" y="47244"/>
                  </a:lnTo>
                  <a:lnTo>
                    <a:pt x="1405128" y="59436"/>
                  </a:lnTo>
                  <a:lnTo>
                    <a:pt x="1424940" y="67056"/>
                  </a:lnTo>
                  <a:lnTo>
                    <a:pt x="1403604" y="124968"/>
                  </a:lnTo>
                  <a:close/>
                </a:path>
                <a:path w="2091055" h="1941830">
                  <a:moveTo>
                    <a:pt x="1514856" y="172212"/>
                  </a:moveTo>
                  <a:lnTo>
                    <a:pt x="1472184" y="152400"/>
                  </a:lnTo>
                  <a:lnTo>
                    <a:pt x="1473708" y="152400"/>
                  </a:lnTo>
                  <a:lnTo>
                    <a:pt x="1459992" y="146304"/>
                  </a:lnTo>
                  <a:lnTo>
                    <a:pt x="1484376" y="89916"/>
                  </a:lnTo>
                  <a:lnTo>
                    <a:pt x="1498092" y="96012"/>
                  </a:lnTo>
                  <a:lnTo>
                    <a:pt x="1540764" y="115824"/>
                  </a:lnTo>
                  <a:lnTo>
                    <a:pt x="1514856" y="172212"/>
                  </a:lnTo>
                  <a:close/>
                </a:path>
                <a:path w="2091055" h="1941830">
                  <a:moveTo>
                    <a:pt x="1618488" y="231648"/>
                  </a:moveTo>
                  <a:lnTo>
                    <a:pt x="1595628" y="217932"/>
                  </a:lnTo>
                  <a:lnTo>
                    <a:pt x="1597151" y="217932"/>
                  </a:lnTo>
                  <a:lnTo>
                    <a:pt x="1566672" y="199644"/>
                  </a:lnTo>
                  <a:lnTo>
                    <a:pt x="1598676" y="146304"/>
                  </a:lnTo>
                  <a:lnTo>
                    <a:pt x="1629156" y="166116"/>
                  </a:lnTo>
                  <a:lnTo>
                    <a:pt x="1652016" y="179832"/>
                  </a:lnTo>
                  <a:lnTo>
                    <a:pt x="1618488" y="231648"/>
                  </a:lnTo>
                  <a:close/>
                </a:path>
                <a:path w="2091055" h="1941830">
                  <a:moveTo>
                    <a:pt x="1673351" y="271272"/>
                  </a:moveTo>
                  <a:lnTo>
                    <a:pt x="1667256" y="266700"/>
                  </a:lnTo>
                  <a:lnTo>
                    <a:pt x="1703832" y="216408"/>
                  </a:lnTo>
                  <a:lnTo>
                    <a:pt x="1709928" y="220979"/>
                  </a:lnTo>
                  <a:lnTo>
                    <a:pt x="1748028" y="251460"/>
                  </a:lnTo>
                  <a:lnTo>
                    <a:pt x="1754124" y="257556"/>
                  </a:lnTo>
                  <a:lnTo>
                    <a:pt x="1743151" y="269748"/>
                  </a:lnTo>
                  <a:lnTo>
                    <a:pt x="1671828" y="269748"/>
                  </a:lnTo>
                  <a:lnTo>
                    <a:pt x="1673351" y="271272"/>
                  </a:lnTo>
                  <a:close/>
                </a:path>
                <a:path w="2091055" h="1941830">
                  <a:moveTo>
                    <a:pt x="1712976" y="303276"/>
                  </a:moveTo>
                  <a:lnTo>
                    <a:pt x="1708404" y="298704"/>
                  </a:lnTo>
                  <a:lnTo>
                    <a:pt x="1671828" y="269748"/>
                  </a:lnTo>
                  <a:lnTo>
                    <a:pt x="1743151" y="269748"/>
                  </a:lnTo>
                  <a:lnTo>
                    <a:pt x="1712976" y="303276"/>
                  </a:lnTo>
                  <a:close/>
                </a:path>
                <a:path w="2091055" h="1941830">
                  <a:moveTo>
                    <a:pt x="1774828" y="360608"/>
                  </a:moveTo>
                  <a:lnTo>
                    <a:pt x="1757172" y="344424"/>
                  </a:lnTo>
                  <a:lnTo>
                    <a:pt x="1799843" y="300228"/>
                  </a:lnTo>
                  <a:lnTo>
                    <a:pt x="1819656" y="316991"/>
                  </a:lnTo>
                  <a:lnTo>
                    <a:pt x="1844040" y="344424"/>
                  </a:lnTo>
                  <a:lnTo>
                    <a:pt x="1828255" y="359664"/>
                  </a:lnTo>
                  <a:lnTo>
                    <a:pt x="1773935" y="359664"/>
                  </a:lnTo>
                  <a:lnTo>
                    <a:pt x="1774828" y="360608"/>
                  </a:lnTo>
                  <a:close/>
                </a:path>
                <a:path w="2091055" h="1941830">
                  <a:moveTo>
                    <a:pt x="1775459" y="361187"/>
                  </a:moveTo>
                  <a:lnTo>
                    <a:pt x="1774828" y="360608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5" h="1941830">
                  <a:moveTo>
                    <a:pt x="1826677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8255" y="359664"/>
                  </a:lnTo>
                  <a:lnTo>
                    <a:pt x="1826677" y="361187"/>
                  </a:lnTo>
                  <a:close/>
                </a:path>
                <a:path w="2091055" h="1941830">
                  <a:moveTo>
                    <a:pt x="1799843" y="387096"/>
                  </a:moveTo>
                  <a:lnTo>
                    <a:pt x="1774828" y="360608"/>
                  </a:lnTo>
                  <a:lnTo>
                    <a:pt x="1775459" y="361187"/>
                  </a:lnTo>
                  <a:lnTo>
                    <a:pt x="1826677" y="361187"/>
                  </a:lnTo>
                  <a:lnTo>
                    <a:pt x="1799843" y="387096"/>
                  </a:lnTo>
                  <a:close/>
                </a:path>
                <a:path w="2091055" h="1941830">
                  <a:moveTo>
                    <a:pt x="1862328" y="464820"/>
                  </a:moveTo>
                  <a:lnTo>
                    <a:pt x="1837943" y="431292"/>
                  </a:lnTo>
                  <a:lnTo>
                    <a:pt x="1886712" y="394716"/>
                  </a:lnTo>
                  <a:lnTo>
                    <a:pt x="1912620" y="426720"/>
                  </a:lnTo>
                  <a:lnTo>
                    <a:pt x="1924812" y="445008"/>
                  </a:lnTo>
                  <a:lnTo>
                    <a:pt x="1897777" y="463296"/>
                  </a:lnTo>
                  <a:lnTo>
                    <a:pt x="1862328" y="463296"/>
                  </a:lnTo>
                  <a:lnTo>
                    <a:pt x="1862328" y="464820"/>
                  </a:lnTo>
                  <a:close/>
                </a:path>
                <a:path w="2091055" h="1941830">
                  <a:moveTo>
                    <a:pt x="1872996" y="480060"/>
                  </a:moveTo>
                  <a:lnTo>
                    <a:pt x="1862328" y="463296"/>
                  </a:lnTo>
                  <a:lnTo>
                    <a:pt x="1897777" y="463296"/>
                  </a:lnTo>
                  <a:lnTo>
                    <a:pt x="1872996" y="480060"/>
                  </a:lnTo>
                  <a:close/>
                </a:path>
                <a:path w="2091055" h="1941830">
                  <a:moveTo>
                    <a:pt x="1911096" y="539496"/>
                  </a:moveTo>
                  <a:lnTo>
                    <a:pt x="1906524" y="530352"/>
                  </a:lnTo>
                  <a:lnTo>
                    <a:pt x="1958340" y="498348"/>
                  </a:lnTo>
                  <a:lnTo>
                    <a:pt x="1964435" y="507492"/>
                  </a:lnTo>
                  <a:lnTo>
                    <a:pt x="1981369" y="537971"/>
                  </a:lnTo>
                  <a:lnTo>
                    <a:pt x="1911096" y="537971"/>
                  </a:lnTo>
                  <a:lnTo>
                    <a:pt x="1911096" y="539496"/>
                  </a:lnTo>
                  <a:close/>
                </a:path>
                <a:path w="2091055" h="1941830">
                  <a:moveTo>
                    <a:pt x="1941576" y="579120"/>
                  </a:moveTo>
                  <a:lnTo>
                    <a:pt x="1933956" y="579120"/>
                  </a:lnTo>
                  <a:lnTo>
                    <a:pt x="1911096" y="537971"/>
                  </a:lnTo>
                  <a:lnTo>
                    <a:pt x="1981369" y="537971"/>
                  </a:lnTo>
                  <a:lnTo>
                    <a:pt x="1987296" y="548639"/>
                  </a:lnTo>
                  <a:lnTo>
                    <a:pt x="1990343" y="554736"/>
                  </a:lnTo>
                  <a:lnTo>
                    <a:pt x="1941576" y="579120"/>
                  </a:lnTo>
                  <a:close/>
                </a:path>
                <a:path w="2091055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33956" y="579120"/>
                  </a:lnTo>
                  <a:lnTo>
                    <a:pt x="1941576" y="579120"/>
                  </a:lnTo>
                  <a:lnTo>
                    <a:pt x="1935480" y="582168"/>
                  </a:lnTo>
                  <a:close/>
                </a:path>
                <a:path w="2091055" h="1941830">
                  <a:moveTo>
                    <a:pt x="1970532" y="659892"/>
                  </a:moveTo>
                  <a:lnTo>
                    <a:pt x="1959864" y="635508"/>
                  </a:lnTo>
                  <a:lnTo>
                    <a:pt x="2017776" y="611124"/>
                  </a:lnTo>
                  <a:lnTo>
                    <a:pt x="2028443" y="637031"/>
                  </a:lnTo>
                  <a:lnTo>
                    <a:pt x="2036202" y="658368"/>
                  </a:lnTo>
                  <a:lnTo>
                    <a:pt x="1970532" y="658368"/>
                  </a:lnTo>
                  <a:lnTo>
                    <a:pt x="1970532" y="659892"/>
                  </a:lnTo>
                  <a:close/>
                </a:path>
                <a:path w="2091055" h="1941830">
                  <a:moveTo>
                    <a:pt x="1982724" y="691896"/>
                  </a:moveTo>
                  <a:lnTo>
                    <a:pt x="1970532" y="658368"/>
                  </a:lnTo>
                  <a:lnTo>
                    <a:pt x="2036202" y="658368"/>
                  </a:lnTo>
                  <a:lnTo>
                    <a:pt x="2040635" y="670560"/>
                  </a:lnTo>
                  <a:lnTo>
                    <a:pt x="1982724" y="691896"/>
                  </a:lnTo>
                  <a:close/>
                </a:path>
                <a:path w="2091055" h="1941830">
                  <a:moveTo>
                    <a:pt x="2010156" y="789431"/>
                  </a:moveTo>
                  <a:lnTo>
                    <a:pt x="2004060" y="766571"/>
                  </a:lnTo>
                  <a:lnTo>
                    <a:pt x="1999488" y="748284"/>
                  </a:lnTo>
                  <a:lnTo>
                    <a:pt x="2058924" y="733044"/>
                  </a:lnTo>
                  <a:lnTo>
                    <a:pt x="2065020" y="751331"/>
                  </a:lnTo>
                  <a:lnTo>
                    <a:pt x="2069592" y="775716"/>
                  </a:lnTo>
                  <a:lnTo>
                    <a:pt x="2072640" y="787908"/>
                  </a:lnTo>
                  <a:lnTo>
                    <a:pt x="2010156" y="787908"/>
                  </a:lnTo>
                  <a:lnTo>
                    <a:pt x="2010156" y="789431"/>
                  </a:lnTo>
                  <a:close/>
                </a:path>
                <a:path w="2091055" h="1941830">
                  <a:moveTo>
                    <a:pt x="2013204" y="806196"/>
                  </a:moveTo>
                  <a:lnTo>
                    <a:pt x="2010156" y="787908"/>
                  </a:lnTo>
                  <a:lnTo>
                    <a:pt x="2072640" y="787908"/>
                  </a:lnTo>
                  <a:lnTo>
                    <a:pt x="2074164" y="794004"/>
                  </a:lnTo>
                  <a:lnTo>
                    <a:pt x="2013204" y="806196"/>
                  </a:lnTo>
                  <a:close/>
                </a:path>
                <a:path w="2091055" h="1941830">
                  <a:moveTo>
                    <a:pt x="2086832" y="879347"/>
                  </a:moveTo>
                  <a:lnTo>
                    <a:pt x="2025396" y="879347"/>
                  </a:lnTo>
                  <a:lnTo>
                    <a:pt x="2022348" y="865631"/>
                  </a:lnTo>
                  <a:lnTo>
                    <a:pt x="2084832" y="858012"/>
                  </a:lnTo>
                  <a:lnTo>
                    <a:pt x="2086356" y="871728"/>
                  </a:lnTo>
                  <a:lnTo>
                    <a:pt x="2086832" y="879347"/>
                  </a:lnTo>
                  <a:close/>
                </a:path>
                <a:path w="2091055" h="1941830">
                  <a:moveTo>
                    <a:pt x="2026920" y="902208"/>
                  </a:moveTo>
                  <a:lnTo>
                    <a:pt x="2023872" y="877824"/>
                  </a:lnTo>
                  <a:lnTo>
                    <a:pt x="2025396" y="879347"/>
                  </a:lnTo>
                  <a:lnTo>
                    <a:pt x="2086832" y="879347"/>
                  </a:lnTo>
                  <a:lnTo>
                    <a:pt x="2088165" y="900684"/>
                  </a:lnTo>
                  <a:lnTo>
                    <a:pt x="2026920" y="900684"/>
                  </a:lnTo>
                  <a:lnTo>
                    <a:pt x="2026920" y="902208"/>
                  </a:lnTo>
                  <a:close/>
                </a:path>
                <a:path w="2091055" h="1941830">
                  <a:moveTo>
                    <a:pt x="2028443" y="925068"/>
                  </a:moveTo>
                  <a:lnTo>
                    <a:pt x="2026920" y="900684"/>
                  </a:lnTo>
                  <a:lnTo>
                    <a:pt x="2088165" y="900684"/>
                  </a:lnTo>
                  <a:lnTo>
                    <a:pt x="2089404" y="920496"/>
                  </a:lnTo>
                  <a:lnTo>
                    <a:pt x="2028443" y="925068"/>
                  </a:lnTo>
                  <a:close/>
                </a:path>
                <a:path w="2091055" h="1941830">
                  <a:moveTo>
                    <a:pt x="2090928" y="995171"/>
                  </a:moveTo>
                  <a:lnTo>
                    <a:pt x="2029968" y="995171"/>
                  </a:lnTo>
                  <a:lnTo>
                    <a:pt x="2029968" y="984504"/>
                  </a:lnTo>
                  <a:lnTo>
                    <a:pt x="2090928" y="984504"/>
                  </a:lnTo>
                  <a:lnTo>
                    <a:pt x="2090928" y="995171"/>
                  </a:lnTo>
                  <a:close/>
                </a:path>
                <a:path w="2091055" h="1941830">
                  <a:moveTo>
                    <a:pt x="2087880" y="1048512"/>
                  </a:moveTo>
                  <a:lnTo>
                    <a:pt x="2026920" y="1042416"/>
                  </a:lnTo>
                  <a:lnTo>
                    <a:pt x="2026920" y="1040892"/>
                  </a:lnTo>
                  <a:lnTo>
                    <a:pt x="2028443" y="1018031"/>
                  </a:lnTo>
                  <a:lnTo>
                    <a:pt x="2029968" y="993647"/>
                  </a:lnTo>
                  <a:lnTo>
                    <a:pt x="2029968" y="995171"/>
                  </a:lnTo>
                  <a:lnTo>
                    <a:pt x="2090928" y="995171"/>
                  </a:lnTo>
                  <a:lnTo>
                    <a:pt x="2090928" y="1021080"/>
                  </a:lnTo>
                  <a:lnTo>
                    <a:pt x="2087880" y="1045463"/>
                  </a:lnTo>
                  <a:lnTo>
                    <a:pt x="2087880" y="1048512"/>
                  </a:lnTo>
                  <a:close/>
                </a:path>
                <a:path w="2091055" h="1941830">
                  <a:moveTo>
                    <a:pt x="2077110" y="1132331"/>
                  </a:moveTo>
                  <a:lnTo>
                    <a:pt x="2014728" y="1132331"/>
                  </a:lnTo>
                  <a:lnTo>
                    <a:pt x="2019300" y="1109471"/>
                  </a:lnTo>
                  <a:lnTo>
                    <a:pt x="2017776" y="1109471"/>
                  </a:lnTo>
                  <a:lnTo>
                    <a:pt x="2019300" y="1103376"/>
                  </a:lnTo>
                  <a:lnTo>
                    <a:pt x="2080260" y="1112520"/>
                  </a:lnTo>
                  <a:lnTo>
                    <a:pt x="2078735" y="1120139"/>
                  </a:lnTo>
                  <a:lnTo>
                    <a:pt x="2077110" y="1132331"/>
                  </a:lnTo>
                  <a:close/>
                </a:path>
                <a:path w="2091055" h="1941830">
                  <a:moveTo>
                    <a:pt x="2072640" y="1155192"/>
                  </a:moveTo>
                  <a:lnTo>
                    <a:pt x="2010156" y="1155192"/>
                  </a:lnTo>
                  <a:lnTo>
                    <a:pt x="2014728" y="1130808"/>
                  </a:lnTo>
                  <a:lnTo>
                    <a:pt x="2014728" y="1132331"/>
                  </a:lnTo>
                  <a:lnTo>
                    <a:pt x="2077110" y="1132331"/>
                  </a:lnTo>
                  <a:lnTo>
                    <a:pt x="2075688" y="1143000"/>
                  </a:lnTo>
                  <a:lnTo>
                    <a:pt x="2072640" y="1155192"/>
                  </a:lnTo>
                  <a:close/>
                </a:path>
                <a:path w="2091055" h="1941830">
                  <a:moveTo>
                    <a:pt x="2068068" y="1175004"/>
                  </a:moveTo>
                  <a:lnTo>
                    <a:pt x="2008632" y="1161288"/>
                  </a:lnTo>
                  <a:lnTo>
                    <a:pt x="2010156" y="1153668"/>
                  </a:lnTo>
                  <a:lnTo>
                    <a:pt x="2010156" y="1155192"/>
                  </a:lnTo>
                  <a:lnTo>
                    <a:pt x="2072640" y="1155192"/>
                  </a:lnTo>
                  <a:lnTo>
                    <a:pt x="2069592" y="1167384"/>
                  </a:lnTo>
                  <a:lnTo>
                    <a:pt x="2068068" y="1175004"/>
                  </a:lnTo>
                  <a:close/>
                </a:path>
                <a:path w="2091055" h="1941830">
                  <a:moveTo>
                    <a:pt x="2049780" y="1242060"/>
                  </a:moveTo>
                  <a:lnTo>
                    <a:pt x="1985772" y="1242060"/>
                  </a:lnTo>
                  <a:lnTo>
                    <a:pt x="1993392" y="1219200"/>
                  </a:lnTo>
                  <a:lnTo>
                    <a:pt x="2052828" y="1235963"/>
                  </a:lnTo>
                  <a:lnTo>
                    <a:pt x="2051304" y="1237488"/>
                  </a:lnTo>
                  <a:lnTo>
                    <a:pt x="2049780" y="1242060"/>
                  </a:lnTo>
                  <a:close/>
                </a:path>
                <a:path w="2091055" h="1941830">
                  <a:moveTo>
                    <a:pt x="2031492" y="1296924"/>
                  </a:moveTo>
                  <a:lnTo>
                    <a:pt x="1973580" y="1275588"/>
                  </a:lnTo>
                  <a:lnTo>
                    <a:pt x="1985772" y="1240536"/>
                  </a:lnTo>
                  <a:lnTo>
                    <a:pt x="1985772" y="1242060"/>
                  </a:lnTo>
                  <a:lnTo>
                    <a:pt x="2049780" y="1242060"/>
                  </a:lnTo>
                  <a:lnTo>
                    <a:pt x="2031492" y="1296924"/>
                  </a:lnTo>
                  <a:close/>
                </a:path>
                <a:path w="2091055" h="1941830">
                  <a:moveTo>
                    <a:pt x="1932432" y="1365504"/>
                  </a:moveTo>
                  <a:lnTo>
                    <a:pt x="1950720" y="1328928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6" y="1363980"/>
                  </a:lnTo>
                  <a:lnTo>
                    <a:pt x="1932432" y="1365504"/>
                  </a:lnTo>
                  <a:close/>
                </a:path>
                <a:path w="2091055" h="1941830">
                  <a:moveTo>
                    <a:pt x="1976628" y="1412747"/>
                  </a:moveTo>
                  <a:lnTo>
                    <a:pt x="1923288" y="1382268"/>
                  </a:lnTo>
                  <a:lnTo>
                    <a:pt x="1933956" y="1363980"/>
                  </a:lnTo>
                  <a:lnTo>
                    <a:pt x="2001774" y="1363980"/>
                  </a:lnTo>
                  <a:lnTo>
                    <a:pt x="1987296" y="1392936"/>
                  </a:lnTo>
                  <a:lnTo>
                    <a:pt x="1976628" y="1412747"/>
                  </a:lnTo>
                  <a:close/>
                </a:path>
                <a:path w="2091055" h="1941830">
                  <a:moveTo>
                    <a:pt x="1906939" y="1443228"/>
                  </a:moveTo>
                  <a:lnTo>
                    <a:pt x="1888235" y="1443228"/>
                  </a:lnTo>
                  <a:lnTo>
                    <a:pt x="1892808" y="1434084"/>
                  </a:lnTo>
                  <a:lnTo>
                    <a:pt x="1906939" y="1443228"/>
                  </a:lnTo>
                  <a:close/>
                </a:path>
                <a:path w="2091055" h="1941830">
                  <a:moveTo>
                    <a:pt x="1936886" y="1479804"/>
                  </a:moveTo>
                  <a:lnTo>
                    <a:pt x="1862328" y="1479804"/>
                  </a:lnTo>
                  <a:lnTo>
                    <a:pt x="1888235" y="1441704"/>
                  </a:lnTo>
                  <a:lnTo>
                    <a:pt x="1888235" y="1443228"/>
                  </a:lnTo>
                  <a:lnTo>
                    <a:pt x="1906939" y="1443228"/>
                  </a:lnTo>
                  <a:lnTo>
                    <a:pt x="1944624" y="1467612"/>
                  </a:lnTo>
                  <a:lnTo>
                    <a:pt x="1940051" y="1475231"/>
                  </a:lnTo>
                  <a:lnTo>
                    <a:pt x="1936886" y="1479804"/>
                  </a:lnTo>
                  <a:close/>
                </a:path>
                <a:path w="2091055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8" y="1478280"/>
                  </a:lnTo>
                  <a:lnTo>
                    <a:pt x="1862328" y="1479804"/>
                  </a:lnTo>
                  <a:lnTo>
                    <a:pt x="1936886" y="1479804"/>
                  </a:lnTo>
                  <a:lnTo>
                    <a:pt x="1912620" y="1514855"/>
                  </a:lnTo>
                  <a:lnTo>
                    <a:pt x="1908048" y="1520952"/>
                  </a:lnTo>
                  <a:close/>
                </a:path>
                <a:path w="2091055" h="1941830">
                  <a:moveTo>
                    <a:pt x="1845564" y="1549908"/>
                  </a:moveTo>
                  <a:lnTo>
                    <a:pt x="1805940" y="1549908"/>
                  </a:lnTo>
                  <a:lnTo>
                    <a:pt x="1822704" y="1530096"/>
                  </a:lnTo>
                  <a:lnTo>
                    <a:pt x="1845564" y="1549908"/>
                  </a:lnTo>
                  <a:close/>
                </a:path>
                <a:path w="2091055" h="1941830">
                  <a:moveTo>
                    <a:pt x="1827276" y="1616963"/>
                  </a:moveTo>
                  <a:lnTo>
                    <a:pt x="1781556" y="1574292"/>
                  </a:lnTo>
                  <a:lnTo>
                    <a:pt x="1805940" y="1548384"/>
                  </a:lnTo>
                  <a:lnTo>
                    <a:pt x="1805940" y="1549908"/>
                  </a:lnTo>
                  <a:lnTo>
                    <a:pt x="1845564" y="1549908"/>
                  </a:lnTo>
                  <a:lnTo>
                    <a:pt x="1868424" y="1569720"/>
                  </a:lnTo>
                  <a:lnTo>
                    <a:pt x="1851659" y="1589531"/>
                  </a:lnTo>
                  <a:lnTo>
                    <a:pt x="1827276" y="1616963"/>
                  </a:lnTo>
                  <a:close/>
                </a:path>
                <a:path w="2091055" h="1941830">
                  <a:moveTo>
                    <a:pt x="1764693" y="1644396"/>
                  </a:moveTo>
                  <a:lnTo>
                    <a:pt x="1706880" y="1644396"/>
                  </a:lnTo>
                  <a:lnTo>
                    <a:pt x="1740408" y="1615439"/>
                  </a:lnTo>
                  <a:lnTo>
                    <a:pt x="1764693" y="1644396"/>
                  </a:lnTo>
                  <a:close/>
                </a:path>
                <a:path w="2091055" h="1941830">
                  <a:moveTo>
                    <a:pt x="1732788" y="1703831"/>
                  </a:moveTo>
                  <a:lnTo>
                    <a:pt x="1694688" y="1655063"/>
                  </a:lnTo>
                  <a:lnTo>
                    <a:pt x="1708404" y="1642872"/>
                  </a:lnTo>
                  <a:lnTo>
                    <a:pt x="1706880" y="1644396"/>
                  </a:lnTo>
                  <a:lnTo>
                    <a:pt x="1764693" y="1644396"/>
                  </a:lnTo>
                  <a:lnTo>
                    <a:pt x="1780032" y="1662684"/>
                  </a:lnTo>
                  <a:lnTo>
                    <a:pt x="1748028" y="1691639"/>
                  </a:lnTo>
                  <a:lnTo>
                    <a:pt x="1732788" y="1703831"/>
                  </a:lnTo>
                  <a:close/>
                </a:path>
                <a:path w="2091055" h="1941830">
                  <a:moveTo>
                    <a:pt x="1629156" y="1776984"/>
                  </a:moveTo>
                  <a:lnTo>
                    <a:pt x="1597379" y="1724023"/>
                  </a:lnTo>
                  <a:lnTo>
                    <a:pt x="1635251" y="1699260"/>
                  </a:lnTo>
                  <a:lnTo>
                    <a:pt x="1645920" y="1691639"/>
                  </a:lnTo>
                  <a:lnTo>
                    <a:pt x="1682496" y="1741931"/>
                  </a:lnTo>
                  <a:lnTo>
                    <a:pt x="1670304" y="1749552"/>
                  </a:lnTo>
                  <a:lnTo>
                    <a:pt x="1629156" y="1776984"/>
                  </a:lnTo>
                  <a:close/>
                </a:path>
                <a:path w="2091055" h="1941830">
                  <a:moveTo>
                    <a:pt x="1595628" y="1725168"/>
                  </a:moveTo>
                  <a:lnTo>
                    <a:pt x="1597151" y="1723644"/>
                  </a:lnTo>
                  <a:lnTo>
                    <a:pt x="1597379" y="1724023"/>
                  </a:lnTo>
                  <a:lnTo>
                    <a:pt x="1595628" y="1725168"/>
                  </a:lnTo>
                  <a:close/>
                </a:path>
                <a:path w="2091055" h="1941830">
                  <a:moveTo>
                    <a:pt x="1554183" y="1770888"/>
                  </a:moveTo>
                  <a:lnTo>
                    <a:pt x="1514856" y="1770888"/>
                  </a:lnTo>
                  <a:lnTo>
                    <a:pt x="1545335" y="1754124"/>
                  </a:lnTo>
                  <a:lnTo>
                    <a:pt x="1554183" y="1770888"/>
                  </a:lnTo>
                  <a:close/>
                </a:path>
                <a:path w="2091055" h="1941830">
                  <a:moveTo>
                    <a:pt x="1517904" y="1837944"/>
                  </a:moveTo>
                  <a:lnTo>
                    <a:pt x="1491996" y="1781555"/>
                  </a:lnTo>
                  <a:lnTo>
                    <a:pt x="1516380" y="1769363"/>
                  </a:lnTo>
                  <a:lnTo>
                    <a:pt x="1514856" y="1770888"/>
                  </a:lnTo>
                  <a:lnTo>
                    <a:pt x="1554183" y="1770888"/>
                  </a:lnTo>
                  <a:lnTo>
                    <a:pt x="1574292" y="1808988"/>
                  </a:lnTo>
                  <a:lnTo>
                    <a:pt x="1543812" y="1825752"/>
                  </a:lnTo>
                  <a:lnTo>
                    <a:pt x="1517904" y="1837944"/>
                  </a:lnTo>
                  <a:close/>
                </a:path>
                <a:path w="2091055" h="1941830">
                  <a:moveTo>
                    <a:pt x="1444175" y="1825752"/>
                  </a:moveTo>
                  <a:lnTo>
                    <a:pt x="1383792" y="1825752"/>
                  </a:lnTo>
                  <a:lnTo>
                    <a:pt x="1429512" y="1808988"/>
                  </a:lnTo>
                  <a:lnTo>
                    <a:pt x="1427988" y="1808988"/>
                  </a:lnTo>
                  <a:lnTo>
                    <a:pt x="1435608" y="1805939"/>
                  </a:lnTo>
                  <a:lnTo>
                    <a:pt x="1444175" y="1825752"/>
                  </a:lnTo>
                  <a:close/>
                </a:path>
                <a:path w="2091055" h="1941830">
                  <a:moveTo>
                    <a:pt x="1399032" y="1885188"/>
                  </a:moveTo>
                  <a:lnTo>
                    <a:pt x="1380743" y="1825752"/>
                  </a:lnTo>
                  <a:lnTo>
                    <a:pt x="1385316" y="1824228"/>
                  </a:lnTo>
                  <a:lnTo>
                    <a:pt x="1383792" y="1825752"/>
                  </a:lnTo>
                  <a:lnTo>
                    <a:pt x="1444175" y="1825752"/>
                  </a:lnTo>
                  <a:lnTo>
                    <a:pt x="1459992" y="1862328"/>
                  </a:lnTo>
                  <a:lnTo>
                    <a:pt x="1452372" y="1866900"/>
                  </a:lnTo>
                  <a:lnTo>
                    <a:pt x="1405128" y="1883663"/>
                  </a:lnTo>
                  <a:lnTo>
                    <a:pt x="1399032" y="1885188"/>
                  </a:lnTo>
                  <a:close/>
                </a:path>
                <a:path w="2091055" h="1941830">
                  <a:moveTo>
                    <a:pt x="1277112" y="1918716"/>
                  </a:moveTo>
                  <a:lnTo>
                    <a:pt x="1264920" y="1857755"/>
                  </a:lnTo>
                  <a:lnTo>
                    <a:pt x="1292351" y="1851660"/>
                  </a:lnTo>
                  <a:lnTo>
                    <a:pt x="1290828" y="1851660"/>
                  </a:lnTo>
                  <a:lnTo>
                    <a:pt x="1322832" y="1844039"/>
                  </a:lnTo>
                  <a:lnTo>
                    <a:pt x="1339596" y="1903476"/>
                  </a:lnTo>
                  <a:lnTo>
                    <a:pt x="1306067" y="1911096"/>
                  </a:lnTo>
                  <a:lnTo>
                    <a:pt x="1277112" y="1918716"/>
                  </a:lnTo>
                  <a:close/>
                </a:path>
                <a:path w="2091055" h="1941830">
                  <a:moveTo>
                    <a:pt x="1152143" y="1937004"/>
                  </a:moveTo>
                  <a:lnTo>
                    <a:pt x="1146048" y="1876044"/>
                  </a:lnTo>
                  <a:lnTo>
                    <a:pt x="1171956" y="1872996"/>
                  </a:lnTo>
                  <a:lnTo>
                    <a:pt x="1170432" y="1872996"/>
                  </a:lnTo>
                  <a:lnTo>
                    <a:pt x="1196340" y="1869947"/>
                  </a:lnTo>
                  <a:lnTo>
                    <a:pt x="1194816" y="1869947"/>
                  </a:lnTo>
                  <a:lnTo>
                    <a:pt x="1205484" y="1868424"/>
                  </a:lnTo>
                  <a:lnTo>
                    <a:pt x="1214628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5" h="1941830">
                  <a:moveTo>
                    <a:pt x="1088135" y="1941576"/>
                  </a:moveTo>
                  <a:lnTo>
                    <a:pt x="1025651" y="1941576"/>
                  </a:lnTo>
                  <a:lnTo>
                    <a:pt x="1025651" y="1880616"/>
                  </a:lnTo>
                  <a:lnTo>
                    <a:pt x="1069848" y="1880616"/>
                  </a:lnTo>
                  <a:lnTo>
                    <a:pt x="1086612" y="1879092"/>
                  </a:lnTo>
                  <a:lnTo>
                    <a:pt x="1088135" y="1941576"/>
                  </a:lnTo>
                  <a:close/>
                </a:path>
                <a:path w="2091055" h="1941830">
                  <a:moveTo>
                    <a:pt x="961643" y="1940052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9159" y="1932431"/>
                  </a:lnTo>
                  <a:lnTo>
                    <a:pt x="906780" y="1871472"/>
                  </a:lnTo>
                  <a:lnTo>
                    <a:pt x="920496" y="1872996"/>
                  </a:lnTo>
                  <a:lnTo>
                    <a:pt x="918972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1643" y="1940052"/>
                  </a:lnTo>
                  <a:close/>
                </a:path>
                <a:path w="2091055" h="1941830">
                  <a:moveTo>
                    <a:pt x="836676" y="1923288"/>
                  </a:moveTo>
                  <a:lnTo>
                    <a:pt x="835152" y="1923288"/>
                  </a:lnTo>
                  <a:lnTo>
                    <a:pt x="784860" y="1912620"/>
                  </a:lnTo>
                  <a:lnTo>
                    <a:pt x="774192" y="1909572"/>
                  </a:lnTo>
                  <a:lnTo>
                    <a:pt x="789432" y="1850136"/>
                  </a:lnTo>
                  <a:lnTo>
                    <a:pt x="800100" y="1851660"/>
                  </a:lnTo>
                  <a:lnTo>
                    <a:pt x="798576" y="1851660"/>
                  </a:lnTo>
                  <a:lnTo>
                    <a:pt x="847344" y="1862328"/>
                  </a:lnTo>
                  <a:lnTo>
                    <a:pt x="836676" y="1923288"/>
                  </a:lnTo>
                  <a:close/>
                </a:path>
                <a:path w="2091055" h="1941830">
                  <a:moveTo>
                    <a:pt x="713232" y="1891284"/>
                  </a:moveTo>
                  <a:lnTo>
                    <a:pt x="687324" y="1883663"/>
                  </a:lnTo>
                  <a:lnTo>
                    <a:pt x="653796" y="1871472"/>
                  </a:lnTo>
                  <a:lnTo>
                    <a:pt x="675132" y="1813560"/>
                  </a:lnTo>
                  <a:lnTo>
                    <a:pt x="707136" y="1825752"/>
                  </a:lnTo>
                  <a:lnTo>
                    <a:pt x="705612" y="1825752"/>
                  </a:lnTo>
                  <a:lnTo>
                    <a:pt x="731520" y="1833372"/>
                  </a:lnTo>
                  <a:lnTo>
                    <a:pt x="713232" y="1891284"/>
                  </a:lnTo>
                  <a:close/>
                </a:path>
                <a:path w="2091055" h="1941830">
                  <a:moveTo>
                    <a:pt x="594360" y="1847088"/>
                  </a:moveTo>
                  <a:lnTo>
                    <a:pt x="592836" y="1847088"/>
                  </a:lnTo>
                  <a:lnTo>
                    <a:pt x="548640" y="1825752"/>
                  </a:lnTo>
                  <a:lnTo>
                    <a:pt x="536448" y="1819655"/>
                  </a:lnTo>
                  <a:lnTo>
                    <a:pt x="565404" y="1764792"/>
                  </a:lnTo>
                  <a:lnTo>
                    <a:pt x="576072" y="1770888"/>
                  </a:lnTo>
                  <a:lnTo>
                    <a:pt x="574548" y="1770888"/>
                  </a:lnTo>
                  <a:lnTo>
                    <a:pt x="618744" y="1790700"/>
                  </a:lnTo>
                  <a:lnTo>
                    <a:pt x="594360" y="1847088"/>
                  </a:lnTo>
                  <a:close/>
                </a:path>
                <a:path w="2091055" h="1941830">
                  <a:moveTo>
                    <a:pt x="481583" y="1789176"/>
                  </a:moveTo>
                  <a:lnTo>
                    <a:pt x="461772" y="1776984"/>
                  </a:lnTo>
                  <a:lnTo>
                    <a:pt x="428244" y="1755647"/>
                  </a:lnTo>
                  <a:lnTo>
                    <a:pt x="461772" y="1703831"/>
                  </a:lnTo>
                  <a:lnTo>
                    <a:pt x="495300" y="1725168"/>
                  </a:lnTo>
                  <a:lnTo>
                    <a:pt x="493776" y="1725168"/>
                  </a:lnTo>
                  <a:lnTo>
                    <a:pt x="513587" y="1735836"/>
                  </a:lnTo>
                  <a:lnTo>
                    <a:pt x="481583" y="1789176"/>
                  </a:lnTo>
                  <a:close/>
                </a:path>
                <a:path w="2091055" h="1941830">
                  <a:moveTo>
                    <a:pt x="376428" y="1717547"/>
                  </a:moveTo>
                  <a:lnTo>
                    <a:pt x="342900" y="1691639"/>
                  </a:lnTo>
                  <a:lnTo>
                    <a:pt x="327660" y="1676400"/>
                  </a:lnTo>
                  <a:lnTo>
                    <a:pt x="368808" y="1630680"/>
                  </a:lnTo>
                  <a:lnTo>
                    <a:pt x="384048" y="1644396"/>
                  </a:lnTo>
                  <a:lnTo>
                    <a:pt x="384406" y="1644396"/>
                  </a:lnTo>
                  <a:lnTo>
                    <a:pt x="414528" y="1668780"/>
                  </a:lnTo>
                  <a:lnTo>
                    <a:pt x="376428" y="1717547"/>
                  </a:lnTo>
                  <a:close/>
                </a:path>
                <a:path w="2091055" h="1941830">
                  <a:moveTo>
                    <a:pt x="384406" y="1644396"/>
                  </a:moveTo>
                  <a:lnTo>
                    <a:pt x="384048" y="1644396"/>
                  </a:lnTo>
                  <a:lnTo>
                    <a:pt x="382524" y="1642872"/>
                  </a:lnTo>
                  <a:lnTo>
                    <a:pt x="384406" y="1644396"/>
                  </a:lnTo>
                  <a:close/>
                </a:path>
                <a:path w="2091055" h="1941830">
                  <a:moveTo>
                    <a:pt x="280416" y="1633728"/>
                  </a:moveTo>
                  <a:lnTo>
                    <a:pt x="272796" y="1624584"/>
                  </a:lnTo>
                  <a:lnTo>
                    <a:pt x="239268" y="1589531"/>
                  </a:lnTo>
                  <a:lnTo>
                    <a:pt x="236220" y="1586484"/>
                  </a:lnTo>
                  <a:lnTo>
                    <a:pt x="283464" y="1546860"/>
                  </a:lnTo>
                  <a:lnTo>
                    <a:pt x="284988" y="1548384"/>
                  </a:lnTo>
                  <a:lnTo>
                    <a:pt x="316991" y="1581912"/>
                  </a:lnTo>
                  <a:lnTo>
                    <a:pt x="315468" y="1581912"/>
                  </a:lnTo>
                  <a:lnTo>
                    <a:pt x="324612" y="1589531"/>
                  </a:lnTo>
                  <a:lnTo>
                    <a:pt x="280416" y="1633728"/>
                  </a:lnTo>
                  <a:close/>
                </a:path>
                <a:path w="2091055" h="1941830">
                  <a:moveTo>
                    <a:pt x="196596" y="1537716"/>
                  </a:moveTo>
                  <a:lnTo>
                    <a:pt x="178308" y="1514855"/>
                  </a:lnTo>
                  <a:lnTo>
                    <a:pt x="158496" y="1487424"/>
                  </a:lnTo>
                  <a:lnTo>
                    <a:pt x="210312" y="1450847"/>
                  </a:lnTo>
                  <a:lnTo>
                    <a:pt x="228600" y="1479804"/>
                  </a:lnTo>
                  <a:lnTo>
                    <a:pt x="229797" y="1479804"/>
                  </a:lnTo>
                  <a:lnTo>
                    <a:pt x="245364" y="1499616"/>
                  </a:lnTo>
                  <a:lnTo>
                    <a:pt x="196596" y="1537716"/>
                  </a:lnTo>
                  <a:close/>
                </a:path>
                <a:path w="2091055" h="1941830">
                  <a:moveTo>
                    <a:pt x="229797" y="1479804"/>
                  </a:moveTo>
                  <a:lnTo>
                    <a:pt x="228600" y="1479804"/>
                  </a:lnTo>
                  <a:lnTo>
                    <a:pt x="228600" y="1478280"/>
                  </a:lnTo>
                  <a:lnTo>
                    <a:pt x="229797" y="1479804"/>
                  </a:lnTo>
                  <a:close/>
                </a:path>
                <a:path w="2091055" h="1941830">
                  <a:moveTo>
                    <a:pt x="124968" y="1432560"/>
                  </a:moveTo>
                  <a:lnTo>
                    <a:pt x="103632" y="1392936"/>
                  </a:lnTo>
                  <a:lnTo>
                    <a:pt x="94487" y="1376171"/>
                  </a:lnTo>
                  <a:lnTo>
                    <a:pt x="150876" y="1348739"/>
                  </a:lnTo>
                  <a:lnTo>
                    <a:pt x="157803" y="1363980"/>
                  </a:lnTo>
                  <a:lnTo>
                    <a:pt x="156972" y="1363980"/>
                  </a:lnTo>
                  <a:lnTo>
                    <a:pt x="178308" y="1402080"/>
                  </a:lnTo>
                  <a:lnTo>
                    <a:pt x="124968" y="1432560"/>
                  </a:lnTo>
                  <a:close/>
                </a:path>
                <a:path w="2091055" h="1941830">
                  <a:moveTo>
                    <a:pt x="158496" y="1365504"/>
                  </a:moveTo>
                  <a:lnTo>
                    <a:pt x="156972" y="1363980"/>
                  </a:lnTo>
                  <a:lnTo>
                    <a:pt x="157803" y="1363980"/>
                  </a:lnTo>
                  <a:lnTo>
                    <a:pt x="158496" y="1365504"/>
                  </a:lnTo>
                  <a:close/>
                </a:path>
                <a:path w="2091055" h="1941830">
                  <a:moveTo>
                    <a:pt x="68580" y="1318260"/>
                  </a:moveTo>
                  <a:lnTo>
                    <a:pt x="64008" y="1306068"/>
                  </a:lnTo>
                  <a:lnTo>
                    <a:pt x="47244" y="1260347"/>
                  </a:lnTo>
                  <a:lnTo>
                    <a:pt x="45720" y="1257300"/>
                  </a:lnTo>
                  <a:lnTo>
                    <a:pt x="105156" y="1239012"/>
                  </a:lnTo>
                  <a:lnTo>
                    <a:pt x="105156" y="1242060"/>
                  </a:lnTo>
                  <a:lnTo>
                    <a:pt x="105681" y="1242060"/>
                  </a:lnTo>
                  <a:lnTo>
                    <a:pt x="120396" y="1284731"/>
                  </a:lnTo>
                  <a:lnTo>
                    <a:pt x="121049" y="1284731"/>
                  </a:lnTo>
                  <a:lnTo>
                    <a:pt x="124968" y="1293876"/>
                  </a:lnTo>
                  <a:lnTo>
                    <a:pt x="68580" y="1318260"/>
                  </a:lnTo>
                  <a:close/>
                </a:path>
                <a:path w="2091055" h="1941830">
                  <a:moveTo>
                    <a:pt x="105681" y="1242060"/>
                  </a:moveTo>
                  <a:lnTo>
                    <a:pt x="105156" y="1242060"/>
                  </a:lnTo>
                  <a:lnTo>
                    <a:pt x="105156" y="1240536"/>
                  </a:lnTo>
                  <a:lnTo>
                    <a:pt x="105681" y="1242060"/>
                  </a:lnTo>
                  <a:close/>
                </a:path>
                <a:path w="2091055" h="1941830">
                  <a:moveTo>
                    <a:pt x="121049" y="1284731"/>
                  </a:moveTo>
                  <a:lnTo>
                    <a:pt x="120396" y="1284731"/>
                  </a:lnTo>
                  <a:lnTo>
                    <a:pt x="120396" y="1283208"/>
                  </a:lnTo>
                  <a:lnTo>
                    <a:pt x="121049" y="1284731"/>
                  </a:lnTo>
                  <a:close/>
                </a:path>
                <a:path w="2091055" h="1941830">
                  <a:moveTo>
                    <a:pt x="27432" y="1197863"/>
                  </a:moveTo>
                  <a:lnTo>
                    <a:pt x="25908" y="1191768"/>
                  </a:lnTo>
                  <a:lnTo>
                    <a:pt x="16764" y="1143000"/>
                  </a:lnTo>
                  <a:lnTo>
                    <a:pt x="13716" y="1133855"/>
                  </a:lnTo>
                  <a:lnTo>
                    <a:pt x="74676" y="1123188"/>
                  </a:lnTo>
                  <a:lnTo>
                    <a:pt x="76200" y="1132331"/>
                  </a:lnTo>
                  <a:lnTo>
                    <a:pt x="76485" y="1132331"/>
                  </a:lnTo>
                  <a:lnTo>
                    <a:pt x="80772" y="1155192"/>
                  </a:lnTo>
                  <a:lnTo>
                    <a:pt x="81178" y="1155192"/>
                  </a:lnTo>
                  <a:lnTo>
                    <a:pt x="86868" y="1176528"/>
                  </a:lnTo>
                  <a:lnTo>
                    <a:pt x="87249" y="1176528"/>
                  </a:lnTo>
                  <a:lnTo>
                    <a:pt x="88391" y="1181100"/>
                  </a:lnTo>
                  <a:lnTo>
                    <a:pt x="27432" y="1197863"/>
                  </a:lnTo>
                  <a:close/>
                </a:path>
                <a:path w="2091055" h="1941830">
                  <a:moveTo>
                    <a:pt x="76485" y="1132331"/>
                  </a:moveTo>
                  <a:lnTo>
                    <a:pt x="76200" y="1132331"/>
                  </a:lnTo>
                  <a:lnTo>
                    <a:pt x="76200" y="1130808"/>
                  </a:lnTo>
                  <a:lnTo>
                    <a:pt x="76485" y="1132331"/>
                  </a:lnTo>
                  <a:close/>
                </a:path>
                <a:path w="2091055" h="1941830">
                  <a:moveTo>
                    <a:pt x="81178" y="1155192"/>
                  </a:moveTo>
                  <a:lnTo>
                    <a:pt x="80772" y="1155192"/>
                  </a:lnTo>
                  <a:lnTo>
                    <a:pt x="80772" y="1153668"/>
                  </a:lnTo>
                  <a:lnTo>
                    <a:pt x="81178" y="1155192"/>
                  </a:lnTo>
                  <a:close/>
                </a:path>
                <a:path w="2091055" h="1941830">
                  <a:moveTo>
                    <a:pt x="87249" y="1176528"/>
                  </a:moveTo>
                  <a:lnTo>
                    <a:pt x="86868" y="1176528"/>
                  </a:lnTo>
                  <a:lnTo>
                    <a:pt x="86868" y="1175004"/>
                  </a:lnTo>
                  <a:lnTo>
                    <a:pt x="87249" y="1176528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593090" y="1629664"/>
            <a:ext cx="102489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recebidos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748589" y="1799246"/>
            <a:ext cx="716915" cy="766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75</a:t>
            </a:r>
            <a:endParaRPr sz="485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840191" y="1629664"/>
            <a:ext cx="111823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concluídos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04874" y="1464500"/>
            <a:ext cx="1938528" cy="1559051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62130" y="3499040"/>
            <a:ext cx="681227" cy="630935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1295881" y="4119184"/>
            <a:ext cx="141605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JURÍDICA</a:t>
            </a:r>
            <a:endParaRPr sz="1300">
              <a:latin typeface="Century Gothic"/>
              <a:cs typeface="Century Gothic"/>
            </a:endParaRPr>
          </a:p>
          <a:p>
            <a:pPr algn="ctr">
              <a:lnSpc>
                <a:spcPts val="1880"/>
              </a:lnSpc>
            </a:pPr>
            <a:r>
              <a:rPr dirty="0" sz="1600" spc="10">
                <a:solidFill>
                  <a:srgbClr val="183B46"/>
                </a:solidFill>
                <a:latin typeface="Century Gothic"/>
                <a:cs typeface="Century Gothic"/>
              </a:rPr>
              <a:t>5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7%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05686" y="3477704"/>
            <a:ext cx="801623" cy="743711"/>
          </a:xfrm>
          <a:prstGeom prst="rect">
            <a:avLst/>
          </a:prstGeom>
        </p:spPr>
      </p:pic>
      <p:sp>
        <p:nvSpPr>
          <p:cNvPr id="16" name="object 16" descr=""/>
          <p:cNvSpPr txBox="1"/>
          <p:nvPr/>
        </p:nvSpPr>
        <p:spPr>
          <a:xfrm>
            <a:off x="4174623" y="4119184"/>
            <a:ext cx="857885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ANÔNIMO</a:t>
            </a:r>
            <a:endParaRPr sz="1300">
              <a:latin typeface="Century Gothic"/>
              <a:cs typeface="Century Gothic"/>
            </a:endParaRPr>
          </a:p>
          <a:p>
            <a:pPr algn="ctr" marL="635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17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23%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15358" y="3477704"/>
            <a:ext cx="676655" cy="627887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6613035" y="4119184"/>
            <a:ext cx="118618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FÍSICA</a:t>
            </a:r>
            <a:endParaRPr sz="1300">
              <a:latin typeface="Century Gothic"/>
              <a:cs typeface="Century Gothic"/>
            </a:endParaRPr>
          </a:p>
          <a:p>
            <a:pPr algn="ctr" marL="93980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52</a:t>
            </a:r>
            <a:endParaRPr sz="1600">
              <a:latin typeface="Century Gothic"/>
              <a:cs typeface="Century Gothic"/>
            </a:endParaRPr>
          </a:p>
          <a:p>
            <a:pPr algn="ctr" marL="94615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69%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041374" y="1799246"/>
            <a:ext cx="716915" cy="9582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5615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75</a:t>
            </a:r>
            <a:endParaRPr sz="4850">
              <a:latin typeface="Century Gothic"/>
              <a:cs typeface="Century Gothic"/>
            </a:endParaRPr>
          </a:p>
          <a:p>
            <a:pPr marL="85725">
              <a:lnSpc>
                <a:spcPts val="1714"/>
              </a:lnSpc>
            </a:pPr>
            <a:r>
              <a:rPr dirty="0" sz="1600" spc="-20" b="1">
                <a:solidFill>
                  <a:srgbClr val="B35E07"/>
                </a:solidFill>
                <a:latin typeface="Century Gothic"/>
                <a:cs typeface="Century Gothic"/>
              </a:rPr>
              <a:t>100%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7120" rIns="0" bIns="0" rtlCol="0" vert="horz">
            <a:spAutoFit/>
          </a:bodyPr>
          <a:lstStyle/>
          <a:p>
            <a:pPr marL="17145">
              <a:lnSpc>
                <a:spcPts val="2335"/>
              </a:lnSpc>
              <a:spcBef>
                <a:spcPts val="110"/>
              </a:spcBef>
            </a:pPr>
            <a:r>
              <a:rPr dirty="0" spc="-10">
                <a:solidFill>
                  <a:srgbClr val="2F3D46"/>
                </a:solidFill>
              </a:rPr>
              <a:t>PROTOCOLOS</a:t>
            </a:r>
          </a:p>
          <a:p>
            <a:pPr marL="17145">
              <a:lnSpc>
                <a:spcPts val="1255"/>
              </a:lnSpc>
            </a:pPr>
            <a:r>
              <a:rPr dirty="0" sz="1150">
                <a:solidFill>
                  <a:srgbClr val="183B46"/>
                </a:solidFill>
              </a:rPr>
              <a:t>AGO</a:t>
            </a:r>
            <a:r>
              <a:rPr dirty="0" sz="1150" spc="50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/>
          <p:nvPr/>
        </p:nvSpPr>
        <p:spPr>
          <a:xfrm>
            <a:off x="278338" y="316928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4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75910"/>
          </a:xfrm>
          <a:custGeom>
            <a:avLst/>
            <a:gdLst/>
            <a:ahLst/>
            <a:cxnLst/>
            <a:rect l="l" t="t" r="r" b="b"/>
            <a:pathLst>
              <a:path w="9570085" h="5375910">
                <a:moveTo>
                  <a:pt x="9569785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278338" y="205676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3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3458023" y="1112456"/>
            <a:ext cx="2633980" cy="2633345"/>
            <a:chOff x="3458023" y="1112456"/>
            <a:chExt cx="2633980" cy="2633345"/>
          </a:xfrm>
        </p:grpSpPr>
        <p:sp>
          <p:nvSpPr>
            <p:cNvPr id="5" name="object 5" descr=""/>
            <p:cNvSpPr/>
            <p:nvPr/>
          </p:nvSpPr>
          <p:spPr>
            <a:xfrm>
              <a:off x="4774138" y="1112456"/>
              <a:ext cx="1315720" cy="1268095"/>
            </a:xfrm>
            <a:custGeom>
              <a:avLst/>
              <a:gdLst/>
              <a:ahLst/>
              <a:cxnLst/>
              <a:rect l="l" t="t" r="r" b="b"/>
              <a:pathLst>
                <a:path w="1315720" h="1268095">
                  <a:moveTo>
                    <a:pt x="775716" y="1267967"/>
                  </a:moveTo>
                  <a:lnTo>
                    <a:pt x="771115" y="1219395"/>
                  </a:lnTo>
                  <a:lnTo>
                    <a:pt x="763595" y="1171760"/>
                  </a:lnTo>
                  <a:lnTo>
                    <a:pt x="753248" y="1125151"/>
                  </a:lnTo>
                  <a:lnTo>
                    <a:pt x="740168" y="1079657"/>
                  </a:lnTo>
                  <a:lnTo>
                    <a:pt x="724448" y="1035368"/>
                  </a:lnTo>
                  <a:lnTo>
                    <a:pt x="706183" y="992373"/>
                  </a:lnTo>
                  <a:lnTo>
                    <a:pt x="685466" y="950760"/>
                  </a:lnTo>
                  <a:lnTo>
                    <a:pt x="662390" y="910617"/>
                  </a:lnTo>
                  <a:lnTo>
                    <a:pt x="637050" y="872035"/>
                  </a:lnTo>
                  <a:lnTo>
                    <a:pt x="609539" y="835103"/>
                  </a:lnTo>
                  <a:lnTo>
                    <a:pt x="579950" y="799908"/>
                  </a:lnTo>
                  <a:lnTo>
                    <a:pt x="548377" y="766540"/>
                  </a:lnTo>
                  <a:lnTo>
                    <a:pt x="514914" y="735089"/>
                  </a:lnTo>
                  <a:lnTo>
                    <a:pt x="479654" y="705642"/>
                  </a:lnTo>
                  <a:lnTo>
                    <a:pt x="442691" y="678289"/>
                  </a:lnTo>
                  <a:lnTo>
                    <a:pt x="404119" y="653119"/>
                  </a:lnTo>
                  <a:lnTo>
                    <a:pt x="364031" y="630221"/>
                  </a:lnTo>
                  <a:lnTo>
                    <a:pt x="322521" y="609684"/>
                  </a:lnTo>
                  <a:lnTo>
                    <a:pt x="279683" y="591596"/>
                  </a:lnTo>
                  <a:lnTo>
                    <a:pt x="235610" y="576047"/>
                  </a:lnTo>
                  <a:lnTo>
                    <a:pt x="190396" y="563126"/>
                  </a:lnTo>
                  <a:lnTo>
                    <a:pt x="144134" y="552921"/>
                  </a:lnTo>
                  <a:lnTo>
                    <a:pt x="96918" y="545522"/>
                  </a:lnTo>
                  <a:lnTo>
                    <a:pt x="48842" y="541017"/>
                  </a:lnTo>
                  <a:lnTo>
                    <a:pt x="0" y="539495"/>
                  </a:lnTo>
                  <a:lnTo>
                    <a:pt x="0" y="0"/>
                  </a:lnTo>
                  <a:lnTo>
                    <a:pt x="48286" y="872"/>
                  </a:lnTo>
                  <a:lnTo>
                    <a:pt x="96155" y="3472"/>
                  </a:lnTo>
                  <a:lnTo>
                    <a:pt x="143577" y="7768"/>
                  </a:lnTo>
                  <a:lnTo>
                    <a:pt x="190519" y="13732"/>
                  </a:lnTo>
                  <a:lnTo>
                    <a:pt x="236951" y="21334"/>
                  </a:lnTo>
                  <a:lnTo>
                    <a:pt x="282841" y="30545"/>
                  </a:lnTo>
                  <a:lnTo>
                    <a:pt x="328158" y="41335"/>
                  </a:lnTo>
                  <a:lnTo>
                    <a:pt x="372872" y="53676"/>
                  </a:lnTo>
                  <a:lnTo>
                    <a:pt x="416950" y="67538"/>
                  </a:lnTo>
                  <a:lnTo>
                    <a:pt x="460363" y="82892"/>
                  </a:lnTo>
                  <a:lnTo>
                    <a:pt x="503077" y="99708"/>
                  </a:lnTo>
                  <a:lnTo>
                    <a:pt x="545064" y="117957"/>
                  </a:lnTo>
                  <a:lnTo>
                    <a:pt x="586290" y="137610"/>
                  </a:lnTo>
                  <a:lnTo>
                    <a:pt x="626726" y="158637"/>
                  </a:lnTo>
                  <a:lnTo>
                    <a:pt x="666339" y="181009"/>
                  </a:lnTo>
                  <a:lnTo>
                    <a:pt x="705099" y="204697"/>
                  </a:lnTo>
                  <a:lnTo>
                    <a:pt x="742975" y="229671"/>
                  </a:lnTo>
                  <a:lnTo>
                    <a:pt x="779935" y="255902"/>
                  </a:lnTo>
                  <a:lnTo>
                    <a:pt x="815949" y="283361"/>
                  </a:lnTo>
                  <a:lnTo>
                    <a:pt x="850984" y="312018"/>
                  </a:lnTo>
                  <a:lnTo>
                    <a:pt x="885011" y="341845"/>
                  </a:lnTo>
                  <a:lnTo>
                    <a:pt x="917997" y="372811"/>
                  </a:lnTo>
                  <a:lnTo>
                    <a:pt x="949912" y="404887"/>
                  </a:lnTo>
                  <a:lnTo>
                    <a:pt x="980724" y="438045"/>
                  </a:lnTo>
                  <a:lnTo>
                    <a:pt x="1010403" y="472254"/>
                  </a:lnTo>
                  <a:lnTo>
                    <a:pt x="1038916" y="507486"/>
                  </a:lnTo>
                  <a:lnTo>
                    <a:pt x="1066234" y="543711"/>
                  </a:lnTo>
                  <a:lnTo>
                    <a:pt x="1092324" y="580899"/>
                  </a:lnTo>
                  <a:lnTo>
                    <a:pt x="1117155" y="619023"/>
                  </a:lnTo>
                  <a:lnTo>
                    <a:pt x="1140698" y="658051"/>
                  </a:lnTo>
                  <a:lnTo>
                    <a:pt x="1162919" y="697955"/>
                  </a:lnTo>
                  <a:lnTo>
                    <a:pt x="1183788" y="738705"/>
                  </a:lnTo>
                  <a:lnTo>
                    <a:pt x="1203275" y="780273"/>
                  </a:lnTo>
                  <a:lnTo>
                    <a:pt x="1221347" y="822628"/>
                  </a:lnTo>
                  <a:lnTo>
                    <a:pt x="1237974" y="865742"/>
                  </a:lnTo>
                  <a:lnTo>
                    <a:pt x="1253124" y="909585"/>
                  </a:lnTo>
                  <a:lnTo>
                    <a:pt x="1266766" y="954128"/>
                  </a:lnTo>
                  <a:lnTo>
                    <a:pt x="1278869" y="999342"/>
                  </a:lnTo>
                  <a:lnTo>
                    <a:pt x="1289403" y="1045196"/>
                  </a:lnTo>
                  <a:lnTo>
                    <a:pt x="1298335" y="1091663"/>
                  </a:lnTo>
                  <a:lnTo>
                    <a:pt x="1305634" y="1138711"/>
                  </a:lnTo>
                  <a:lnTo>
                    <a:pt x="1311270" y="1186314"/>
                  </a:lnTo>
                  <a:lnTo>
                    <a:pt x="1315212" y="1234440"/>
                  </a:lnTo>
                  <a:lnTo>
                    <a:pt x="775716" y="1267967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060650" y="2346896"/>
              <a:ext cx="1031240" cy="1306195"/>
            </a:xfrm>
            <a:custGeom>
              <a:avLst/>
              <a:gdLst/>
              <a:ahLst/>
              <a:cxnLst/>
              <a:rect l="l" t="t" r="r" b="b"/>
              <a:pathLst>
                <a:path w="1031239" h="1306195">
                  <a:moveTo>
                    <a:pt x="198120" y="1306067"/>
                  </a:moveTo>
                  <a:lnTo>
                    <a:pt x="0" y="804672"/>
                  </a:lnTo>
                  <a:lnTo>
                    <a:pt x="43842" y="785769"/>
                  </a:lnTo>
                  <a:lnTo>
                    <a:pt x="86061" y="764403"/>
                  </a:lnTo>
                  <a:lnTo>
                    <a:pt x="126589" y="740681"/>
                  </a:lnTo>
                  <a:lnTo>
                    <a:pt x="165358" y="714711"/>
                  </a:lnTo>
                  <a:lnTo>
                    <a:pt x="202299" y="686601"/>
                  </a:lnTo>
                  <a:lnTo>
                    <a:pt x="237344" y="656457"/>
                  </a:lnTo>
                  <a:lnTo>
                    <a:pt x="270425" y="624388"/>
                  </a:lnTo>
                  <a:lnTo>
                    <a:pt x="301474" y="590501"/>
                  </a:lnTo>
                  <a:lnTo>
                    <a:pt x="330423" y="554904"/>
                  </a:lnTo>
                  <a:lnTo>
                    <a:pt x="357204" y="517705"/>
                  </a:lnTo>
                  <a:lnTo>
                    <a:pt x="381748" y="479011"/>
                  </a:lnTo>
                  <a:lnTo>
                    <a:pt x="403988" y="438929"/>
                  </a:lnTo>
                  <a:lnTo>
                    <a:pt x="423856" y="397568"/>
                  </a:lnTo>
                  <a:lnTo>
                    <a:pt x="441282" y="355035"/>
                  </a:lnTo>
                  <a:lnTo>
                    <a:pt x="456200" y="311438"/>
                  </a:lnTo>
                  <a:lnTo>
                    <a:pt x="468540" y="266883"/>
                  </a:lnTo>
                  <a:lnTo>
                    <a:pt x="478236" y="221480"/>
                  </a:lnTo>
                  <a:lnTo>
                    <a:pt x="485218" y="175335"/>
                  </a:lnTo>
                  <a:lnTo>
                    <a:pt x="489419" y="128556"/>
                  </a:lnTo>
                  <a:lnTo>
                    <a:pt x="490770" y="81251"/>
                  </a:lnTo>
                  <a:lnTo>
                    <a:pt x="489204" y="33528"/>
                  </a:lnTo>
                  <a:lnTo>
                    <a:pt x="1028700" y="0"/>
                  </a:lnTo>
                  <a:lnTo>
                    <a:pt x="1030801" y="48617"/>
                  </a:lnTo>
                  <a:lnTo>
                    <a:pt x="1031113" y="96994"/>
                  </a:lnTo>
                  <a:lnTo>
                    <a:pt x="1029661" y="145092"/>
                  </a:lnTo>
                  <a:lnTo>
                    <a:pt x="1026468" y="192873"/>
                  </a:lnTo>
                  <a:lnTo>
                    <a:pt x="1021559" y="240298"/>
                  </a:lnTo>
                  <a:lnTo>
                    <a:pt x="1014960" y="287329"/>
                  </a:lnTo>
                  <a:lnTo>
                    <a:pt x="1006693" y="333926"/>
                  </a:lnTo>
                  <a:lnTo>
                    <a:pt x="996784" y="380052"/>
                  </a:lnTo>
                  <a:lnTo>
                    <a:pt x="985258" y="425667"/>
                  </a:lnTo>
                  <a:lnTo>
                    <a:pt x="972138" y="470733"/>
                  </a:lnTo>
                  <a:lnTo>
                    <a:pt x="957450" y="515212"/>
                  </a:lnTo>
                  <a:lnTo>
                    <a:pt x="941218" y="559065"/>
                  </a:lnTo>
                  <a:lnTo>
                    <a:pt x="923466" y="602252"/>
                  </a:lnTo>
                  <a:lnTo>
                    <a:pt x="904219" y="644737"/>
                  </a:lnTo>
                  <a:lnTo>
                    <a:pt x="883502" y="686479"/>
                  </a:lnTo>
                  <a:lnTo>
                    <a:pt x="861339" y="727441"/>
                  </a:lnTo>
                  <a:lnTo>
                    <a:pt x="837754" y="767584"/>
                  </a:lnTo>
                  <a:lnTo>
                    <a:pt x="812772" y="806869"/>
                  </a:lnTo>
                  <a:lnTo>
                    <a:pt x="786418" y="845257"/>
                  </a:lnTo>
                  <a:lnTo>
                    <a:pt x="758716" y="882711"/>
                  </a:lnTo>
                  <a:lnTo>
                    <a:pt x="729691" y="919191"/>
                  </a:lnTo>
                  <a:lnTo>
                    <a:pt x="699367" y="954659"/>
                  </a:lnTo>
                  <a:lnTo>
                    <a:pt x="667768" y="989076"/>
                  </a:lnTo>
                  <a:lnTo>
                    <a:pt x="634920" y="1022403"/>
                  </a:lnTo>
                  <a:lnTo>
                    <a:pt x="600847" y="1054603"/>
                  </a:lnTo>
                  <a:lnTo>
                    <a:pt x="565572" y="1085636"/>
                  </a:lnTo>
                  <a:lnTo>
                    <a:pt x="529122" y="1115464"/>
                  </a:lnTo>
                  <a:lnTo>
                    <a:pt x="491520" y="1144048"/>
                  </a:lnTo>
                  <a:lnTo>
                    <a:pt x="452791" y="1171350"/>
                  </a:lnTo>
                  <a:lnTo>
                    <a:pt x="412959" y="1197330"/>
                  </a:lnTo>
                  <a:lnTo>
                    <a:pt x="372049" y="1221951"/>
                  </a:lnTo>
                  <a:lnTo>
                    <a:pt x="330086" y="1245174"/>
                  </a:lnTo>
                  <a:lnTo>
                    <a:pt x="287093" y="1266960"/>
                  </a:lnTo>
                  <a:lnTo>
                    <a:pt x="243096" y="1287271"/>
                  </a:lnTo>
                  <a:lnTo>
                    <a:pt x="198120" y="1306067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634186" y="2817812"/>
              <a:ext cx="1624965" cy="928369"/>
            </a:xfrm>
            <a:custGeom>
              <a:avLst/>
              <a:gdLst/>
              <a:ahLst/>
              <a:cxnLst/>
              <a:rect l="l" t="t" r="r" b="b"/>
              <a:pathLst>
                <a:path w="1624964" h="928370">
                  <a:moveTo>
                    <a:pt x="1160930" y="927901"/>
                  </a:moveTo>
                  <a:lnTo>
                    <a:pt x="1114448" y="927810"/>
                  </a:lnTo>
                  <a:lnTo>
                    <a:pt x="1068112" y="926075"/>
                  </a:lnTo>
                  <a:lnTo>
                    <a:pt x="1021963" y="922710"/>
                  </a:lnTo>
                  <a:lnTo>
                    <a:pt x="976045" y="917731"/>
                  </a:lnTo>
                  <a:lnTo>
                    <a:pt x="930398" y="911152"/>
                  </a:lnTo>
                  <a:lnTo>
                    <a:pt x="885066" y="902988"/>
                  </a:lnTo>
                  <a:lnTo>
                    <a:pt x="840088" y="893253"/>
                  </a:lnTo>
                  <a:lnTo>
                    <a:pt x="795508" y="881962"/>
                  </a:lnTo>
                  <a:lnTo>
                    <a:pt x="751367" y="869131"/>
                  </a:lnTo>
                  <a:lnTo>
                    <a:pt x="707707" y="854773"/>
                  </a:lnTo>
                  <a:lnTo>
                    <a:pt x="664570" y="838903"/>
                  </a:lnTo>
                  <a:lnTo>
                    <a:pt x="621998" y="821537"/>
                  </a:lnTo>
                  <a:lnTo>
                    <a:pt x="580032" y="802688"/>
                  </a:lnTo>
                  <a:lnTo>
                    <a:pt x="538715" y="782372"/>
                  </a:lnTo>
                  <a:lnTo>
                    <a:pt x="498089" y="760603"/>
                  </a:lnTo>
                  <a:lnTo>
                    <a:pt x="458194" y="737397"/>
                  </a:lnTo>
                  <a:lnTo>
                    <a:pt x="419074" y="712766"/>
                  </a:lnTo>
                  <a:lnTo>
                    <a:pt x="380769" y="686728"/>
                  </a:lnTo>
                  <a:lnTo>
                    <a:pt x="343323" y="659295"/>
                  </a:lnTo>
                  <a:lnTo>
                    <a:pt x="306776" y="630483"/>
                  </a:lnTo>
                  <a:lnTo>
                    <a:pt x="271171" y="600307"/>
                  </a:lnTo>
                  <a:lnTo>
                    <a:pt x="236549" y="568781"/>
                  </a:lnTo>
                  <a:lnTo>
                    <a:pt x="202952" y="535920"/>
                  </a:lnTo>
                  <a:lnTo>
                    <a:pt x="170422" y="501738"/>
                  </a:lnTo>
                  <a:lnTo>
                    <a:pt x="139002" y="466251"/>
                  </a:lnTo>
                  <a:lnTo>
                    <a:pt x="108732" y="429473"/>
                  </a:lnTo>
                  <a:lnTo>
                    <a:pt x="79655" y="391419"/>
                  </a:lnTo>
                  <a:lnTo>
                    <a:pt x="51813" y="352104"/>
                  </a:lnTo>
                  <a:lnTo>
                    <a:pt x="25247" y="311542"/>
                  </a:lnTo>
                  <a:lnTo>
                    <a:pt x="0" y="269747"/>
                  </a:lnTo>
                  <a:lnTo>
                    <a:pt x="467867" y="0"/>
                  </a:lnTo>
                  <a:lnTo>
                    <a:pt x="492978" y="40712"/>
                  </a:lnTo>
                  <a:lnTo>
                    <a:pt x="520228" y="79385"/>
                  </a:lnTo>
                  <a:lnTo>
                    <a:pt x="549500" y="115978"/>
                  </a:lnTo>
                  <a:lnTo>
                    <a:pt x="580679" y="150452"/>
                  </a:lnTo>
                  <a:lnTo>
                    <a:pt x="613649" y="182767"/>
                  </a:lnTo>
                  <a:lnTo>
                    <a:pt x="648295" y="212883"/>
                  </a:lnTo>
                  <a:lnTo>
                    <a:pt x="684500" y="240761"/>
                  </a:lnTo>
                  <a:lnTo>
                    <a:pt x="722150" y="266361"/>
                  </a:lnTo>
                  <a:lnTo>
                    <a:pt x="761127" y="289643"/>
                  </a:lnTo>
                  <a:lnTo>
                    <a:pt x="801317" y="310567"/>
                  </a:lnTo>
                  <a:lnTo>
                    <a:pt x="842604" y="329095"/>
                  </a:lnTo>
                  <a:lnTo>
                    <a:pt x="884872" y="345186"/>
                  </a:lnTo>
                  <a:lnTo>
                    <a:pt x="928005" y="358800"/>
                  </a:lnTo>
                  <a:lnTo>
                    <a:pt x="971887" y="369898"/>
                  </a:lnTo>
                  <a:lnTo>
                    <a:pt x="1016403" y="378440"/>
                  </a:lnTo>
                  <a:lnTo>
                    <a:pt x="1061437" y="384386"/>
                  </a:lnTo>
                  <a:lnTo>
                    <a:pt x="1106873" y="387697"/>
                  </a:lnTo>
                  <a:lnTo>
                    <a:pt x="1152596" y="388334"/>
                  </a:lnTo>
                  <a:lnTo>
                    <a:pt x="1198489" y="386255"/>
                  </a:lnTo>
                  <a:lnTo>
                    <a:pt x="1244437" y="381423"/>
                  </a:lnTo>
                  <a:lnTo>
                    <a:pt x="1290324" y="373796"/>
                  </a:lnTo>
                  <a:lnTo>
                    <a:pt x="1336035" y="363336"/>
                  </a:lnTo>
                  <a:lnTo>
                    <a:pt x="1381453" y="350002"/>
                  </a:lnTo>
                  <a:lnTo>
                    <a:pt x="1426463" y="333756"/>
                  </a:lnTo>
                  <a:lnTo>
                    <a:pt x="1624583" y="835151"/>
                  </a:lnTo>
                  <a:lnTo>
                    <a:pt x="1578942" y="852310"/>
                  </a:lnTo>
                  <a:lnTo>
                    <a:pt x="1533028" y="867678"/>
                  </a:lnTo>
                  <a:lnTo>
                    <a:pt x="1486883" y="881269"/>
                  </a:lnTo>
                  <a:lnTo>
                    <a:pt x="1440550" y="893099"/>
                  </a:lnTo>
                  <a:lnTo>
                    <a:pt x="1394070" y="903181"/>
                  </a:lnTo>
                  <a:lnTo>
                    <a:pt x="1347484" y="911531"/>
                  </a:lnTo>
                  <a:lnTo>
                    <a:pt x="1300836" y="918163"/>
                  </a:lnTo>
                  <a:lnTo>
                    <a:pt x="1254166" y="923092"/>
                  </a:lnTo>
                  <a:lnTo>
                    <a:pt x="1207517" y="926334"/>
                  </a:lnTo>
                  <a:lnTo>
                    <a:pt x="1160930" y="927901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458023" y="1226756"/>
              <a:ext cx="1000760" cy="1861185"/>
            </a:xfrm>
            <a:custGeom>
              <a:avLst/>
              <a:gdLst/>
              <a:ahLst/>
              <a:cxnLst/>
              <a:rect l="l" t="t" r="r" b="b"/>
              <a:pathLst>
                <a:path w="1000760" h="1861185">
                  <a:moveTo>
                    <a:pt x="176163" y="1860804"/>
                  </a:moveTo>
                  <a:lnTo>
                    <a:pt x="152836" y="1818588"/>
                  </a:lnTo>
                  <a:lnTo>
                    <a:pt x="131210" y="1775889"/>
                  </a:lnTo>
                  <a:lnTo>
                    <a:pt x="111274" y="1732748"/>
                  </a:lnTo>
                  <a:lnTo>
                    <a:pt x="93017" y="1689206"/>
                  </a:lnTo>
                  <a:lnTo>
                    <a:pt x="76429" y="1645303"/>
                  </a:lnTo>
                  <a:lnTo>
                    <a:pt x="61500" y="1601080"/>
                  </a:lnTo>
                  <a:lnTo>
                    <a:pt x="48218" y="1556579"/>
                  </a:lnTo>
                  <a:lnTo>
                    <a:pt x="36573" y="1511840"/>
                  </a:lnTo>
                  <a:lnTo>
                    <a:pt x="26555" y="1466904"/>
                  </a:lnTo>
                  <a:lnTo>
                    <a:pt x="18152" y="1421812"/>
                  </a:lnTo>
                  <a:lnTo>
                    <a:pt x="11354" y="1376604"/>
                  </a:lnTo>
                  <a:lnTo>
                    <a:pt x="6150" y="1331322"/>
                  </a:lnTo>
                  <a:lnTo>
                    <a:pt x="2530" y="1286006"/>
                  </a:lnTo>
                  <a:lnTo>
                    <a:pt x="484" y="1240697"/>
                  </a:lnTo>
                  <a:lnTo>
                    <a:pt x="0" y="1195436"/>
                  </a:lnTo>
                  <a:lnTo>
                    <a:pt x="1067" y="1150264"/>
                  </a:lnTo>
                  <a:lnTo>
                    <a:pt x="3676" y="1105222"/>
                  </a:lnTo>
                  <a:lnTo>
                    <a:pt x="7815" y="1060350"/>
                  </a:lnTo>
                  <a:lnTo>
                    <a:pt x="13475" y="1015689"/>
                  </a:lnTo>
                  <a:lnTo>
                    <a:pt x="20644" y="971281"/>
                  </a:lnTo>
                  <a:lnTo>
                    <a:pt x="29311" y="927165"/>
                  </a:lnTo>
                  <a:lnTo>
                    <a:pt x="39466" y="883384"/>
                  </a:lnTo>
                  <a:lnTo>
                    <a:pt x="51099" y="839977"/>
                  </a:lnTo>
                  <a:lnTo>
                    <a:pt x="64199" y="796986"/>
                  </a:lnTo>
                  <a:lnTo>
                    <a:pt x="78754" y="754451"/>
                  </a:lnTo>
                  <a:lnTo>
                    <a:pt x="94755" y="712413"/>
                  </a:lnTo>
                  <a:lnTo>
                    <a:pt x="112191" y="670913"/>
                  </a:lnTo>
                  <a:lnTo>
                    <a:pt x="131051" y="629992"/>
                  </a:lnTo>
                  <a:lnTo>
                    <a:pt x="151325" y="589691"/>
                  </a:lnTo>
                  <a:lnTo>
                    <a:pt x="173002" y="550051"/>
                  </a:lnTo>
                  <a:lnTo>
                    <a:pt x="196071" y="511111"/>
                  </a:lnTo>
                  <a:lnTo>
                    <a:pt x="220521" y="472915"/>
                  </a:lnTo>
                  <a:lnTo>
                    <a:pt x="246343" y="435501"/>
                  </a:lnTo>
                  <a:lnTo>
                    <a:pt x="273525" y="398911"/>
                  </a:lnTo>
                  <a:lnTo>
                    <a:pt x="302057" y="363186"/>
                  </a:lnTo>
                  <a:lnTo>
                    <a:pt x="331928" y="328367"/>
                  </a:lnTo>
                  <a:lnTo>
                    <a:pt x="363127" y="294494"/>
                  </a:lnTo>
                  <a:lnTo>
                    <a:pt x="395644" y="261608"/>
                  </a:lnTo>
                  <a:lnTo>
                    <a:pt x="429469" y="229751"/>
                  </a:lnTo>
                  <a:lnTo>
                    <a:pt x="464590" y="198962"/>
                  </a:lnTo>
                  <a:lnTo>
                    <a:pt x="500996" y="169283"/>
                  </a:lnTo>
                  <a:lnTo>
                    <a:pt x="538679" y="140755"/>
                  </a:lnTo>
                  <a:lnTo>
                    <a:pt x="577626" y="113419"/>
                  </a:lnTo>
                  <a:lnTo>
                    <a:pt x="617826" y="87314"/>
                  </a:lnTo>
                  <a:lnTo>
                    <a:pt x="659271" y="62483"/>
                  </a:lnTo>
                  <a:lnTo>
                    <a:pt x="719659" y="29527"/>
                  </a:lnTo>
                  <a:lnTo>
                    <a:pt x="781191" y="0"/>
                  </a:lnTo>
                  <a:lnTo>
                    <a:pt x="1000647" y="492252"/>
                  </a:lnTo>
                  <a:lnTo>
                    <a:pt x="958019" y="512874"/>
                  </a:lnTo>
                  <a:lnTo>
                    <a:pt x="917202" y="535722"/>
                  </a:lnTo>
                  <a:lnTo>
                    <a:pt x="878237" y="560689"/>
                  </a:lnTo>
                  <a:lnTo>
                    <a:pt x="841167" y="587669"/>
                  </a:lnTo>
                  <a:lnTo>
                    <a:pt x="806032" y="616555"/>
                  </a:lnTo>
                  <a:lnTo>
                    <a:pt x="772874" y="647240"/>
                  </a:lnTo>
                  <a:lnTo>
                    <a:pt x="741737" y="679616"/>
                  </a:lnTo>
                  <a:lnTo>
                    <a:pt x="712660" y="713578"/>
                  </a:lnTo>
                  <a:lnTo>
                    <a:pt x="685687" y="749017"/>
                  </a:lnTo>
                  <a:lnTo>
                    <a:pt x="660858" y="785828"/>
                  </a:lnTo>
                  <a:lnTo>
                    <a:pt x="638216" y="823904"/>
                  </a:lnTo>
                  <a:lnTo>
                    <a:pt x="617803" y="863138"/>
                  </a:lnTo>
                  <a:lnTo>
                    <a:pt x="599660" y="903422"/>
                  </a:lnTo>
                  <a:lnTo>
                    <a:pt x="583829" y="944650"/>
                  </a:lnTo>
                  <a:lnTo>
                    <a:pt x="570352" y="986715"/>
                  </a:lnTo>
                  <a:lnTo>
                    <a:pt x="559271" y="1029511"/>
                  </a:lnTo>
                  <a:lnTo>
                    <a:pt x="550627" y="1072930"/>
                  </a:lnTo>
                  <a:lnTo>
                    <a:pt x="544463" y="1116866"/>
                  </a:lnTo>
                  <a:lnTo>
                    <a:pt x="540820" y="1161211"/>
                  </a:lnTo>
                  <a:lnTo>
                    <a:pt x="539739" y="1205859"/>
                  </a:lnTo>
                  <a:lnTo>
                    <a:pt x="541264" y="1250704"/>
                  </a:lnTo>
                  <a:lnTo>
                    <a:pt x="545435" y="1295637"/>
                  </a:lnTo>
                  <a:lnTo>
                    <a:pt x="552295" y="1340553"/>
                  </a:lnTo>
                  <a:lnTo>
                    <a:pt x="561885" y="1385345"/>
                  </a:lnTo>
                  <a:lnTo>
                    <a:pt x="574247" y="1429905"/>
                  </a:lnTo>
                  <a:lnTo>
                    <a:pt x="589423" y="1474127"/>
                  </a:lnTo>
                  <a:lnTo>
                    <a:pt x="607455" y="1517904"/>
                  </a:lnTo>
                  <a:lnTo>
                    <a:pt x="624600" y="1555051"/>
                  </a:lnTo>
                  <a:lnTo>
                    <a:pt x="644031" y="1591056"/>
                  </a:lnTo>
                  <a:lnTo>
                    <a:pt x="176163" y="1860804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239214" y="1185608"/>
              <a:ext cx="280670" cy="533400"/>
            </a:xfrm>
            <a:custGeom>
              <a:avLst/>
              <a:gdLst/>
              <a:ahLst/>
              <a:cxnLst/>
              <a:rect l="l" t="t" r="r" b="b"/>
              <a:pathLst>
                <a:path w="280670" h="533400">
                  <a:moveTo>
                    <a:pt x="219456" y="533400"/>
                  </a:moveTo>
                  <a:lnTo>
                    <a:pt x="0" y="41148"/>
                  </a:lnTo>
                  <a:lnTo>
                    <a:pt x="25384" y="30003"/>
                  </a:lnTo>
                  <a:lnTo>
                    <a:pt x="51054" y="19431"/>
                  </a:lnTo>
                  <a:lnTo>
                    <a:pt x="76723" y="9429"/>
                  </a:lnTo>
                  <a:lnTo>
                    <a:pt x="102108" y="0"/>
                  </a:lnTo>
                  <a:lnTo>
                    <a:pt x="280416" y="510539"/>
                  </a:lnTo>
                  <a:lnTo>
                    <a:pt x="264675" y="515612"/>
                  </a:lnTo>
                  <a:lnTo>
                    <a:pt x="249364" y="521398"/>
                  </a:lnTo>
                  <a:lnTo>
                    <a:pt x="219456" y="533400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341322" y="1112456"/>
              <a:ext cx="433070" cy="584200"/>
            </a:xfrm>
            <a:custGeom>
              <a:avLst/>
              <a:gdLst/>
              <a:ahLst/>
              <a:cxnLst/>
              <a:rect l="l" t="t" r="r" b="b"/>
              <a:pathLst>
                <a:path w="433070" h="584200">
                  <a:moveTo>
                    <a:pt x="178307" y="583691"/>
                  </a:moveTo>
                  <a:lnTo>
                    <a:pt x="0" y="73151"/>
                  </a:lnTo>
                  <a:lnTo>
                    <a:pt x="46953" y="57799"/>
                  </a:lnTo>
                  <a:lnTo>
                    <a:pt x="94308" y="44252"/>
                  </a:lnTo>
                  <a:lnTo>
                    <a:pt x="142014" y="32511"/>
                  </a:lnTo>
                  <a:lnTo>
                    <a:pt x="190021" y="22577"/>
                  </a:lnTo>
                  <a:lnTo>
                    <a:pt x="238279" y="14449"/>
                  </a:lnTo>
                  <a:lnTo>
                    <a:pt x="286737" y="8127"/>
                  </a:lnTo>
                  <a:lnTo>
                    <a:pt x="335346" y="3612"/>
                  </a:lnTo>
                  <a:lnTo>
                    <a:pt x="384056" y="903"/>
                  </a:lnTo>
                  <a:lnTo>
                    <a:pt x="432815" y="0"/>
                  </a:lnTo>
                  <a:lnTo>
                    <a:pt x="432815" y="539495"/>
                  </a:lnTo>
                  <a:lnTo>
                    <a:pt x="380890" y="541312"/>
                  </a:lnTo>
                  <a:lnTo>
                    <a:pt x="329403" y="546713"/>
                  </a:lnTo>
                  <a:lnTo>
                    <a:pt x="278428" y="555626"/>
                  </a:lnTo>
                  <a:lnTo>
                    <a:pt x="228039" y="567976"/>
                  </a:lnTo>
                  <a:lnTo>
                    <a:pt x="178307" y="583691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5322171" y="1554280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24%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261522" y="2878614"/>
            <a:ext cx="1563370" cy="6496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20%</a:t>
            </a:r>
            <a:endParaRPr sz="13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23%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610739" y="1994709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27%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266091" y="1016738"/>
            <a:ext cx="379095" cy="549910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46685">
              <a:lnSpc>
                <a:spcPct val="100000"/>
              </a:lnSpc>
              <a:spcBef>
                <a:spcPts val="60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5%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51687" y="1295186"/>
            <a:ext cx="24511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0%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477982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7" name="object 17" descr=""/>
          <p:cNvGraphicFramePr>
            <a:graphicFrameLocks noGrp="1"/>
          </p:cNvGraphicFramePr>
          <p:nvPr/>
        </p:nvGraphicFramePr>
        <p:xfrm>
          <a:off x="574261" y="4014120"/>
          <a:ext cx="8520430" cy="4959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2070"/>
                <a:gridCol w="1416684"/>
                <a:gridCol w="1367154"/>
                <a:gridCol w="1257935"/>
                <a:gridCol w="956310"/>
                <a:gridCol w="1216025"/>
                <a:gridCol w="908050"/>
              </a:tblGrid>
              <a:tr h="273685">
                <a:tc>
                  <a:txBody>
                    <a:bodyPr/>
                    <a:lstStyle/>
                    <a:p>
                      <a:pPr algn="ctr" marR="2724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18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244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15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73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17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286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20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4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L="12763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</a:tr>
              <a:tr h="222250">
                <a:tc>
                  <a:txBody>
                    <a:bodyPr/>
                    <a:lstStyle/>
                    <a:p>
                      <a:pPr algn="ctr" marR="19875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Reclamação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Informação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Solicitação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Denúncia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Elogio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Sugestão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Diversos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</a:tr>
            </a:tbl>
          </a:graphicData>
        </a:graphic>
      </p:graphicFrame>
      <p:sp>
        <p:nvSpPr>
          <p:cNvPr id="18" name="object 18" descr=""/>
          <p:cNvSpPr/>
          <p:nvPr/>
        </p:nvSpPr>
        <p:spPr>
          <a:xfrm>
            <a:off x="2006554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3422350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4789378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6046678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7003750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8219902" y="4375341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4" name="object 2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34642" y="1976564"/>
            <a:ext cx="1065275" cy="877824"/>
          </a:xfrm>
          <a:prstGeom prst="rect">
            <a:avLst/>
          </a:prstGeom>
        </p:spPr>
      </p:pic>
      <p:pic>
        <p:nvPicPr>
          <p:cNvPr id="25" name="object 2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6686" y="4533836"/>
            <a:ext cx="630935" cy="515112"/>
          </a:xfrm>
          <a:prstGeom prst="rect">
            <a:avLst/>
          </a:prstGeom>
        </p:spPr>
      </p:pic>
      <p:pic>
        <p:nvPicPr>
          <p:cNvPr id="26" name="object 2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02210" y="4587176"/>
            <a:ext cx="489204" cy="403859"/>
          </a:xfrm>
          <a:prstGeom prst="rect">
            <a:avLst/>
          </a:prstGeom>
        </p:spPr>
      </p:pic>
      <p:pic>
        <p:nvPicPr>
          <p:cNvPr id="27" name="object 2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93622" y="4570412"/>
            <a:ext cx="541019" cy="445007"/>
          </a:xfrm>
          <a:prstGeom prst="rect">
            <a:avLst/>
          </a:prstGeom>
        </p:spPr>
      </p:pic>
      <p:pic>
        <p:nvPicPr>
          <p:cNvPr id="28" name="object 28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308294" y="4550600"/>
            <a:ext cx="589787" cy="486155"/>
          </a:xfrm>
          <a:prstGeom prst="rect">
            <a:avLst/>
          </a:prstGeom>
        </p:spPr>
      </p:pic>
      <p:pic>
        <p:nvPicPr>
          <p:cNvPr id="29" name="object 29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60722" y="4570412"/>
            <a:ext cx="536448" cy="445007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092398" y="4570412"/>
            <a:ext cx="539495" cy="445007"/>
          </a:xfrm>
          <a:prstGeom prst="rect">
            <a:avLst/>
          </a:prstGeom>
        </p:spPr>
      </p:pic>
      <p:pic>
        <p:nvPicPr>
          <p:cNvPr id="31" name="object 31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07310" y="4567364"/>
            <a:ext cx="553212" cy="448055"/>
          </a:xfrm>
          <a:prstGeom prst="rect">
            <a:avLst/>
          </a:prstGeom>
        </p:spPr>
      </p:pic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5174" rIns="0" bIns="0" rtlCol="0" vert="horz">
            <a:spAutoFit/>
          </a:bodyPr>
          <a:lstStyle/>
          <a:p>
            <a:pPr marL="16510">
              <a:lnSpc>
                <a:spcPts val="2340"/>
              </a:lnSpc>
              <a:spcBef>
                <a:spcPts val="110"/>
              </a:spcBef>
            </a:pPr>
            <a:r>
              <a:rPr dirty="0">
                <a:solidFill>
                  <a:srgbClr val="2F3D46"/>
                </a:solidFill>
              </a:rPr>
              <a:t>PERCENTUAL</a:t>
            </a:r>
            <a:r>
              <a:rPr dirty="0" spc="20">
                <a:solidFill>
                  <a:srgbClr val="2F3D46"/>
                </a:solidFill>
              </a:rPr>
              <a:t> </a:t>
            </a:r>
            <a:r>
              <a:rPr dirty="0" spc="-10">
                <a:solidFill>
                  <a:srgbClr val="2F3D46"/>
                </a:solidFill>
              </a:rPr>
              <a:t>TOTAL</a:t>
            </a:r>
          </a:p>
          <a:p>
            <a:pPr marL="15240">
              <a:lnSpc>
                <a:spcPts val="1260"/>
              </a:lnSpc>
            </a:pPr>
            <a:r>
              <a:rPr dirty="0" sz="1150">
                <a:solidFill>
                  <a:srgbClr val="183B46"/>
                </a:solidFill>
              </a:rPr>
              <a:t>AGO</a:t>
            </a:r>
            <a:r>
              <a:rPr dirty="0" sz="1150" spc="45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2359025" cy="5375910"/>
          </a:xfrm>
          <a:custGeom>
            <a:avLst/>
            <a:gdLst/>
            <a:ahLst/>
            <a:cxnLst/>
            <a:rect l="l" t="t" r="r" b="b"/>
            <a:pathLst>
              <a:path w="2359025" h="5375910">
                <a:moveTo>
                  <a:pt x="0" y="5375300"/>
                </a:moveTo>
                <a:lnTo>
                  <a:pt x="0" y="0"/>
                </a:lnTo>
                <a:lnTo>
                  <a:pt x="2358598" y="0"/>
                </a:lnTo>
                <a:lnTo>
                  <a:pt x="2358598" y="5375300"/>
                </a:lnTo>
                <a:lnTo>
                  <a:pt x="0" y="5375300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3822" y="1461452"/>
            <a:ext cx="1455419" cy="1188720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4375788" y="2769385"/>
            <a:ext cx="322008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B45F06"/>
                </a:solidFill>
                <a:latin typeface="Century Gothic"/>
                <a:cs typeface="Century Gothic"/>
              </a:rPr>
              <a:t>RECLAMAÇÃO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622470" y="170880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B45F06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B45F06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807149" y="3519287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B45F06"/>
                </a:solidFill>
                <a:latin typeface="Century Gothic"/>
                <a:cs typeface="Century Gothic"/>
              </a:rPr>
              <a:t>18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351490" y="1924748"/>
            <a:ext cx="1640205" cy="1531620"/>
          </a:xfrm>
          <a:custGeom>
            <a:avLst/>
            <a:gdLst/>
            <a:ahLst/>
            <a:cxnLst/>
            <a:rect l="l" t="t" r="r" b="b"/>
            <a:pathLst>
              <a:path w="1640205" h="1531620">
                <a:moveTo>
                  <a:pt x="62484" y="742188"/>
                </a:moveTo>
                <a:lnTo>
                  <a:pt x="1524" y="740664"/>
                </a:lnTo>
                <a:lnTo>
                  <a:pt x="0" y="766572"/>
                </a:lnTo>
                <a:lnTo>
                  <a:pt x="1524" y="804672"/>
                </a:lnTo>
                <a:lnTo>
                  <a:pt x="62484" y="803148"/>
                </a:lnTo>
                <a:lnTo>
                  <a:pt x="62484" y="742188"/>
                </a:lnTo>
                <a:close/>
              </a:path>
              <a:path w="1640205" h="1531620">
                <a:moveTo>
                  <a:pt x="76187" y="897636"/>
                </a:moveTo>
                <a:lnTo>
                  <a:pt x="70091" y="871728"/>
                </a:lnTo>
                <a:lnTo>
                  <a:pt x="71615" y="873252"/>
                </a:lnTo>
                <a:lnTo>
                  <a:pt x="71348" y="871728"/>
                </a:lnTo>
                <a:lnTo>
                  <a:pt x="65519" y="839724"/>
                </a:lnTo>
                <a:lnTo>
                  <a:pt x="4559" y="847344"/>
                </a:lnTo>
                <a:lnTo>
                  <a:pt x="9131" y="882396"/>
                </a:lnTo>
                <a:lnTo>
                  <a:pt x="15227" y="909828"/>
                </a:lnTo>
                <a:lnTo>
                  <a:pt x="76187" y="897636"/>
                </a:lnTo>
                <a:close/>
              </a:path>
              <a:path w="1640205" h="1531620">
                <a:moveTo>
                  <a:pt x="77724" y="624840"/>
                </a:moveTo>
                <a:lnTo>
                  <a:pt x="16764" y="614172"/>
                </a:lnTo>
                <a:lnTo>
                  <a:pt x="9144" y="649224"/>
                </a:lnTo>
                <a:lnTo>
                  <a:pt x="6096" y="676656"/>
                </a:lnTo>
                <a:lnTo>
                  <a:pt x="67056" y="684276"/>
                </a:lnTo>
                <a:lnTo>
                  <a:pt x="71348" y="659892"/>
                </a:lnTo>
                <a:lnTo>
                  <a:pt x="71628" y="658368"/>
                </a:lnTo>
                <a:lnTo>
                  <a:pt x="70104" y="659892"/>
                </a:lnTo>
                <a:lnTo>
                  <a:pt x="77724" y="624840"/>
                </a:lnTo>
                <a:close/>
              </a:path>
              <a:path w="1640205" h="1531620">
                <a:moveTo>
                  <a:pt x="109715" y="1010412"/>
                </a:moveTo>
                <a:lnTo>
                  <a:pt x="108953" y="1008888"/>
                </a:lnTo>
                <a:lnTo>
                  <a:pt x="108191" y="1007364"/>
                </a:lnTo>
                <a:lnTo>
                  <a:pt x="108191" y="1008888"/>
                </a:lnTo>
                <a:lnTo>
                  <a:pt x="96532" y="975360"/>
                </a:lnTo>
                <a:lnTo>
                  <a:pt x="95999" y="973836"/>
                </a:lnTo>
                <a:lnTo>
                  <a:pt x="95999" y="975360"/>
                </a:lnTo>
                <a:lnTo>
                  <a:pt x="89903" y="954024"/>
                </a:lnTo>
                <a:lnTo>
                  <a:pt x="30467" y="972312"/>
                </a:lnTo>
                <a:lnTo>
                  <a:pt x="38087" y="993648"/>
                </a:lnTo>
                <a:lnTo>
                  <a:pt x="51803" y="1034796"/>
                </a:lnTo>
                <a:lnTo>
                  <a:pt x="109715" y="1010412"/>
                </a:lnTo>
                <a:close/>
              </a:path>
              <a:path w="1640205" h="1531620">
                <a:moveTo>
                  <a:pt x="112776" y="513588"/>
                </a:moveTo>
                <a:lnTo>
                  <a:pt x="54864" y="490728"/>
                </a:lnTo>
                <a:lnTo>
                  <a:pt x="50292" y="501396"/>
                </a:lnTo>
                <a:lnTo>
                  <a:pt x="33528" y="551688"/>
                </a:lnTo>
                <a:lnTo>
                  <a:pt x="92964" y="568452"/>
                </a:lnTo>
                <a:lnTo>
                  <a:pt x="96012" y="556260"/>
                </a:lnTo>
                <a:lnTo>
                  <a:pt x="96012" y="557784"/>
                </a:lnTo>
                <a:lnTo>
                  <a:pt x="96532" y="556260"/>
                </a:lnTo>
                <a:lnTo>
                  <a:pt x="108204" y="522732"/>
                </a:lnTo>
                <a:lnTo>
                  <a:pt x="108204" y="524256"/>
                </a:lnTo>
                <a:lnTo>
                  <a:pt x="108851" y="522732"/>
                </a:lnTo>
                <a:lnTo>
                  <a:pt x="112776" y="513588"/>
                </a:lnTo>
                <a:close/>
              </a:path>
              <a:path w="1640205" h="1531620">
                <a:moveTo>
                  <a:pt x="163055" y="1115568"/>
                </a:moveTo>
                <a:lnTo>
                  <a:pt x="152387" y="1100328"/>
                </a:lnTo>
                <a:lnTo>
                  <a:pt x="153911" y="1101852"/>
                </a:lnTo>
                <a:lnTo>
                  <a:pt x="153047" y="1100328"/>
                </a:lnTo>
                <a:lnTo>
                  <a:pt x="135623" y="1069848"/>
                </a:lnTo>
                <a:lnTo>
                  <a:pt x="137147" y="1071372"/>
                </a:lnTo>
                <a:lnTo>
                  <a:pt x="136385" y="1069848"/>
                </a:lnTo>
                <a:lnTo>
                  <a:pt x="134099" y="1065276"/>
                </a:lnTo>
                <a:lnTo>
                  <a:pt x="77711" y="1091184"/>
                </a:lnTo>
                <a:lnTo>
                  <a:pt x="82283" y="1098804"/>
                </a:lnTo>
                <a:lnTo>
                  <a:pt x="109715" y="1149096"/>
                </a:lnTo>
                <a:lnTo>
                  <a:pt x="163055" y="1115568"/>
                </a:lnTo>
                <a:close/>
              </a:path>
              <a:path w="1640205" h="1531620">
                <a:moveTo>
                  <a:pt x="166116" y="408432"/>
                </a:moveTo>
                <a:lnTo>
                  <a:pt x="114300" y="376428"/>
                </a:lnTo>
                <a:lnTo>
                  <a:pt x="100584" y="399288"/>
                </a:lnTo>
                <a:lnTo>
                  <a:pt x="82296" y="431292"/>
                </a:lnTo>
                <a:lnTo>
                  <a:pt x="137160" y="460248"/>
                </a:lnTo>
                <a:lnTo>
                  <a:pt x="153085" y="431292"/>
                </a:lnTo>
                <a:lnTo>
                  <a:pt x="153924" y="429768"/>
                </a:lnTo>
                <a:lnTo>
                  <a:pt x="152400" y="431292"/>
                </a:lnTo>
                <a:lnTo>
                  <a:pt x="166116" y="408432"/>
                </a:lnTo>
                <a:close/>
              </a:path>
              <a:path w="1640205" h="1531620">
                <a:moveTo>
                  <a:pt x="233159" y="1211580"/>
                </a:moveTo>
                <a:lnTo>
                  <a:pt x="211823" y="1185672"/>
                </a:lnTo>
                <a:lnTo>
                  <a:pt x="213347" y="1187196"/>
                </a:lnTo>
                <a:lnTo>
                  <a:pt x="212128" y="1185672"/>
                </a:lnTo>
                <a:lnTo>
                  <a:pt x="195059" y="1164336"/>
                </a:lnTo>
                <a:lnTo>
                  <a:pt x="146291" y="1202436"/>
                </a:lnTo>
                <a:lnTo>
                  <a:pt x="164579" y="1225296"/>
                </a:lnTo>
                <a:lnTo>
                  <a:pt x="185915" y="1251204"/>
                </a:lnTo>
                <a:lnTo>
                  <a:pt x="233159" y="1211580"/>
                </a:lnTo>
                <a:close/>
              </a:path>
              <a:path w="1640205" h="1531620">
                <a:moveTo>
                  <a:pt x="237744" y="315480"/>
                </a:moveTo>
                <a:lnTo>
                  <a:pt x="192024" y="272808"/>
                </a:lnTo>
                <a:lnTo>
                  <a:pt x="188976" y="277380"/>
                </a:lnTo>
                <a:lnTo>
                  <a:pt x="164592" y="306336"/>
                </a:lnTo>
                <a:lnTo>
                  <a:pt x="150876" y="323100"/>
                </a:lnTo>
                <a:lnTo>
                  <a:pt x="199644" y="361200"/>
                </a:lnTo>
                <a:lnTo>
                  <a:pt x="212102" y="345960"/>
                </a:lnTo>
                <a:lnTo>
                  <a:pt x="213360" y="344436"/>
                </a:lnTo>
                <a:lnTo>
                  <a:pt x="211836" y="345960"/>
                </a:lnTo>
                <a:lnTo>
                  <a:pt x="234696" y="318528"/>
                </a:lnTo>
                <a:lnTo>
                  <a:pt x="237744" y="315480"/>
                </a:lnTo>
                <a:close/>
              </a:path>
              <a:path w="1640205" h="1531620">
                <a:moveTo>
                  <a:pt x="316979" y="1292352"/>
                </a:moveTo>
                <a:lnTo>
                  <a:pt x="311264" y="1287780"/>
                </a:lnTo>
                <a:lnTo>
                  <a:pt x="309359" y="1286256"/>
                </a:lnTo>
                <a:lnTo>
                  <a:pt x="310883" y="1287780"/>
                </a:lnTo>
                <a:lnTo>
                  <a:pt x="283451" y="1263396"/>
                </a:lnTo>
                <a:lnTo>
                  <a:pt x="274307" y="1254252"/>
                </a:lnTo>
                <a:lnTo>
                  <a:pt x="230111" y="1298448"/>
                </a:lnTo>
                <a:lnTo>
                  <a:pt x="240779" y="1309116"/>
                </a:lnTo>
                <a:lnTo>
                  <a:pt x="278879" y="1341120"/>
                </a:lnTo>
                <a:lnTo>
                  <a:pt x="316979" y="1292352"/>
                </a:lnTo>
                <a:close/>
              </a:path>
              <a:path w="1640205" h="1531620">
                <a:moveTo>
                  <a:pt x="324612" y="233184"/>
                </a:moveTo>
                <a:lnTo>
                  <a:pt x="284988" y="185940"/>
                </a:lnTo>
                <a:lnTo>
                  <a:pt x="269748" y="198132"/>
                </a:lnTo>
                <a:lnTo>
                  <a:pt x="240792" y="222516"/>
                </a:lnTo>
                <a:lnTo>
                  <a:pt x="236220" y="228612"/>
                </a:lnTo>
                <a:lnTo>
                  <a:pt x="278892" y="272808"/>
                </a:lnTo>
                <a:lnTo>
                  <a:pt x="283464" y="268236"/>
                </a:lnTo>
                <a:lnTo>
                  <a:pt x="310896" y="243852"/>
                </a:lnTo>
                <a:lnTo>
                  <a:pt x="309372" y="245376"/>
                </a:lnTo>
                <a:lnTo>
                  <a:pt x="311277" y="243852"/>
                </a:lnTo>
                <a:lnTo>
                  <a:pt x="324612" y="233184"/>
                </a:lnTo>
                <a:close/>
              </a:path>
              <a:path w="1640205" h="1531620">
                <a:moveTo>
                  <a:pt x="414515" y="1360932"/>
                </a:moveTo>
                <a:lnTo>
                  <a:pt x="397179" y="1350264"/>
                </a:lnTo>
                <a:lnTo>
                  <a:pt x="394703" y="1348740"/>
                </a:lnTo>
                <a:lnTo>
                  <a:pt x="396227" y="1350264"/>
                </a:lnTo>
                <a:lnTo>
                  <a:pt x="367931" y="1330452"/>
                </a:lnTo>
                <a:lnTo>
                  <a:pt x="365747" y="1328928"/>
                </a:lnTo>
                <a:lnTo>
                  <a:pt x="329171" y="1379220"/>
                </a:lnTo>
                <a:lnTo>
                  <a:pt x="330695" y="1380744"/>
                </a:lnTo>
                <a:lnTo>
                  <a:pt x="362699" y="1402080"/>
                </a:lnTo>
                <a:lnTo>
                  <a:pt x="384035" y="1414272"/>
                </a:lnTo>
                <a:lnTo>
                  <a:pt x="414515" y="1360932"/>
                </a:lnTo>
                <a:close/>
              </a:path>
              <a:path w="1640205" h="1531620">
                <a:moveTo>
                  <a:pt x="422148" y="166128"/>
                </a:moveTo>
                <a:lnTo>
                  <a:pt x="390144" y="112788"/>
                </a:lnTo>
                <a:lnTo>
                  <a:pt x="362712" y="129552"/>
                </a:lnTo>
                <a:lnTo>
                  <a:pt x="336804" y="146316"/>
                </a:lnTo>
                <a:lnTo>
                  <a:pt x="370332" y="198132"/>
                </a:lnTo>
                <a:lnTo>
                  <a:pt x="396240" y="181368"/>
                </a:lnTo>
                <a:lnTo>
                  <a:pt x="394716" y="182892"/>
                </a:lnTo>
                <a:lnTo>
                  <a:pt x="397205" y="181368"/>
                </a:lnTo>
                <a:lnTo>
                  <a:pt x="422148" y="166128"/>
                </a:lnTo>
                <a:close/>
              </a:path>
              <a:path w="1640205" h="1531620">
                <a:moveTo>
                  <a:pt x="521195" y="1414272"/>
                </a:moveTo>
                <a:lnTo>
                  <a:pt x="490715" y="1400556"/>
                </a:lnTo>
                <a:lnTo>
                  <a:pt x="492239" y="1400556"/>
                </a:lnTo>
                <a:lnTo>
                  <a:pt x="466331" y="1389888"/>
                </a:lnTo>
                <a:lnTo>
                  <a:pt x="440423" y="1444752"/>
                </a:lnTo>
                <a:lnTo>
                  <a:pt x="466331" y="1456944"/>
                </a:lnTo>
                <a:lnTo>
                  <a:pt x="498335" y="1470660"/>
                </a:lnTo>
                <a:lnTo>
                  <a:pt x="521195" y="1414272"/>
                </a:lnTo>
                <a:close/>
              </a:path>
              <a:path w="1640205" h="1531620">
                <a:moveTo>
                  <a:pt x="528828" y="115836"/>
                </a:moveTo>
                <a:lnTo>
                  <a:pt x="507492" y="57924"/>
                </a:lnTo>
                <a:lnTo>
                  <a:pt x="501396" y="59448"/>
                </a:lnTo>
                <a:lnTo>
                  <a:pt x="466344" y="74688"/>
                </a:lnTo>
                <a:lnTo>
                  <a:pt x="448056" y="83832"/>
                </a:lnTo>
                <a:lnTo>
                  <a:pt x="473964" y="138696"/>
                </a:lnTo>
                <a:lnTo>
                  <a:pt x="492252" y="131076"/>
                </a:lnTo>
                <a:lnTo>
                  <a:pt x="490728" y="131076"/>
                </a:lnTo>
                <a:lnTo>
                  <a:pt x="525780" y="115836"/>
                </a:lnTo>
                <a:lnTo>
                  <a:pt x="524256" y="117360"/>
                </a:lnTo>
                <a:lnTo>
                  <a:pt x="528828" y="115836"/>
                </a:lnTo>
                <a:close/>
              </a:path>
              <a:path w="1640205" h="1531620">
                <a:moveTo>
                  <a:pt x="633971" y="1449324"/>
                </a:moveTo>
                <a:lnTo>
                  <a:pt x="629399" y="1447800"/>
                </a:lnTo>
                <a:lnTo>
                  <a:pt x="630923" y="1447800"/>
                </a:lnTo>
                <a:lnTo>
                  <a:pt x="594347" y="1438656"/>
                </a:lnTo>
                <a:lnTo>
                  <a:pt x="595871" y="1438656"/>
                </a:lnTo>
                <a:lnTo>
                  <a:pt x="577583" y="1434084"/>
                </a:lnTo>
                <a:lnTo>
                  <a:pt x="559295" y="1491996"/>
                </a:lnTo>
                <a:lnTo>
                  <a:pt x="577583" y="1498092"/>
                </a:lnTo>
                <a:lnTo>
                  <a:pt x="615683" y="1508760"/>
                </a:lnTo>
                <a:lnTo>
                  <a:pt x="620255" y="1508760"/>
                </a:lnTo>
                <a:lnTo>
                  <a:pt x="633971" y="1449324"/>
                </a:lnTo>
                <a:close/>
              </a:path>
              <a:path w="1640205" h="1531620">
                <a:moveTo>
                  <a:pt x="641604" y="80772"/>
                </a:moveTo>
                <a:lnTo>
                  <a:pt x="629412" y="21336"/>
                </a:lnTo>
                <a:lnTo>
                  <a:pt x="615696" y="22860"/>
                </a:lnTo>
                <a:lnTo>
                  <a:pt x="566928" y="36576"/>
                </a:lnTo>
                <a:lnTo>
                  <a:pt x="585216" y="96012"/>
                </a:lnTo>
                <a:lnTo>
                  <a:pt x="595884" y="92964"/>
                </a:lnTo>
                <a:lnTo>
                  <a:pt x="594360" y="92964"/>
                </a:lnTo>
                <a:lnTo>
                  <a:pt x="630936" y="83820"/>
                </a:lnTo>
                <a:lnTo>
                  <a:pt x="629412" y="83820"/>
                </a:lnTo>
                <a:lnTo>
                  <a:pt x="641604" y="80772"/>
                </a:lnTo>
                <a:close/>
              </a:path>
              <a:path w="1640205" h="1531620">
                <a:moveTo>
                  <a:pt x="751319" y="1467612"/>
                </a:moveTo>
                <a:lnTo>
                  <a:pt x="743699" y="1467612"/>
                </a:lnTo>
                <a:lnTo>
                  <a:pt x="704075" y="1463040"/>
                </a:lnTo>
                <a:lnTo>
                  <a:pt x="705599" y="1463040"/>
                </a:lnTo>
                <a:lnTo>
                  <a:pt x="693407" y="1459992"/>
                </a:lnTo>
                <a:lnTo>
                  <a:pt x="682739" y="1520952"/>
                </a:lnTo>
                <a:lnTo>
                  <a:pt x="696455" y="1524000"/>
                </a:lnTo>
                <a:lnTo>
                  <a:pt x="737603" y="1528572"/>
                </a:lnTo>
                <a:lnTo>
                  <a:pt x="746747" y="1528572"/>
                </a:lnTo>
                <a:lnTo>
                  <a:pt x="751319" y="1467612"/>
                </a:lnTo>
                <a:close/>
              </a:path>
              <a:path w="1640205" h="1531620">
                <a:moveTo>
                  <a:pt x="758952" y="64008"/>
                </a:moveTo>
                <a:lnTo>
                  <a:pt x="755904" y="1524"/>
                </a:lnTo>
                <a:lnTo>
                  <a:pt x="737616" y="3048"/>
                </a:lnTo>
                <a:lnTo>
                  <a:pt x="696468" y="7620"/>
                </a:lnTo>
                <a:lnTo>
                  <a:pt x="690372" y="9144"/>
                </a:lnTo>
                <a:lnTo>
                  <a:pt x="701040" y="70104"/>
                </a:lnTo>
                <a:lnTo>
                  <a:pt x="705612" y="68580"/>
                </a:lnTo>
                <a:lnTo>
                  <a:pt x="704088" y="70104"/>
                </a:lnTo>
                <a:lnTo>
                  <a:pt x="713994" y="68580"/>
                </a:lnTo>
                <a:lnTo>
                  <a:pt x="743712" y="64008"/>
                </a:lnTo>
                <a:lnTo>
                  <a:pt x="742188" y="65532"/>
                </a:lnTo>
                <a:lnTo>
                  <a:pt x="758952" y="64008"/>
                </a:lnTo>
                <a:close/>
              </a:path>
              <a:path w="1640205" h="1531620">
                <a:moveTo>
                  <a:pt x="874763" y="1530096"/>
                </a:moveTo>
                <a:lnTo>
                  <a:pt x="870191" y="1469136"/>
                </a:lnTo>
                <a:lnTo>
                  <a:pt x="861047" y="1469136"/>
                </a:lnTo>
                <a:lnTo>
                  <a:pt x="819899" y="1470660"/>
                </a:lnTo>
                <a:lnTo>
                  <a:pt x="812279" y="1470660"/>
                </a:lnTo>
                <a:lnTo>
                  <a:pt x="810755" y="1531620"/>
                </a:lnTo>
                <a:lnTo>
                  <a:pt x="862571" y="1531620"/>
                </a:lnTo>
                <a:lnTo>
                  <a:pt x="874763" y="1530096"/>
                </a:lnTo>
                <a:close/>
              </a:path>
              <a:path w="1640205" h="1531620">
                <a:moveTo>
                  <a:pt x="882396" y="1524"/>
                </a:moveTo>
                <a:lnTo>
                  <a:pt x="862584" y="0"/>
                </a:lnTo>
                <a:lnTo>
                  <a:pt x="818388" y="0"/>
                </a:lnTo>
                <a:lnTo>
                  <a:pt x="819912" y="60960"/>
                </a:lnTo>
                <a:lnTo>
                  <a:pt x="861060" y="62484"/>
                </a:lnTo>
                <a:lnTo>
                  <a:pt x="859536" y="62484"/>
                </a:lnTo>
                <a:lnTo>
                  <a:pt x="877824" y="64008"/>
                </a:lnTo>
                <a:lnTo>
                  <a:pt x="882396" y="1524"/>
                </a:lnTo>
                <a:close/>
              </a:path>
              <a:path w="1640205" h="1531620">
                <a:moveTo>
                  <a:pt x="1001255" y="1513332"/>
                </a:moveTo>
                <a:lnTo>
                  <a:pt x="988568" y="1456944"/>
                </a:lnTo>
                <a:lnTo>
                  <a:pt x="987539" y="1452372"/>
                </a:lnTo>
                <a:lnTo>
                  <a:pt x="973823" y="1456944"/>
                </a:lnTo>
                <a:lnTo>
                  <a:pt x="973823" y="1455420"/>
                </a:lnTo>
                <a:lnTo>
                  <a:pt x="935723" y="1463040"/>
                </a:lnTo>
                <a:lnTo>
                  <a:pt x="929627" y="1463040"/>
                </a:lnTo>
                <a:lnTo>
                  <a:pt x="937247" y="1524000"/>
                </a:lnTo>
                <a:lnTo>
                  <a:pt x="944867" y="1524000"/>
                </a:lnTo>
                <a:lnTo>
                  <a:pt x="986015" y="1516380"/>
                </a:lnTo>
                <a:lnTo>
                  <a:pt x="1001255" y="1513332"/>
                </a:lnTo>
                <a:close/>
              </a:path>
              <a:path w="1640205" h="1531620">
                <a:moveTo>
                  <a:pt x="1008888" y="19812"/>
                </a:moveTo>
                <a:lnTo>
                  <a:pt x="986028" y="15240"/>
                </a:lnTo>
                <a:lnTo>
                  <a:pt x="947928" y="9144"/>
                </a:lnTo>
                <a:lnTo>
                  <a:pt x="937260" y="70104"/>
                </a:lnTo>
                <a:lnTo>
                  <a:pt x="973836" y="76200"/>
                </a:lnTo>
                <a:lnTo>
                  <a:pt x="973836" y="74676"/>
                </a:lnTo>
                <a:lnTo>
                  <a:pt x="996696" y="80772"/>
                </a:lnTo>
                <a:lnTo>
                  <a:pt x="997915" y="74676"/>
                </a:lnTo>
                <a:lnTo>
                  <a:pt x="1008888" y="19812"/>
                </a:lnTo>
                <a:close/>
              </a:path>
              <a:path w="1640205" h="1531620">
                <a:moveTo>
                  <a:pt x="1123175" y="1478280"/>
                </a:moveTo>
                <a:lnTo>
                  <a:pt x="1101839" y="1420368"/>
                </a:lnTo>
                <a:lnTo>
                  <a:pt x="1080503" y="1427988"/>
                </a:lnTo>
                <a:lnTo>
                  <a:pt x="1082027" y="1427988"/>
                </a:lnTo>
                <a:lnTo>
                  <a:pt x="1045451" y="1438656"/>
                </a:lnTo>
                <a:lnTo>
                  <a:pt x="1046975" y="1438656"/>
                </a:lnTo>
                <a:lnTo>
                  <a:pt x="1062215" y="1498092"/>
                </a:lnTo>
                <a:lnTo>
                  <a:pt x="1063739" y="1498092"/>
                </a:lnTo>
                <a:lnTo>
                  <a:pt x="1101839" y="1485900"/>
                </a:lnTo>
                <a:lnTo>
                  <a:pt x="1123175" y="1478280"/>
                </a:lnTo>
                <a:close/>
              </a:path>
              <a:path w="1640205" h="1531620">
                <a:moveTo>
                  <a:pt x="1130795" y="56388"/>
                </a:moveTo>
                <a:lnTo>
                  <a:pt x="1101839" y="45720"/>
                </a:lnTo>
                <a:lnTo>
                  <a:pt x="1071359" y="36576"/>
                </a:lnTo>
                <a:lnTo>
                  <a:pt x="1053071" y="94488"/>
                </a:lnTo>
                <a:lnTo>
                  <a:pt x="1082027" y="103632"/>
                </a:lnTo>
                <a:lnTo>
                  <a:pt x="1110983" y="114300"/>
                </a:lnTo>
                <a:lnTo>
                  <a:pt x="1130795" y="56388"/>
                </a:lnTo>
                <a:close/>
              </a:path>
              <a:path w="1640205" h="1531620">
                <a:moveTo>
                  <a:pt x="1240523" y="1424940"/>
                </a:moveTo>
                <a:lnTo>
                  <a:pt x="1210043" y="1370076"/>
                </a:lnTo>
                <a:lnTo>
                  <a:pt x="1182611" y="1385316"/>
                </a:lnTo>
                <a:lnTo>
                  <a:pt x="1184135" y="1385316"/>
                </a:lnTo>
                <a:lnTo>
                  <a:pt x="1156703" y="1397508"/>
                </a:lnTo>
                <a:lnTo>
                  <a:pt x="1184135" y="1453896"/>
                </a:lnTo>
                <a:lnTo>
                  <a:pt x="1210043" y="1440180"/>
                </a:lnTo>
                <a:lnTo>
                  <a:pt x="1240523" y="1424940"/>
                </a:lnTo>
                <a:close/>
              </a:path>
              <a:path w="1640205" h="1531620">
                <a:moveTo>
                  <a:pt x="1248143" y="111252"/>
                </a:moveTo>
                <a:lnTo>
                  <a:pt x="1245095" y="109728"/>
                </a:lnTo>
                <a:lnTo>
                  <a:pt x="1210043" y="91440"/>
                </a:lnTo>
                <a:lnTo>
                  <a:pt x="1190231" y="82296"/>
                </a:lnTo>
                <a:lnTo>
                  <a:pt x="1164323" y="137160"/>
                </a:lnTo>
                <a:lnTo>
                  <a:pt x="1184135" y="146304"/>
                </a:lnTo>
                <a:lnTo>
                  <a:pt x="1182611" y="146304"/>
                </a:lnTo>
                <a:lnTo>
                  <a:pt x="1214615" y="164592"/>
                </a:lnTo>
                <a:lnTo>
                  <a:pt x="1214615" y="163068"/>
                </a:lnTo>
                <a:lnTo>
                  <a:pt x="1216139" y="164592"/>
                </a:lnTo>
                <a:lnTo>
                  <a:pt x="1217053" y="163068"/>
                </a:lnTo>
                <a:lnTo>
                  <a:pt x="1248143" y="111252"/>
                </a:lnTo>
                <a:close/>
              </a:path>
              <a:path w="1640205" h="1531620">
                <a:moveTo>
                  <a:pt x="1347203" y="1353312"/>
                </a:moveTo>
                <a:lnTo>
                  <a:pt x="1329347" y="1330452"/>
                </a:lnTo>
                <a:lnTo>
                  <a:pt x="1309103" y="1304544"/>
                </a:lnTo>
                <a:lnTo>
                  <a:pt x="1303007" y="1309116"/>
                </a:lnTo>
                <a:lnTo>
                  <a:pt x="1304531" y="1309116"/>
                </a:lnTo>
                <a:lnTo>
                  <a:pt x="1274051" y="1330452"/>
                </a:lnTo>
                <a:lnTo>
                  <a:pt x="1275575" y="1328928"/>
                </a:lnTo>
                <a:lnTo>
                  <a:pt x="1260335" y="1339596"/>
                </a:lnTo>
                <a:lnTo>
                  <a:pt x="1295387" y="1391412"/>
                </a:lnTo>
                <a:lnTo>
                  <a:pt x="1310627" y="1380744"/>
                </a:lnTo>
                <a:lnTo>
                  <a:pt x="1347203" y="1353312"/>
                </a:lnTo>
                <a:close/>
              </a:path>
              <a:path w="1640205" h="1531620">
                <a:moveTo>
                  <a:pt x="1353299" y="184404"/>
                </a:moveTo>
                <a:lnTo>
                  <a:pt x="1341107" y="173736"/>
                </a:lnTo>
                <a:lnTo>
                  <a:pt x="1310627" y="150876"/>
                </a:lnTo>
                <a:lnTo>
                  <a:pt x="1301483" y="144780"/>
                </a:lnTo>
                <a:lnTo>
                  <a:pt x="1267955" y="196596"/>
                </a:lnTo>
                <a:lnTo>
                  <a:pt x="1275575" y="202692"/>
                </a:lnTo>
                <a:lnTo>
                  <a:pt x="1274051" y="201168"/>
                </a:lnTo>
                <a:lnTo>
                  <a:pt x="1304531" y="222504"/>
                </a:lnTo>
                <a:lnTo>
                  <a:pt x="1303007" y="222504"/>
                </a:lnTo>
                <a:lnTo>
                  <a:pt x="1315199" y="231648"/>
                </a:lnTo>
                <a:lnTo>
                  <a:pt x="1339786" y="201168"/>
                </a:lnTo>
                <a:lnTo>
                  <a:pt x="1353299" y="184404"/>
                </a:lnTo>
                <a:close/>
              </a:path>
              <a:path w="1640205" h="1531620">
                <a:moveTo>
                  <a:pt x="1441691" y="1266444"/>
                </a:moveTo>
                <a:lnTo>
                  <a:pt x="1395971" y="1225296"/>
                </a:lnTo>
                <a:lnTo>
                  <a:pt x="1382255" y="1239012"/>
                </a:lnTo>
                <a:lnTo>
                  <a:pt x="1383779" y="1239012"/>
                </a:lnTo>
                <a:lnTo>
                  <a:pt x="1356347" y="1263396"/>
                </a:lnTo>
                <a:lnTo>
                  <a:pt x="1357871" y="1263396"/>
                </a:lnTo>
                <a:lnTo>
                  <a:pt x="1354823" y="1266444"/>
                </a:lnTo>
                <a:lnTo>
                  <a:pt x="1395971" y="1312164"/>
                </a:lnTo>
                <a:lnTo>
                  <a:pt x="1441691" y="1266444"/>
                </a:lnTo>
                <a:close/>
              </a:path>
              <a:path w="1640205" h="1531620">
                <a:moveTo>
                  <a:pt x="1446263" y="271272"/>
                </a:moveTo>
                <a:lnTo>
                  <a:pt x="1426451" y="249936"/>
                </a:lnTo>
                <a:lnTo>
                  <a:pt x="1402067" y="225552"/>
                </a:lnTo>
                <a:lnTo>
                  <a:pt x="1359395" y="269748"/>
                </a:lnTo>
                <a:lnTo>
                  <a:pt x="1383779" y="292608"/>
                </a:lnTo>
                <a:lnTo>
                  <a:pt x="1382255" y="292608"/>
                </a:lnTo>
                <a:lnTo>
                  <a:pt x="1402067" y="312420"/>
                </a:lnTo>
                <a:lnTo>
                  <a:pt x="1446263" y="271272"/>
                </a:lnTo>
                <a:close/>
              </a:path>
              <a:path w="1640205" h="1531620">
                <a:moveTo>
                  <a:pt x="1519428" y="1165860"/>
                </a:moveTo>
                <a:lnTo>
                  <a:pt x="1508493" y="1158240"/>
                </a:lnTo>
                <a:lnTo>
                  <a:pt x="1469136" y="1130808"/>
                </a:lnTo>
                <a:lnTo>
                  <a:pt x="1449324" y="1159764"/>
                </a:lnTo>
                <a:lnTo>
                  <a:pt x="1450848" y="1158240"/>
                </a:lnTo>
                <a:lnTo>
                  <a:pt x="1434084" y="1179576"/>
                </a:lnTo>
                <a:lnTo>
                  <a:pt x="1482852" y="1217676"/>
                </a:lnTo>
                <a:lnTo>
                  <a:pt x="1499616" y="1194816"/>
                </a:lnTo>
                <a:lnTo>
                  <a:pt x="1519428" y="1165860"/>
                </a:lnTo>
                <a:close/>
              </a:path>
              <a:path w="1640205" h="1531620">
                <a:moveTo>
                  <a:pt x="1525524" y="373380"/>
                </a:moveTo>
                <a:lnTo>
                  <a:pt x="1520952" y="367284"/>
                </a:lnTo>
                <a:lnTo>
                  <a:pt x="1499616" y="336804"/>
                </a:lnTo>
                <a:lnTo>
                  <a:pt x="1487424" y="321564"/>
                </a:lnTo>
                <a:lnTo>
                  <a:pt x="1438656" y="358140"/>
                </a:lnTo>
                <a:lnTo>
                  <a:pt x="1450848" y="373380"/>
                </a:lnTo>
                <a:lnTo>
                  <a:pt x="1449324" y="371856"/>
                </a:lnTo>
                <a:lnTo>
                  <a:pt x="1470660" y="402336"/>
                </a:lnTo>
                <a:lnTo>
                  <a:pt x="1469136" y="400812"/>
                </a:lnTo>
                <a:lnTo>
                  <a:pt x="1472184" y="406908"/>
                </a:lnTo>
                <a:lnTo>
                  <a:pt x="1479448" y="402336"/>
                </a:lnTo>
                <a:lnTo>
                  <a:pt x="1525524" y="373380"/>
                </a:lnTo>
                <a:close/>
              </a:path>
              <a:path w="1640205" h="1531620">
                <a:moveTo>
                  <a:pt x="1581912" y="1051560"/>
                </a:moveTo>
                <a:lnTo>
                  <a:pt x="1554886" y="1040892"/>
                </a:lnTo>
                <a:lnTo>
                  <a:pt x="1524000" y="1028700"/>
                </a:lnTo>
                <a:lnTo>
                  <a:pt x="1519428" y="1040892"/>
                </a:lnTo>
                <a:lnTo>
                  <a:pt x="1519428" y="1039368"/>
                </a:lnTo>
                <a:lnTo>
                  <a:pt x="1504188" y="1071372"/>
                </a:lnTo>
                <a:lnTo>
                  <a:pt x="1504188" y="1069848"/>
                </a:lnTo>
                <a:lnTo>
                  <a:pt x="1499616" y="1080516"/>
                </a:lnTo>
                <a:lnTo>
                  <a:pt x="1552956" y="1110996"/>
                </a:lnTo>
                <a:lnTo>
                  <a:pt x="1572768" y="1071372"/>
                </a:lnTo>
                <a:lnTo>
                  <a:pt x="1575816" y="1065276"/>
                </a:lnTo>
                <a:lnTo>
                  <a:pt x="1581912" y="1051560"/>
                </a:lnTo>
                <a:close/>
              </a:path>
              <a:path w="1640205" h="1531620">
                <a:moveTo>
                  <a:pt x="1584960" y="487680"/>
                </a:moveTo>
                <a:lnTo>
                  <a:pt x="1575816" y="466344"/>
                </a:lnTo>
                <a:lnTo>
                  <a:pt x="1572768" y="460248"/>
                </a:lnTo>
                <a:lnTo>
                  <a:pt x="1559052" y="432816"/>
                </a:lnTo>
                <a:lnTo>
                  <a:pt x="1557528" y="428244"/>
                </a:lnTo>
                <a:lnTo>
                  <a:pt x="1502664" y="458724"/>
                </a:lnTo>
                <a:lnTo>
                  <a:pt x="1504188" y="461772"/>
                </a:lnTo>
                <a:lnTo>
                  <a:pt x="1504188" y="460248"/>
                </a:lnTo>
                <a:lnTo>
                  <a:pt x="1519428" y="492252"/>
                </a:lnTo>
                <a:lnTo>
                  <a:pt x="1527048" y="512064"/>
                </a:lnTo>
                <a:lnTo>
                  <a:pt x="1584960" y="487680"/>
                </a:lnTo>
                <a:close/>
              </a:path>
              <a:path w="1640205" h="1531620">
                <a:moveTo>
                  <a:pt x="1621536" y="929640"/>
                </a:moveTo>
                <a:lnTo>
                  <a:pt x="1562100" y="915924"/>
                </a:lnTo>
                <a:lnTo>
                  <a:pt x="1554480" y="941832"/>
                </a:lnTo>
                <a:lnTo>
                  <a:pt x="1556004" y="940308"/>
                </a:lnTo>
                <a:lnTo>
                  <a:pt x="1545336" y="973836"/>
                </a:lnTo>
                <a:lnTo>
                  <a:pt x="1604772" y="990600"/>
                </a:lnTo>
                <a:lnTo>
                  <a:pt x="1613916" y="958596"/>
                </a:lnTo>
                <a:lnTo>
                  <a:pt x="1618716" y="940308"/>
                </a:lnTo>
                <a:lnTo>
                  <a:pt x="1621536" y="929640"/>
                </a:lnTo>
                <a:close/>
              </a:path>
              <a:path w="1640205" h="1531620">
                <a:moveTo>
                  <a:pt x="1623060" y="609600"/>
                </a:moveTo>
                <a:lnTo>
                  <a:pt x="1618284" y="591312"/>
                </a:lnTo>
                <a:lnTo>
                  <a:pt x="1613916" y="574548"/>
                </a:lnTo>
                <a:lnTo>
                  <a:pt x="1606296" y="548640"/>
                </a:lnTo>
                <a:lnTo>
                  <a:pt x="1548384" y="566928"/>
                </a:lnTo>
                <a:lnTo>
                  <a:pt x="1556004" y="591312"/>
                </a:lnTo>
                <a:lnTo>
                  <a:pt x="1554480" y="589788"/>
                </a:lnTo>
                <a:lnTo>
                  <a:pt x="1563624" y="624840"/>
                </a:lnTo>
                <a:lnTo>
                  <a:pt x="1623060" y="609600"/>
                </a:lnTo>
                <a:close/>
              </a:path>
              <a:path w="1640205" h="1531620">
                <a:moveTo>
                  <a:pt x="1637233" y="838200"/>
                </a:moveTo>
                <a:lnTo>
                  <a:pt x="1575587" y="838200"/>
                </a:lnTo>
                <a:lnTo>
                  <a:pt x="1572768" y="858012"/>
                </a:lnTo>
                <a:lnTo>
                  <a:pt x="1633728" y="865632"/>
                </a:lnTo>
                <a:lnTo>
                  <a:pt x="1636776" y="844296"/>
                </a:lnTo>
                <a:lnTo>
                  <a:pt x="1637233" y="838200"/>
                </a:lnTo>
                <a:close/>
              </a:path>
              <a:path w="1640205" h="1531620">
                <a:moveTo>
                  <a:pt x="1639824" y="801624"/>
                </a:moveTo>
                <a:lnTo>
                  <a:pt x="1577340" y="800100"/>
                </a:lnTo>
                <a:lnTo>
                  <a:pt x="1577340" y="801624"/>
                </a:lnTo>
                <a:lnTo>
                  <a:pt x="1574419" y="836676"/>
                </a:lnTo>
                <a:lnTo>
                  <a:pt x="1575816" y="836676"/>
                </a:lnTo>
                <a:lnTo>
                  <a:pt x="1637360" y="836676"/>
                </a:lnTo>
                <a:lnTo>
                  <a:pt x="1639824" y="804672"/>
                </a:lnTo>
                <a:lnTo>
                  <a:pt x="1639824" y="803148"/>
                </a:lnTo>
                <a:lnTo>
                  <a:pt x="1639824" y="801624"/>
                </a:lnTo>
                <a:close/>
              </a:path>
              <a:path w="1640205" h="1531620">
                <a:moveTo>
                  <a:pt x="1639824" y="729996"/>
                </a:moveTo>
                <a:lnTo>
                  <a:pt x="1577530" y="729996"/>
                </a:lnTo>
                <a:lnTo>
                  <a:pt x="1578864" y="740664"/>
                </a:lnTo>
                <a:lnTo>
                  <a:pt x="1639824" y="737616"/>
                </a:lnTo>
                <a:lnTo>
                  <a:pt x="1639824" y="729996"/>
                </a:lnTo>
                <a:close/>
              </a:path>
              <a:path w="1640205" h="1531620">
                <a:moveTo>
                  <a:pt x="1639824" y="726948"/>
                </a:moveTo>
                <a:lnTo>
                  <a:pt x="1637360" y="694944"/>
                </a:lnTo>
                <a:lnTo>
                  <a:pt x="1636776" y="687324"/>
                </a:lnTo>
                <a:lnTo>
                  <a:pt x="1633728" y="673608"/>
                </a:lnTo>
                <a:lnTo>
                  <a:pt x="1572768" y="681228"/>
                </a:lnTo>
                <a:lnTo>
                  <a:pt x="1575816" y="694944"/>
                </a:lnTo>
                <a:lnTo>
                  <a:pt x="1574292" y="693420"/>
                </a:lnTo>
                <a:lnTo>
                  <a:pt x="1577213" y="728472"/>
                </a:lnTo>
                <a:lnTo>
                  <a:pt x="1577340" y="728472"/>
                </a:lnTo>
                <a:lnTo>
                  <a:pt x="1639824" y="728472"/>
                </a:lnTo>
                <a:lnTo>
                  <a:pt x="1639824" y="726948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5351238" y="3574475"/>
            <a:ext cx="1548765" cy="473709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5"/>
              </a:spcBef>
            </a:pPr>
            <a:r>
              <a:rPr dirty="0" sz="1600">
                <a:solidFill>
                  <a:srgbClr val="B45F06"/>
                </a:solidFill>
                <a:latin typeface="Century Gothic"/>
                <a:cs typeface="Century Gothic"/>
              </a:rPr>
              <a:t>reclamações</a:t>
            </a:r>
            <a:r>
              <a:rPr dirty="0" sz="1600" spc="6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B45F06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B45F06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767120" y="2273136"/>
            <a:ext cx="75819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5">
                <a:solidFill>
                  <a:srgbClr val="DDE1DA"/>
                </a:solidFill>
              </a:rPr>
              <a:t>24%</a:t>
            </a:r>
            <a:endParaRPr sz="2900"/>
          </a:p>
        </p:txBody>
      </p:sp>
      <p:sp>
        <p:nvSpPr>
          <p:cNvPr id="10" name="object 10" descr=""/>
          <p:cNvSpPr txBox="1"/>
          <p:nvPr/>
        </p:nvSpPr>
        <p:spPr>
          <a:xfrm>
            <a:off x="629874" y="2650362"/>
            <a:ext cx="1033144" cy="429259"/>
          </a:xfrm>
          <a:prstGeom prst="rect">
            <a:avLst/>
          </a:prstGeom>
        </p:spPr>
        <p:txBody>
          <a:bodyPr wrap="square" lIns="0" tIns="52704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14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350978" y="4620704"/>
            <a:ext cx="2531745" cy="462280"/>
            <a:chOff x="2350978" y="4620704"/>
            <a:chExt cx="2531745" cy="462280"/>
          </a:xfrm>
        </p:grpSpPr>
        <p:sp>
          <p:nvSpPr>
            <p:cNvPr id="3" name="object 3" descr=""/>
            <p:cNvSpPr/>
            <p:nvPr/>
          </p:nvSpPr>
          <p:spPr>
            <a:xfrm>
              <a:off x="2821894" y="4696904"/>
              <a:ext cx="1973580" cy="379730"/>
            </a:xfrm>
            <a:custGeom>
              <a:avLst/>
              <a:gdLst/>
              <a:ahLst/>
              <a:cxnLst/>
              <a:rect l="l" t="t" r="r" b="b"/>
              <a:pathLst>
                <a:path w="1973579" h="379729">
                  <a:moveTo>
                    <a:pt x="0" y="379475"/>
                  </a:moveTo>
                  <a:lnTo>
                    <a:pt x="1973580" y="379475"/>
                  </a:lnTo>
                  <a:lnTo>
                    <a:pt x="1973580" y="0"/>
                  </a:lnTo>
                  <a:lnTo>
                    <a:pt x="0" y="0"/>
                  </a:lnTo>
                  <a:lnTo>
                    <a:pt x="0" y="3794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427178" y="4696904"/>
              <a:ext cx="394970" cy="379730"/>
            </a:xfrm>
            <a:custGeom>
              <a:avLst/>
              <a:gdLst/>
              <a:ahLst/>
              <a:cxnLst/>
              <a:rect l="l" t="t" r="r" b="b"/>
              <a:pathLst>
                <a:path w="394969" h="379729">
                  <a:moveTo>
                    <a:pt x="394716" y="379476"/>
                  </a:moveTo>
                  <a:lnTo>
                    <a:pt x="0" y="379476"/>
                  </a:lnTo>
                  <a:lnTo>
                    <a:pt x="0" y="0"/>
                  </a:lnTo>
                  <a:lnTo>
                    <a:pt x="394716" y="0"/>
                  </a:lnTo>
                  <a:lnTo>
                    <a:pt x="394716" y="37947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50978" y="4620704"/>
              <a:ext cx="2531363" cy="461771"/>
            </a:xfrm>
            <a:prstGeom prst="rect">
              <a:avLst/>
            </a:prstGeom>
          </p:spPr>
        </p:pic>
      </p:grpSp>
      <p:sp>
        <p:nvSpPr>
          <p:cNvPr id="6" name="object 6" descr=""/>
          <p:cNvSpPr/>
          <p:nvPr/>
        </p:nvSpPr>
        <p:spPr>
          <a:xfrm>
            <a:off x="3169366" y="1967420"/>
            <a:ext cx="370840" cy="97790"/>
          </a:xfrm>
          <a:custGeom>
            <a:avLst/>
            <a:gdLst/>
            <a:ahLst/>
            <a:cxnLst/>
            <a:rect l="l" t="t" r="r" b="b"/>
            <a:pathLst>
              <a:path w="370839" h="97789">
                <a:moveTo>
                  <a:pt x="370332" y="97536"/>
                </a:moveTo>
                <a:lnTo>
                  <a:pt x="0" y="97536"/>
                </a:lnTo>
                <a:lnTo>
                  <a:pt x="0" y="0"/>
                </a:lnTo>
                <a:lnTo>
                  <a:pt x="370332" y="0"/>
                </a:lnTo>
                <a:lnTo>
                  <a:pt x="370332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3169366" y="796988"/>
            <a:ext cx="1484630" cy="97790"/>
          </a:xfrm>
          <a:custGeom>
            <a:avLst/>
            <a:gdLst/>
            <a:ahLst/>
            <a:cxnLst/>
            <a:rect l="l" t="t" r="r" b="b"/>
            <a:pathLst>
              <a:path w="1484629" h="97790">
                <a:moveTo>
                  <a:pt x="1484376" y="97536"/>
                </a:moveTo>
                <a:lnTo>
                  <a:pt x="0" y="97536"/>
                </a:lnTo>
                <a:lnTo>
                  <a:pt x="0" y="0"/>
                </a:lnTo>
                <a:lnTo>
                  <a:pt x="1484376" y="0"/>
                </a:lnTo>
                <a:lnTo>
                  <a:pt x="148437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169366" y="992060"/>
            <a:ext cx="1484630" cy="97790"/>
          </a:xfrm>
          <a:custGeom>
            <a:avLst/>
            <a:gdLst/>
            <a:ahLst/>
            <a:cxnLst/>
            <a:rect l="l" t="t" r="r" b="b"/>
            <a:pathLst>
              <a:path w="1484629" h="97790">
                <a:moveTo>
                  <a:pt x="1484376" y="97536"/>
                </a:moveTo>
                <a:lnTo>
                  <a:pt x="0" y="97536"/>
                </a:lnTo>
                <a:lnTo>
                  <a:pt x="0" y="0"/>
                </a:lnTo>
                <a:lnTo>
                  <a:pt x="1484376" y="0"/>
                </a:lnTo>
                <a:lnTo>
                  <a:pt x="148437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169366" y="1188656"/>
            <a:ext cx="1484630" cy="97790"/>
          </a:xfrm>
          <a:custGeom>
            <a:avLst/>
            <a:gdLst/>
            <a:ahLst/>
            <a:cxnLst/>
            <a:rect l="l" t="t" r="r" b="b"/>
            <a:pathLst>
              <a:path w="1484629" h="97790">
                <a:moveTo>
                  <a:pt x="1484376" y="97536"/>
                </a:moveTo>
                <a:lnTo>
                  <a:pt x="0" y="97536"/>
                </a:lnTo>
                <a:lnTo>
                  <a:pt x="0" y="0"/>
                </a:lnTo>
                <a:lnTo>
                  <a:pt x="1484376" y="0"/>
                </a:lnTo>
                <a:lnTo>
                  <a:pt x="148437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3169366" y="1383728"/>
            <a:ext cx="742315" cy="97790"/>
          </a:xfrm>
          <a:custGeom>
            <a:avLst/>
            <a:gdLst/>
            <a:ahLst/>
            <a:cxnLst/>
            <a:rect l="l" t="t" r="r" b="b"/>
            <a:pathLst>
              <a:path w="742314" h="97790">
                <a:moveTo>
                  <a:pt x="742188" y="97536"/>
                </a:moveTo>
                <a:lnTo>
                  <a:pt x="0" y="97536"/>
                </a:lnTo>
                <a:lnTo>
                  <a:pt x="0" y="0"/>
                </a:lnTo>
                <a:lnTo>
                  <a:pt x="742188" y="0"/>
                </a:lnTo>
                <a:lnTo>
                  <a:pt x="74218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3169366" y="1578800"/>
            <a:ext cx="742315" cy="96520"/>
          </a:xfrm>
          <a:custGeom>
            <a:avLst/>
            <a:gdLst/>
            <a:ahLst/>
            <a:cxnLst/>
            <a:rect l="l" t="t" r="r" b="b"/>
            <a:pathLst>
              <a:path w="742314" h="96519">
                <a:moveTo>
                  <a:pt x="742188" y="96012"/>
                </a:moveTo>
                <a:lnTo>
                  <a:pt x="0" y="96012"/>
                </a:lnTo>
                <a:lnTo>
                  <a:pt x="0" y="0"/>
                </a:lnTo>
                <a:lnTo>
                  <a:pt x="742188" y="0"/>
                </a:lnTo>
                <a:lnTo>
                  <a:pt x="742188" y="96012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2" name="object 12" descr=""/>
          <p:cNvGrpSpPr/>
          <p:nvPr/>
        </p:nvGrpSpPr>
        <p:grpSpPr>
          <a:xfrm>
            <a:off x="3132790" y="744410"/>
            <a:ext cx="407034" cy="3716020"/>
            <a:chOff x="3132790" y="744410"/>
            <a:chExt cx="407034" cy="3716020"/>
          </a:xfrm>
        </p:grpSpPr>
        <p:sp>
          <p:nvSpPr>
            <p:cNvPr id="13" name="object 13" descr=""/>
            <p:cNvSpPr/>
            <p:nvPr/>
          </p:nvSpPr>
          <p:spPr>
            <a:xfrm>
              <a:off x="3169366" y="1772348"/>
              <a:ext cx="370840" cy="97790"/>
            </a:xfrm>
            <a:custGeom>
              <a:avLst/>
              <a:gdLst/>
              <a:ahLst/>
              <a:cxnLst/>
              <a:rect l="l" t="t" r="r" b="b"/>
              <a:pathLst>
                <a:path w="370839" h="97789">
                  <a:moveTo>
                    <a:pt x="370332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370332" y="0"/>
                  </a:lnTo>
                  <a:lnTo>
                    <a:pt x="370332" y="9753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169366" y="748220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132790" y="748220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95072"/>
                  </a:moveTo>
                  <a:lnTo>
                    <a:pt x="36576" y="195072"/>
                  </a:lnTo>
                </a:path>
                <a:path w="36830" h="3708400">
                  <a:moveTo>
                    <a:pt x="0" y="390144"/>
                  </a:moveTo>
                  <a:lnTo>
                    <a:pt x="36576" y="390144"/>
                  </a:lnTo>
                </a:path>
                <a:path w="36830" h="3708400">
                  <a:moveTo>
                    <a:pt x="0" y="585216"/>
                  </a:moveTo>
                  <a:lnTo>
                    <a:pt x="36576" y="585216"/>
                  </a:lnTo>
                </a:path>
                <a:path w="36830" h="3708400">
                  <a:moveTo>
                    <a:pt x="0" y="780288"/>
                  </a:moveTo>
                  <a:lnTo>
                    <a:pt x="36576" y="780288"/>
                  </a:lnTo>
                </a:path>
                <a:path w="36830" h="3708400">
                  <a:moveTo>
                    <a:pt x="0" y="975360"/>
                  </a:moveTo>
                  <a:lnTo>
                    <a:pt x="36576" y="975360"/>
                  </a:lnTo>
                </a:path>
                <a:path w="36830" h="3708400">
                  <a:moveTo>
                    <a:pt x="0" y="1170432"/>
                  </a:moveTo>
                  <a:lnTo>
                    <a:pt x="36576" y="1170432"/>
                  </a:lnTo>
                </a:path>
                <a:path w="36830" h="3708400">
                  <a:moveTo>
                    <a:pt x="0" y="1365504"/>
                  </a:moveTo>
                  <a:lnTo>
                    <a:pt x="36576" y="1365504"/>
                  </a:lnTo>
                </a:path>
                <a:path w="36830" h="3708400">
                  <a:moveTo>
                    <a:pt x="0" y="1560576"/>
                  </a:moveTo>
                  <a:lnTo>
                    <a:pt x="36576" y="1560576"/>
                  </a:lnTo>
                </a:path>
                <a:path w="36830" h="3708400">
                  <a:moveTo>
                    <a:pt x="0" y="1757171"/>
                  </a:moveTo>
                  <a:lnTo>
                    <a:pt x="36576" y="1757171"/>
                  </a:lnTo>
                </a:path>
                <a:path w="36830" h="3708400">
                  <a:moveTo>
                    <a:pt x="0" y="1952244"/>
                  </a:moveTo>
                  <a:lnTo>
                    <a:pt x="36576" y="1952244"/>
                  </a:lnTo>
                </a:path>
                <a:path w="36830" h="3708400">
                  <a:moveTo>
                    <a:pt x="0" y="2147316"/>
                  </a:moveTo>
                  <a:lnTo>
                    <a:pt x="36576" y="2147316"/>
                  </a:lnTo>
                </a:path>
                <a:path w="36830" h="3708400">
                  <a:moveTo>
                    <a:pt x="0" y="2342388"/>
                  </a:moveTo>
                  <a:lnTo>
                    <a:pt x="36576" y="2342388"/>
                  </a:lnTo>
                </a:path>
                <a:path w="36830" h="3708400">
                  <a:moveTo>
                    <a:pt x="0" y="2537460"/>
                  </a:moveTo>
                  <a:lnTo>
                    <a:pt x="36576" y="2537460"/>
                  </a:lnTo>
                </a:path>
                <a:path w="36830" h="3708400">
                  <a:moveTo>
                    <a:pt x="0" y="2732532"/>
                  </a:moveTo>
                  <a:lnTo>
                    <a:pt x="36576" y="2732532"/>
                  </a:lnTo>
                </a:path>
                <a:path w="36830" h="3708400">
                  <a:moveTo>
                    <a:pt x="0" y="2927604"/>
                  </a:moveTo>
                  <a:lnTo>
                    <a:pt x="36576" y="2927604"/>
                  </a:lnTo>
                </a:path>
                <a:path w="36830" h="3708400">
                  <a:moveTo>
                    <a:pt x="0" y="3122676"/>
                  </a:moveTo>
                  <a:lnTo>
                    <a:pt x="36576" y="3122676"/>
                  </a:lnTo>
                </a:path>
                <a:path w="36830" h="3708400">
                  <a:moveTo>
                    <a:pt x="0" y="3317748"/>
                  </a:moveTo>
                  <a:lnTo>
                    <a:pt x="36576" y="3317748"/>
                  </a:lnTo>
                </a:path>
                <a:path w="36830" h="3708400">
                  <a:moveTo>
                    <a:pt x="0" y="3512820"/>
                  </a:moveTo>
                  <a:lnTo>
                    <a:pt x="36576" y="3512820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4701938" y="729594"/>
            <a:ext cx="111125" cy="61150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959318" y="1316785"/>
            <a:ext cx="111125" cy="41592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587282" y="1707139"/>
            <a:ext cx="111125" cy="41592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3216753" y="2097494"/>
            <a:ext cx="111125" cy="236791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5914090" y="0"/>
            <a:ext cx="3655695" cy="5375910"/>
            <a:chOff x="5914090" y="0"/>
            <a:chExt cx="3655695" cy="5375910"/>
          </a:xfrm>
        </p:grpSpPr>
        <p:sp>
          <p:nvSpPr>
            <p:cNvPr id="21" name="object 21" descr=""/>
            <p:cNvSpPr/>
            <p:nvPr/>
          </p:nvSpPr>
          <p:spPr>
            <a:xfrm>
              <a:off x="5914090" y="0"/>
              <a:ext cx="3655695" cy="5375910"/>
            </a:xfrm>
            <a:custGeom>
              <a:avLst/>
              <a:gdLst/>
              <a:ahLst/>
              <a:cxnLst/>
              <a:rect l="l" t="t" r="r" b="b"/>
              <a:pathLst>
                <a:path w="3655695" h="5375910">
                  <a:moveTo>
                    <a:pt x="3655695" y="5375300"/>
                  </a:moveTo>
                  <a:lnTo>
                    <a:pt x="0" y="5375300"/>
                  </a:lnTo>
                  <a:lnTo>
                    <a:pt x="0" y="0"/>
                  </a:lnTo>
                  <a:lnTo>
                    <a:pt x="3655695" y="0"/>
                  </a:lnTo>
                  <a:lnTo>
                    <a:pt x="3655695" y="5375300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533877" y="208635"/>
            <a:ext cx="1873250" cy="33972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-10">
                <a:solidFill>
                  <a:srgbClr val="B45F06"/>
                </a:solidFill>
              </a:rPr>
              <a:t>RECLAMAÇÃO</a:t>
            </a:r>
          </a:p>
        </p:txBody>
      </p:sp>
      <p:sp>
        <p:nvSpPr>
          <p:cNvPr id="24" name="object 24" descr=""/>
          <p:cNvSpPr/>
          <p:nvPr/>
        </p:nvSpPr>
        <p:spPr>
          <a:xfrm>
            <a:off x="296626" y="295592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B45F0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532342" y="482509"/>
            <a:ext cx="2548890" cy="39528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B45F06"/>
                </a:solidFill>
                <a:latin typeface="Century Gothic"/>
                <a:cs typeface="Century Gothic"/>
              </a:rPr>
              <a:t>AGO</a:t>
            </a:r>
            <a:r>
              <a:rPr dirty="0" sz="1150" spc="45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B45F0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  <a:p>
            <a:pPr algn="r" marL="1196340" marR="8890" indent="553085">
              <a:lnSpc>
                <a:spcPct val="142300"/>
              </a:lnSpc>
              <a:spcBef>
                <a:spcPts val="31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ATENDIMENTO CARTEIRA PROFISSIONAL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L="1798320" marR="7620" indent="546735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876300" marR="6985" indent="325755">
              <a:lnSpc>
                <a:spcPct val="142200"/>
              </a:lnSpc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 ACESSO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SICCAU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66675" marR="5080" indent="2240915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414145" marR="6350" indent="607695">
              <a:lnSpc>
                <a:spcPct val="1423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 FISCALIZACÃO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45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</a:t>
            </a:r>
            <a:endParaRPr sz="900">
              <a:latin typeface="Century Gothic"/>
              <a:cs typeface="Century Gothic"/>
            </a:endParaRPr>
          </a:p>
          <a:p>
            <a:pPr algn="r" marL="1012190" marR="5080" indent="-41275">
              <a:lnSpc>
                <a:spcPct val="142300"/>
              </a:lnSpc>
              <a:spcBef>
                <a:spcPts val="1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RECLAMAÇÕES ESPECÍFICAS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276010" y="4606651"/>
            <a:ext cx="1010285" cy="533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210"/>
              </a:lnSpc>
              <a:spcBef>
                <a:spcPts val="90"/>
              </a:spcBef>
            </a:pPr>
            <a:r>
              <a:rPr dirty="0" sz="1950" spc="-25" b="1">
                <a:solidFill>
                  <a:srgbClr val="B45F06"/>
                </a:solidFill>
                <a:latin typeface="Century Gothic"/>
                <a:cs typeface="Century Gothic"/>
              </a:rPr>
              <a:t>17%</a:t>
            </a:r>
            <a:endParaRPr sz="1950">
              <a:latin typeface="Century Gothic"/>
              <a:cs typeface="Century Gothic"/>
            </a:endParaRPr>
          </a:p>
          <a:p>
            <a:pPr algn="r" marR="7620">
              <a:lnSpc>
                <a:spcPts val="1789"/>
              </a:lnSpc>
            </a:pP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6320514" y="646653"/>
            <a:ext cx="2183130" cy="227520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6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22,2%</a:t>
            </a:r>
            <a:endParaRPr sz="3550">
              <a:latin typeface="Century Gothic"/>
              <a:cs typeface="Century Gothic"/>
            </a:endParaRPr>
          </a:p>
          <a:p>
            <a:pPr marL="12700" marR="375285">
              <a:lnSpc>
                <a:spcPts val="1910"/>
              </a:lnSpc>
              <a:spcBef>
                <a:spcPts val="229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11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a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ATENDIMENTO</a:t>
            </a:r>
            <a:endParaRPr sz="1950">
              <a:latin typeface="Century Gothic"/>
              <a:cs typeface="Century Gothic"/>
            </a:endParaRPr>
          </a:p>
          <a:p>
            <a:pPr marL="15240">
              <a:lnSpc>
                <a:spcPts val="2250"/>
              </a:lnSpc>
              <a:spcBef>
                <a:spcPts val="196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1605" indent="-126364">
              <a:lnSpc>
                <a:spcPts val="1125"/>
              </a:lnSpc>
              <a:buChar char="•"/>
              <a:tabLst>
                <a:tab pos="14160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cobrança</a:t>
            </a:r>
            <a:r>
              <a:rPr dirty="0" sz="1100" spc="1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indevida;</a:t>
            </a:r>
            <a:endParaRPr sz="1100">
              <a:latin typeface="Century Gothic"/>
              <a:cs typeface="Century Gothic"/>
            </a:endParaRPr>
          </a:p>
          <a:p>
            <a:pPr marL="141605" indent="-126364">
              <a:lnSpc>
                <a:spcPts val="1115"/>
              </a:lnSpc>
              <a:buChar char="•"/>
              <a:tabLst>
                <a:tab pos="14160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cau/uf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-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demora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na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solução;</a:t>
            </a:r>
            <a:endParaRPr sz="1100">
              <a:latin typeface="Century Gothic"/>
              <a:cs typeface="Century Gothic"/>
            </a:endParaRPr>
          </a:p>
          <a:p>
            <a:pPr marL="141605" indent="-126364">
              <a:lnSpc>
                <a:spcPts val="1220"/>
              </a:lnSpc>
              <a:buChar char="•"/>
              <a:tabLst>
                <a:tab pos="14160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demora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no</a:t>
            </a:r>
            <a:r>
              <a:rPr dirty="0" sz="1100" spc="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recebimento.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75910"/>
          </a:xfrm>
          <a:custGeom>
            <a:avLst/>
            <a:gdLst/>
            <a:ahLst/>
            <a:cxnLst/>
            <a:rect l="l" t="t" r="r" b="b"/>
            <a:pathLst>
              <a:path w="9570085" h="5375910">
                <a:moveTo>
                  <a:pt x="9569785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1922" y="1386776"/>
            <a:ext cx="1321307" cy="1080515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9025" cy="5375910"/>
            <a:chOff x="0" y="0"/>
            <a:chExt cx="2359025" cy="537591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9025" cy="5375910"/>
            </a:xfrm>
            <a:custGeom>
              <a:avLst/>
              <a:gdLst/>
              <a:ahLst/>
              <a:cxnLst/>
              <a:rect l="l" t="t" r="r" b="b"/>
              <a:pathLst>
                <a:path w="2359025" h="5375910">
                  <a:moveTo>
                    <a:pt x="0" y="5375300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75300"/>
                  </a:lnTo>
                  <a:lnTo>
                    <a:pt x="0" y="537530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1490" y="1924748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406316" y="2769538"/>
            <a:ext cx="316039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22469" y="170903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771F28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771F28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807149" y="3519440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771F28"/>
                </a:solidFill>
                <a:latin typeface="Century Gothic"/>
                <a:cs typeface="Century Gothic"/>
              </a:rPr>
              <a:t>15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51239" y="3574319"/>
            <a:ext cx="119761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771F28"/>
                </a:solidFill>
                <a:latin typeface="Century Gothic"/>
                <a:cs typeface="Century Gothic"/>
              </a:rPr>
              <a:t>pedidos</a:t>
            </a:r>
            <a:r>
              <a:rPr dirty="0" sz="160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771F28"/>
                </a:solidFill>
                <a:latin typeface="Century Gothic"/>
                <a:cs typeface="Century Gothic"/>
              </a:rPr>
              <a:t>de </a:t>
            </a:r>
            <a:r>
              <a:rPr dirty="0" sz="1600" spc="-10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67120" y="2273182"/>
            <a:ext cx="75882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5">
                <a:solidFill>
                  <a:srgbClr val="DDE2DA"/>
                </a:solidFill>
              </a:rPr>
              <a:t>20%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9873" y="2650384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14090" y="0"/>
            <a:ext cx="3655695" cy="5375910"/>
            <a:chOff x="5914090" y="0"/>
            <a:chExt cx="3655695" cy="5375910"/>
          </a:xfrm>
        </p:grpSpPr>
        <p:sp>
          <p:nvSpPr>
            <p:cNvPr id="3" name="object 3" descr=""/>
            <p:cNvSpPr/>
            <p:nvPr/>
          </p:nvSpPr>
          <p:spPr>
            <a:xfrm>
              <a:off x="5914090" y="0"/>
              <a:ext cx="3655695" cy="5375910"/>
            </a:xfrm>
            <a:custGeom>
              <a:avLst/>
              <a:gdLst/>
              <a:ahLst/>
              <a:cxnLst/>
              <a:rect l="l" t="t" r="r" b="b"/>
              <a:pathLst>
                <a:path w="3655695" h="5375910">
                  <a:moveTo>
                    <a:pt x="3655695" y="5375300"/>
                  </a:moveTo>
                  <a:lnTo>
                    <a:pt x="0" y="5375300"/>
                  </a:lnTo>
                  <a:lnTo>
                    <a:pt x="0" y="0"/>
                  </a:lnTo>
                  <a:lnTo>
                    <a:pt x="3655695" y="0"/>
                  </a:lnTo>
                  <a:lnTo>
                    <a:pt x="3655695" y="537530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96626" y="295592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202894" y="1131506"/>
            <a:ext cx="1765300" cy="3716020"/>
            <a:chOff x="3202894" y="1131506"/>
            <a:chExt cx="1765300" cy="3716020"/>
          </a:xfrm>
        </p:grpSpPr>
        <p:sp>
          <p:nvSpPr>
            <p:cNvPr id="7" name="object 7" descr=""/>
            <p:cNvSpPr/>
            <p:nvPr/>
          </p:nvSpPr>
          <p:spPr>
            <a:xfrm>
              <a:off x="3239470" y="1177988"/>
              <a:ext cx="1728470" cy="1096010"/>
            </a:xfrm>
            <a:custGeom>
              <a:avLst/>
              <a:gdLst/>
              <a:ahLst/>
              <a:cxnLst/>
              <a:rect l="l" t="t" r="r" b="b"/>
              <a:pathLst>
                <a:path w="1728470" h="1096010">
                  <a:moveTo>
                    <a:pt x="288036" y="1011936"/>
                  </a:moveTo>
                  <a:lnTo>
                    <a:pt x="0" y="1011936"/>
                  </a:lnTo>
                  <a:lnTo>
                    <a:pt x="0" y="1095756"/>
                  </a:lnTo>
                  <a:lnTo>
                    <a:pt x="288036" y="1095756"/>
                  </a:lnTo>
                  <a:lnTo>
                    <a:pt x="288036" y="1011936"/>
                  </a:lnTo>
                  <a:close/>
                </a:path>
                <a:path w="1728470" h="1096010">
                  <a:moveTo>
                    <a:pt x="289560" y="842772"/>
                  </a:moveTo>
                  <a:lnTo>
                    <a:pt x="0" y="842772"/>
                  </a:lnTo>
                  <a:lnTo>
                    <a:pt x="0" y="926592"/>
                  </a:lnTo>
                  <a:lnTo>
                    <a:pt x="289560" y="926592"/>
                  </a:lnTo>
                  <a:lnTo>
                    <a:pt x="289560" y="842772"/>
                  </a:lnTo>
                  <a:close/>
                </a:path>
                <a:path w="1728470" h="1096010">
                  <a:moveTo>
                    <a:pt x="289560" y="673608"/>
                  </a:moveTo>
                  <a:lnTo>
                    <a:pt x="0" y="673608"/>
                  </a:lnTo>
                  <a:lnTo>
                    <a:pt x="0" y="757428"/>
                  </a:lnTo>
                  <a:lnTo>
                    <a:pt x="289560" y="757428"/>
                  </a:lnTo>
                  <a:lnTo>
                    <a:pt x="289560" y="673608"/>
                  </a:lnTo>
                  <a:close/>
                </a:path>
                <a:path w="1728470" h="1096010">
                  <a:moveTo>
                    <a:pt x="289560" y="504444"/>
                  </a:moveTo>
                  <a:lnTo>
                    <a:pt x="0" y="504444"/>
                  </a:lnTo>
                  <a:lnTo>
                    <a:pt x="0" y="589788"/>
                  </a:lnTo>
                  <a:lnTo>
                    <a:pt x="289560" y="589788"/>
                  </a:lnTo>
                  <a:lnTo>
                    <a:pt x="289560" y="504444"/>
                  </a:lnTo>
                  <a:close/>
                </a:path>
                <a:path w="1728470" h="1096010">
                  <a:moveTo>
                    <a:pt x="577596" y="336804"/>
                  </a:moveTo>
                  <a:lnTo>
                    <a:pt x="0" y="336804"/>
                  </a:lnTo>
                  <a:lnTo>
                    <a:pt x="0" y="420624"/>
                  </a:lnTo>
                  <a:lnTo>
                    <a:pt x="577596" y="420624"/>
                  </a:lnTo>
                  <a:lnTo>
                    <a:pt x="577596" y="336804"/>
                  </a:lnTo>
                  <a:close/>
                </a:path>
                <a:path w="1728470" h="1096010">
                  <a:moveTo>
                    <a:pt x="864108" y="167640"/>
                  </a:moveTo>
                  <a:lnTo>
                    <a:pt x="0" y="167640"/>
                  </a:lnTo>
                  <a:lnTo>
                    <a:pt x="0" y="252984"/>
                  </a:lnTo>
                  <a:lnTo>
                    <a:pt x="864108" y="252984"/>
                  </a:lnTo>
                  <a:lnTo>
                    <a:pt x="864108" y="167640"/>
                  </a:lnTo>
                  <a:close/>
                </a:path>
                <a:path w="1728470" h="1096010">
                  <a:moveTo>
                    <a:pt x="1728216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1728216" y="83820"/>
                  </a:lnTo>
                  <a:lnTo>
                    <a:pt x="1728216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239470" y="1135316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202894" y="1135316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69164"/>
                  </a:moveTo>
                  <a:lnTo>
                    <a:pt x="36576" y="169164"/>
                  </a:lnTo>
                </a:path>
                <a:path w="36830" h="3708400">
                  <a:moveTo>
                    <a:pt x="0" y="338328"/>
                  </a:moveTo>
                  <a:lnTo>
                    <a:pt x="36576" y="338328"/>
                  </a:lnTo>
                </a:path>
                <a:path w="36830" h="3708400">
                  <a:moveTo>
                    <a:pt x="0" y="505967"/>
                  </a:moveTo>
                  <a:lnTo>
                    <a:pt x="36576" y="505967"/>
                  </a:lnTo>
                </a:path>
                <a:path w="36830" h="3708400">
                  <a:moveTo>
                    <a:pt x="0" y="675132"/>
                  </a:moveTo>
                  <a:lnTo>
                    <a:pt x="36576" y="675132"/>
                  </a:lnTo>
                </a:path>
                <a:path w="36830" h="3708400">
                  <a:moveTo>
                    <a:pt x="0" y="842772"/>
                  </a:moveTo>
                  <a:lnTo>
                    <a:pt x="36576" y="842772"/>
                  </a:lnTo>
                </a:path>
                <a:path w="36830" h="3708400">
                  <a:moveTo>
                    <a:pt x="0" y="1011935"/>
                  </a:moveTo>
                  <a:lnTo>
                    <a:pt x="36576" y="1011935"/>
                  </a:lnTo>
                </a:path>
                <a:path w="36830" h="3708400">
                  <a:moveTo>
                    <a:pt x="0" y="1179576"/>
                  </a:moveTo>
                  <a:lnTo>
                    <a:pt x="36576" y="1179576"/>
                  </a:lnTo>
                </a:path>
                <a:path w="36830" h="3708400">
                  <a:moveTo>
                    <a:pt x="0" y="1348739"/>
                  </a:moveTo>
                  <a:lnTo>
                    <a:pt x="36576" y="1348739"/>
                  </a:lnTo>
                </a:path>
                <a:path w="36830" h="3708400">
                  <a:moveTo>
                    <a:pt x="0" y="1516380"/>
                  </a:moveTo>
                  <a:lnTo>
                    <a:pt x="36576" y="1516380"/>
                  </a:lnTo>
                </a:path>
                <a:path w="36830" h="3708400">
                  <a:moveTo>
                    <a:pt x="0" y="1685544"/>
                  </a:moveTo>
                  <a:lnTo>
                    <a:pt x="36576" y="1685544"/>
                  </a:lnTo>
                </a:path>
                <a:path w="36830" h="3708400">
                  <a:moveTo>
                    <a:pt x="0" y="1853184"/>
                  </a:moveTo>
                  <a:lnTo>
                    <a:pt x="36576" y="1853184"/>
                  </a:lnTo>
                </a:path>
                <a:path w="36830" h="3708400">
                  <a:moveTo>
                    <a:pt x="0" y="2022348"/>
                  </a:moveTo>
                  <a:lnTo>
                    <a:pt x="36576" y="2022348"/>
                  </a:lnTo>
                </a:path>
                <a:path w="36830" h="3708400">
                  <a:moveTo>
                    <a:pt x="0" y="2191512"/>
                  </a:moveTo>
                  <a:lnTo>
                    <a:pt x="36576" y="2191512"/>
                  </a:lnTo>
                </a:path>
                <a:path w="36830" h="3708400">
                  <a:moveTo>
                    <a:pt x="0" y="2360676"/>
                  </a:moveTo>
                  <a:lnTo>
                    <a:pt x="36576" y="2360676"/>
                  </a:lnTo>
                </a:path>
                <a:path w="36830" h="3708400">
                  <a:moveTo>
                    <a:pt x="0" y="2528316"/>
                  </a:moveTo>
                  <a:lnTo>
                    <a:pt x="36576" y="2528316"/>
                  </a:lnTo>
                </a:path>
                <a:path w="36830" h="3708400">
                  <a:moveTo>
                    <a:pt x="0" y="2697479"/>
                  </a:moveTo>
                  <a:lnTo>
                    <a:pt x="36576" y="2697479"/>
                  </a:lnTo>
                </a:path>
                <a:path w="36830" h="3708400">
                  <a:moveTo>
                    <a:pt x="0" y="2866643"/>
                  </a:moveTo>
                  <a:lnTo>
                    <a:pt x="36576" y="2866643"/>
                  </a:lnTo>
                </a:path>
                <a:path w="36830" h="3708400">
                  <a:moveTo>
                    <a:pt x="0" y="3034284"/>
                  </a:moveTo>
                  <a:lnTo>
                    <a:pt x="36576" y="3034284"/>
                  </a:lnTo>
                </a:path>
                <a:path w="36830" h="3708400">
                  <a:moveTo>
                    <a:pt x="0" y="3203448"/>
                  </a:moveTo>
                  <a:lnTo>
                    <a:pt x="36576" y="3203448"/>
                  </a:lnTo>
                </a:path>
                <a:path w="36830" h="3708400">
                  <a:moveTo>
                    <a:pt x="0" y="3371088"/>
                  </a:moveTo>
                  <a:lnTo>
                    <a:pt x="36576" y="3371088"/>
                  </a:lnTo>
                </a:path>
                <a:path w="36830" h="3708400">
                  <a:moveTo>
                    <a:pt x="0" y="3540252"/>
                  </a:moveTo>
                  <a:lnTo>
                    <a:pt x="36576" y="3540252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017439" y="111297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6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152805" y="1282222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864599" y="1449959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574886" y="1619203"/>
            <a:ext cx="111125" cy="71755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286681" y="2293240"/>
            <a:ext cx="111125" cy="257175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58384" y="1101083"/>
            <a:ext cx="2494280" cy="3733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148080" marR="6985" indent="63500">
              <a:lnSpc>
                <a:spcPct val="122300"/>
              </a:lnSpc>
              <a:spcBef>
                <a:spcPts val="10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673860" marR="6985" indent="617220">
              <a:lnSpc>
                <a:spcPct val="122800"/>
              </a:lnSpc>
              <a:spcBef>
                <a:spcPts val="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 FISCALIZAÇÃO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944880">
              <a:lnSpc>
                <a:spcPct val="122300"/>
              </a:lnSpc>
              <a:spcBef>
                <a:spcPts val="1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142365" marR="6350" indent="803275">
              <a:lnSpc>
                <a:spcPct val="122300"/>
              </a:lnSpc>
              <a:spcBef>
                <a:spcPts val="1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CARTEIRA CARTEIRA PROFISSIONAL</a:t>
            </a:r>
            <a:endParaRPr sz="900">
              <a:latin typeface="Century Gothic"/>
              <a:cs typeface="Century Gothic"/>
            </a:endParaRPr>
          </a:p>
          <a:p>
            <a:pPr algn="r" marL="1968500" marR="6350" indent="284480">
              <a:lnSpc>
                <a:spcPct val="1234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  <a:p>
            <a:pPr algn="r" marR="10160">
              <a:lnSpc>
                <a:spcPct val="100000"/>
              </a:lnSpc>
              <a:spcBef>
                <a:spcPts val="24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PLANO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SAÚDE</a:t>
            </a:r>
            <a:endParaRPr sz="900">
              <a:latin typeface="Century Gothic"/>
              <a:cs typeface="Century Gothic"/>
            </a:endParaRPr>
          </a:p>
          <a:p>
            <a:pPr algn="r" marL="1038225" marR="6985" indent="1202690">
              <a:lnSpc>
                <a:spcPct val="122600"/>
              </a:lnSpc>
              <a:spcBef>
                <a:spcPts val="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EMPRESA RESOLUÇÃO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R="5715">
              <a:lnSpc>
                <a:spcPct val="100000"/>
              </a:lnSpc>
              <a:spcBef>
                <a:spcPts val="254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254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CERTIDÕES</a:t>
            </a:r>
            <a:r>
              <a:rPr dirty="0" sz="900" spc="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  <a:p>
            <a:pPr algn="r" marL="1569085" marR="6985" indent="175260">
              <a:lnSpc>
                <a:spcPts val="1330"/>
              </a:lnSpc>
              <a:spcBef>
                <a:spcPts val="7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 RESSARCIMENTO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1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254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DECLARAÇÕES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320514" y="645104"/>
            <a:ext cx="2164715" cy="13004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40%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200"/>
              </a:lnSpc>
              <a:spcBef>
                <a:spcPts val="250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CAU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771F28"/>
                </a:solidFill>
              </a:rPr>
              <a:t>INFORMAÇÃO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771F28"/>
                </a:solidFill>
              </a:rPr>
              <a:t>AGO</a:t>
            </a:r>
            <a:r>
              <a:rPr dirty="0" sz="1150" spc="45">
                <a:solidFill>
                  <a:srgbClr val="771F28"/>
                </a:solidFill>
              </a:rPr>
              <a:t> </a:t>
            </a:r>
            <a:r>
              <a:rPr dirty="0" sz="1150" spc="-25">
                <a:solidFill>
                  <a:srgbClr val="771F28"/>
                </a:solidFill>
              </a:rPr>
              <a:t>22</a:t>
            </a:r>
            <a:endParaRPr sz="1150"/>
          </a:p>
        </p:txBody>
      </p:sp>
      <p:sp>
        <p:nvSpPr>
          <p:cNvPr id="18" name="object 18" descr=""/>
          <p:cNvSpPr txBox="1"/>
          <p:nvPr/>
        </p:nvSpPr>
        <p:spPr>
          <a:xfrm>
            <a:off x="6320414" y="2322081"/>
            <a:ext cx="2361565" cy="8896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">
              <a:lnSpc>
                <a:spcPts val="225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0335" indent="-127635">
              <a:lnSpc>
                <a:spcPts val="11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compensação</a:t>
            </a:r>
            <a:r>
              <a:rPr dirty="0" sz="1100" spc="1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pagamento;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11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ache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um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arquiteto;</a:t>
            </a:r>
            <a:endParaRPr sz="1100">
              <a:latin typeface="Century Gothic"/>
              <a:cs typeface="Century Gothic"/>
            </a:endParaRPr>
          </a:p>
          <a:p>
            <a:pPr marL="12700" marR="513080" indent="127635">
              <a:lnSpc>
                <a:spcPts val="1100"/>
              </a:lnSpc>
              <a:spcBef>
                <a:spcPts val="120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acordo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cooperação internacional.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70085" cy="5375910"/>
          </a:xfrm>
          <a:custGeom>
            <a:avLst/>
            <a:gdLst/>
            <a:ahLst/>
            <a:cxnLst/>
            <a:rect l="l" t="t" r="r" b="b"/>
            <a:pathLst>
              <a:path w="9570085" h="5375910">
                <a:moveTo>
                  <a:pt x="9569785" y="5375300"/>
                </a:moveTo>
                <a:lnTo>
                  <a:pt x="0" y="5375300"/>
                </a:lnTo>
                <a:lnTo>
                  <a:pt x="0" y="0"/>
                </a:lnTo>
                <a:lnTo>
                  <a:pt x="9569785" y="0"/>
                </a:lnTo>
                <a:lnTo>
                  <a:pt x="9569785" y="5375300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81629" y="1366964"/>
            <a:ext cx="1296924" cy="1071372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9025" cy="5375910"/>
            <a:chOff x="0" y="0"/>
            <a:chExt cx="2359025" cy="5375910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9025" cy="5375910"/>
            </a:xfrm>
            <a:custGeom>
              <a:avLst/>
              <a:gdLst/>
              <a:ahLst/>
              <a:cxnLst/>
              <a:rect l="l" t="t" r="r" b="b"/>
              <a:pathLst>
                <a:path w="2359025" h="5375910">
                  <a:moveTo>
                    <a:pt x="0" y="5375300"/>
                  </a:moveTo>
                  <a:lnTo>
                    <a:pt x="0" y="0"/>
                  </a:lnTo>
                  <a:lnTo>
                    <a:pt x="2358598" y="0"/>
                  </a:lnTo>
                  <a:lnTo>
                    <a:pt x="2358598" y="5375300"/>
                  </a:lnTo>
                  <a:lnTo>
                    <a:pt x="0" y="537530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1490" y="1924748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465821" y="2769538"/>
            <a:ext cx="304292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13425D"/>
                </a:solidFill>
                <a:latin typeface="Century Gothic"/>
                <a:cs typeface="Century Gothic"/>
              </a:rPr>
              <a:t>SOLICITAÇÃO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22469" y="170903"/>
            <a:ext cx="74295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13425D"/>
                </a:solidFill>
                <a:latin typeface="Century Gothic"/>
                <a:cs typeface="Century Gothic"/>
              </a:rPr>
              <a:t>AGO</a:t>
            </a:r>
            <a:r>
              <a:rPr dirty="0" sz="1450" spc="-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13425D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807149" y="3519440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13425D"/>
                </a:solidFill>
                <a:latin typeface="Century Gothic"/>
                <a:cs typeface="Century Gothic"/>
              </a:rPr>
              <a:t>17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51239" y="3574319"/>
            <a:ext cx="142113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solicitações</a:t>
            </a:r>
            <a:r>
              <a:rPr dirty="0" sz="1600" spc="50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13425D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3425D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11610" y="2273182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22,7%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9873" y="2650384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914090" y="0"/>
            <a:ext cx="3655695" cy="5375910"/>
            <a:chOff x="5914090" y="0"/>
            <a:chExt cx="3655695" cy="5375910"/>
          </a:xfrm>
        </p:grpSpPr>
        <p:sp>
          <p:nvSpPr>
            <p:cNvPr id="3" name="object 3" descr=""/>
            <p:cNvSpPr/>
            <p:nvPr/>
          </p:nvSpPr>
          <p:spPr>
            <a:xfrm>
              <a:off x="5914090" y="0"/>
              <a:ext cx="3655695" cy="5375910"/>
            </a:xfrm>
            <a:custGeom>
              <a:avLst/>
              <a:gdLst/>
              <a:ahLst/>
              <a:cxnLst/>
              <a:rect l="l" t="t" r="r" b="b"/>
              <a:pathLst>
                <a:path w="3655695" h="5375910">
                  <a:moveTo>
                    <a:pt x="3655695" y="5375300"/>
                  </a:moveTo>
                  <a:lnTo>
                    <a:pt x="0" y="5375300"/>
                  </a:lnTo>
                  <a:lnTo>
                    <a:pt x="0" y="0"/>
                  </a:lnTo>
                  <a:lnTo>
                    <a:pt x="3655695" y="0"/>
                  </a:lnTo>
                  <a:lnTo>
                    <a:pt x="3655695" y="537530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378910" y="611060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/>
          <p:nvPr/>
        </p:nvSpPr>
        <p:spPr>
          <a:xfrm>
            <a:off x="296626" y="295592"/>
            <a:ext cx="0" cy="1287780"/>
          </a:xfrm>
          <a:custGeom>
            <a:avLst/>
            <a:gdLst/>
            <a:ahLst/>
            <a:cxnLst/>
            <a:rect l="l" t="t" r="r" b="b"/>
            <a:pathLst>
              <a:path w="0" h="1287780">
                <a:moveTo>
                  <a:pt x="0" y="0"/>
                </a:moveTo>
                <a:lnTo>
                  <a:pt x="0" y="1287780"/>
                </a:lnTo>
              </a:path>
            </a:pathLst>
          </a:custGeom>
          <a:ln w="45719">
            <a:solidFill>
              <a:srgbClr val="13425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096214" y="1140650"/>
            <a:ext cx="1880870" cy="3716020"/>
            <a:chOff x="3096214" y="1140650"/>
            <a:chExt cx="1880870" cy="3716020"/>
          </a:xfrm>
        </p:grpSpPr>
        <p:sp>
          <p:nvSpPr>
            <p:cNvPr id="7" name="object 7" descr=""/>
            <p:cNvSpPr/>
            <p:nvPr/>
          </p:nvSpPr>
          <p:spPr>
            <a:xfrm>
              <a:off x="3132777" y="1199324"/>
              <a:ext cx="1844039" cy="981710"/>
            </a:xfrm>
            <a:custGeom>
              <a:avLst/>
              <a:gdLst/>
              <a:ahLst/>
              <a:cxnLst/>
              <a:rect l="l" t="t" r="r" b="b"/>
              <a:pathLst>
                <a:path w="1844039" h="981710">
                  <a:moveTo>
                    <a:pt x="230124" y="873252"/>
                  </a:moveTo>
                  <a:lnTo>
                    <a:pt x="0" y="873252"/>
                  </a:lnTo>
                  <a:lnTo>
                    <a:pt x="0" y="981456"/>
                  </a:lnTo>
                  <a:lnTo>
                    <a:pt x="230124" y="981456"/>
                  </a:lnTo>
                  <a:lnTo>
                    <a:pt x="230124" y="873252"/>
                  </a:lnTo>
                  <a:close/>
                </a:path>
                <a:path w="1844039" h="981710">
                  <a:moveTo>
                    <a:pt x="461772" y="653796"/>
                  </a:moveTo>
                  <a:lnTo>
                    <a:pt x="0" y="653796"/>
                  </a:lnTo>
                  <a:lnTo>
                    <a:pt x="0" y="763524"/>
                  </a:lnTo>
                  <a:lnTo>
                    <a:pt x="461772" y="763524"/>
                  </a:lnTo>
                  <a:lnTo>
                    <a:pt x="461772" y="653796"/>
                  </a:lnTo>
                  <a:close/>
                </a:path>
                <a:path w="1844039" h="981710">
                  <a:moveTo>
                    <a:pt x="461772" y="435864"/>
                  </a:moveTo>
                  <a:lnTo>
                    <a:pt x="0" y="435864"/>
                  </a:lnTo>
                  <a:lnTo>
                    <a:pt x="0" y="545592"/>
                  </a:lnTo>
                  <a:lnTo>
                    <a:pt x="461772" y="545592"/>
                  </a:lnTo>
                  <a:lnTo>
                    <a:pt x="461772" y="435864"/>
                  </a:lnTo>
                  <a:close/>
                </a:path>
                <a:path w="1844039" h="981710">
                  <a:moveTo>
                    <a:pt x="922020" y="217932"/>
                  </a:moveTo>
                  <a:lnTo>
                    <a:pt x="0" y="217932"/>
                  </a:lnTo>
                  <a:lnTo>
                    <a:pt x="0" y="327660"/>
                  </a:lnTo>
                  <a:lnTo>
                    <a:pt x="922020" y="327660"/>
                  </a:lnTo>
                  <a:lnTo>
                    <a:pt x="922020" y="217932"/>
                  </a:lnTo>
                  <a:close/>
                </a:path>
                <a:path w="1844039" h="981710">
                  <a:moveTo>
                    <a:pt x="1844040" y="0"/>
                  </a:moveTo>
                  <a:lnTo>
                    <a:pt x="0" y="0"/>
                  </a:lnTo>
                  <a:lnTo>
                    <a:pt x="0" y="108204"/>
                  </a:lnTo>
                  <a:lnTo>
                    <a:pt x="1844040" y="108204"/>
                  </a:lnTo>
                  <a:lnTo>
                    <a:pt x="1844040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132790" y="1144460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096214" y="1144460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217932"/>
                  </a:moveTo>
                  <a:lnTo>
                    <a:pt x="36576" y="217932"/>
                  </a:lnTo>
                </a:path>
                <a:path w="36830" h="3708400">
                  <a:moveTo>
                    <a:pt x="0" y="435864"/>
                  </a:moveTo>
                  <a:lnTo>
                    <a:pt x="36576" y="435864"/>
                  </a:lnTo>
                </a:path>
                <a:path w="36830" h="3708400">
                  <a:moveTo>
                    <a:pt x="0" y="655319"/>
                  </a:moveTo>
                  <a:lnTo>
                    <a:pt x="36576" y="655319"/>
                  </a:lnTo>
                </a:path>
                <a:path w="36830" h="3708400">
                  <a:moveTo>
                    <a:pt x="0" y="871728"/>
                  </a:moveTo>
                  <a:lnTo>
                    <a:pt x="36576" y="871728"/>
                  </a:lnTo>
                </a:path>
                <a:path w="36830" h="3708400">
                  <a:moveTo>
                    <a:pt x="0" y="1091184"/>
                  </a:moveTo>
                  <a:lnTo>
                    <a:pt x="36576" y="1091184"/>
                  </a:lnTo>
                </a:path>
                <a:path w="36830" h="3708400">
                  <a:moveTo>
                    <a:pt x="0" y="1309116"/>
                  </a:moveTo>
                  <a:lnTo>
                    <a:pt x="36576" y="1309116"/>
                  </a:lnTo>
                </a:path>
                <a:path w="36830" h="3708400">
                  <a:moveTo>
                    <a:pt x="0" y="1525524"/>
                  </a:moveTo>
                  <a:lnTo>
                    <a:pt x="36576" y="1525524"/>
                  </a:lnTo>
                </a:path>
                <a:path w="36830" h="3708400">
                  <a:moveTo>
                    <a:pt x="0" y="1744979"/>
                  </a:moveTo>
                  <a:lnTo>
                    <a:pt x="36576" y="1744979"/>
                  </a:lnTo>
                </a:path>
                <a:path w="36830" h="3708400">
                  <a:moveTo>
                    <a:pt x="0" y="1962912"/>
                  </a:moveTo>
                  <a:lnTo>
                    <a:pt x="36576" y="1962912"/>
                  </a:lnTo>
                </a:path>
                <a:path w="36830" h="3708400">
                  <a:moveTo>
                    <a:pt x="0" y="2180844"/>
                  </a:moveTo>
                  <a:lnTo>
                    <a:pt x="36576" y="2180844"/>
                  </a:lnTo>
                </a:path>
                <a:path w="36830" h="3708400">
                  <a:moveTo>
                    <a:pt x="0" y="2398776"/>
                  </a:moveTo>
                  <a:lnTo>
                    <a:pt x="36576" y="2398776"/>
                  </a:lnTo>
                </a:path>
                <a:path w="36830" h="3708400">
                  <a:moveTo>
                    <a:pt x="0" y="2618232"/>
                  </a:moveTo>
                  <a:lnTo>
                    <a:pt x="36576" y="2618232"/>
                  </a:lnTo>
                </a:path>
                <a:path w="36830" h="3708400">
                  <a:moveTo>
                    <a:pt x="0" y="2834640"/>
                  </a:moveTo>
                  <a:lnTo>
                    <a:pt x="36576" y="2834640"/>
                  </a:lnTo>
                </a:path>
                <a:path w="36830" h="3708400">
                  <a:moveTo>
                    <a:pt x="0" y="3052572"/>
                  </a:moveTo>
                  <a:lnTo>
                    <a:pt x="36576" y="3052572"/>
                  </a:lnTo>
                </a:path>
                <a:path w="36830" h="3708400">
                  <a:moveTo>
                    <a:pt x="0" y="3272028"/>
                  </a:moveTo>
                  <a:lnTo>
                    <a:pt x="36576" y="3272028"/>
                  </a:lnTo>
                </a:path>
                <a:path w="36830" h="3708400">
                  <a:moveTo>
                    <a:pt x="0" y="3488436"/>
                  </a:moveTo>
                  <a:lnTo>
                    <a:pt x="36576" y="3488436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025020" y="114650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8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102516" y="1364601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40468" y="1549797"/>
            <a:ext cx="111125" cy="46164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410236" y="202024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179928" y="2205591"/>
            <a:ext cx="111125" cy="2644140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50194" y="1165998"/>
            <a:ext cx="2494280" cy="3651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762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L="1142365" marR="7620" indent="755650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 CARTEIRA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149985" marR="6985" indent="1141730">
              <a:lnSpc>
                <a:spcPct val="1589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1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63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  <a:p>
            <a:pPr algn="r" marL="1673860" marR="7620" indent="328930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ELEIÇÃO FISCALIZAÇÃO</a:t>
            </a:r>
            <a:endParaRPr sz="900">
              <a:latin typeface="Century Gothic"/>
              <a:cs typeface="Century Gothic"/>
            </a:endParaRPr>
          </a:p>
          <a:p>
            <a:pPr algn="r" marL="1360170" marR="5715" indent="-401320">
              <a:lnSpc>
                <a:spcPts val="1730"/>
              </a:lnSpc>
              <a:spcBef>
                <a:spcPts val="1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47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170180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 REGISTRO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63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1335405" marR="5715" indent="905510">
              <a:lnSpc>
                <a:spcPct val="1590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 CERTIDÕES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13425D"/>
                </a:solidFill>
              </a:rPr>
              <a:t>SOLICITAÇÃO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13425D"/>
                </a:solidFill>
              </a:rPr>
              <a:t>AGO</a:t>
            </a:r>
            <a:r>
              <a:rPr dirty="0" sz="1150" spc="45">
                <a:solidFill>
                  <a:srgbClr val="13425D"/>
                </a:solidFill>
              </a:rPr>
              <a:t> </a:t>
            </a:r>
            <a:r>
              <a:rPr dirty="0" sz="1150" spc="-25">
                <a:solidFill>
                  <a:srgbClr val="13425D"/>
                </a:solidFill>
              </a:rPr>
              <a:t>22</a:t>
            </a:r>
            <a:endParaRPr sz="1150"/>
          </a:p>
        </p:txBody>
      </p:sp>
      <p:sp>
        <p:nvSpPr>
          <p:cNvPr id="17" name="object 17" descr=""/>
          <p:cNvSpPr txBox="1"/>
          <p:nvPr/>
        </p:nvSpPr>
        <p:spPr>
          <a:xfrm>
            <a:off x="6320514" y="643556"/>
            <a:ext cx="2164715" cy="130238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47,1%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200"/>
              </a:lnSpc>
              <a:spcBef>
                <a:spcPts val="259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CAU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323498" y="2305325"/>
            <a:ext cx="2451100" cy="7493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1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solicitações</a:t>
            </a:r>
            <a:r>
              <a:rPr dirty="0" sz="1100" spc="1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específicas;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115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refinanciamento;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2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emissão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boleto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9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anuidade.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dc:title>_OUVIDORIA - relatorio anual - 2022.xlsb</dc:title>
  <dcterms:created xsi:type="dcterms:W3CDTF">2023-09-12T18:06:14Z</dcterms:created>
  <dcterms:modified xsi:type="dcterms:W3CDTF">2023-09-12T18:06:14Z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2023-08-28T00:00:00Z</vt:filetime>
  </property>
  <property fmtid="{D5CDD505-2E9C-101B-9397-08002B2CF9AE}" pid="3" name="LastSaved">
    <vt:filetime>2023-09-12T00:00:00Z</vt:filetime>
  </property>
  <property fmtid="{D5CDD505-2E9C-101B-9397-08002B2CF9AE}" pid="4" name="Producer">
    <vt:lpwstr>Microsoft: Print To PDF</vt:lpwstr>
  </property>
</Properties>
</file>