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x="9537700" cy="5378450"/>
  <p:notesSz cx="9537700" cy="53784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15803" y="1667319"/>
            <a:ext cx="8112442" cy="11294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rgbClr val="9A743A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31607" y="3011932"/>
            <a:ext cx="6680835" cy="13446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rgbClr val="9A743A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rgbClr val="9A743A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77202" y="1237043"/>
            <a:ext cx="4151661" cy="3549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915185" y="1237043"/>
            <a:ext cx="4151661" cy="3549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rgbClr val="9A743A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543415" cy="5375910"/>
          </a:xfrm>
          <a:custGeom>
            <a:avLst/>
            <a:gdLst/>
            <a:ahLst/>
            <a:cxnLst/>
            <a:rect l="l" t="t" r="r" b="b"/>
            <a:pathLst>
              <a:path w="9543415" h="5375910">
                <a:moveTo>
                  <a:pt x="9543358" y="5375300"/>
                </a:moveTo>
                <a:lnTo>
                  <a:pt x="0" y="5375300"/>
                </a:lnTo>
                <a:lnTo>
                  <a:pt x="0" y="0"/>
                </a:lnTo>
                <a:lnTo>
                  <a:pt x="9543358" y="0"/>
                </a:lnTo>
                <a:lnTo>
                  <a:pt x="9543358" y="5375300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0"/>
            <a:ext cx="5120640" cy="5369560"/>
          </a:xfrm>
          <a:custGeom>
            <a:avLst/>
            <a:gdLst/>
            <a:ahLst/>
            <a:cxnLst/>
            <a:rect l="l" t="t" r="r" b="b"/>
            <a:pathLst>
              <a:path w="5120640" h="5369560">
                <a:moveTo>
                  <a:pt x="0" y="5368988"/>
                </a:moveTo>
                <a:lnTo>
                  <a:pt x="0" y="0"/>
                </a:lnTo>
                <a:lnTo>
                  <a:pt x="5120417" y="0"/>
                </a:lnTo>
                <a:lnTo>
                  <a:pt x="5120417" y="5368988"/>
                </a:lnTo>
                <a:lnTo>
                  <a:pt x="0" y="5368988"/>
                </a:lnTo>
                <a:close/>
              </a:path>
            </a:pathLst>
          </a:custGeom>
          <a:solidFill>
            <a:srgbClr val="EDEF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266477" y="283400"/>
            <a:ext cx="0" cy="1295400"/>
          </a:xfrm>
          <a:custGeom>
            <a:avLst/>
            <a:gdLst/>
            <a:ahLst/>
            <a:cxnLst/>
            <a:rect l="l" t="t" r="r" b="b"/>
            <a:pathLst>
              <a:path w="0" h="1295400">
                <a:moveTo>
                  <a:pt x="0" y="0"/>
                </a:moveTo>
                <a:lnTo>
                  <a:pt x="0" y="1295400"/>
                </a:lnTo>
              </a:path>
            </a:pathLst>
          </a:custGeom>
          <a:ln w="45719">
            <a:solidFill>
              <a:srgbClr val="183B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7235729" y="3495992"/>
            <a:ext cx="44450" cy="97790"/>
          </a:xfrm>
          <a:custGeom>
            <a:avLst/>
            <a:gdLst/>
            <a:ahLst/>
            <a:cxnLst/>
            <a:rect l="l" t="t" r="r" b="b"/>
            <a:pathLst>
              <a:path w="44450" h="97789">
                <a:moveTo>
                  <a:pt x="44196" y="97536"/>
                </a:moveTo>
                <a:lnTo>
                  <a:pt x="0" y="97536"/>
                </a:lnTo>
                <a:lnTo>
                  <a:pt x="0" y="0"/>
                </a:lnTo>
                <a:lnTo>
                  <a:pt x="44196" y="0"/>
                </a:lnTo>
                <a:lnTo>
                  <a:pt x="44196" y="97536"/>
                </a:lnTo>
                <a:close/>
              </a:path>
            </a:pathLst>
          </a:custGeom>
          <a:solidFill>
            <a:srgbClr val="60487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7235729" y="3319208"/>
            <a:ext cx="44450" cy="99060"/>
          </a:xfrm>
          <a:custGeom>
            <a:avLst/>
            <a:gdLst/>
            <a:ahLst/>
            <a:cxnLst/>
            <a:rect l="l" t="t" r="r" b="b"/>
            <a:pathLst>
              <a:path w="44450" h="99060">
                <a:moveTo>
                  <a:pt x="44196" y="99059"/>
                </a:moveTo>
                <a:lnTo>
                  <a:pt x="0" y="99059"/>
                </a:lnTo>
                <a:lnTo>
                  <a:pt x="0" y="0"/>
                </a:lnTo>
                <a:lnTo>
                  <a:pt x="44196" y="0"/>
                </a:lnTo>
                <a:lnTo>
                  <a:pt x="44196" y="99059"/>
                </a:lnTo>
                <a:close/>
              </a:path>
            </a:pathLst>
          </a:custGeom>
          <a:solidFill>
            <a:srgbClr val="4D85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7235729" y="3143948"/>
            <a:ext cx="44450" cy="97790"/>
          </a:xfrm>
          <a:custGeom>
            <a:avLst/>
            <a:gdLst/>
            <a:ahLst/>
            <a:cxnLst/>
            <a:rect l="l" t="t" r="r" b="b"/>
            <a:pathLst>
              <a:path w="44450" h="97789">
                <a:moveTo>
                  <a:pt x="44196" y="97535"/>
                </a:moveTo>
                <a:lnTo>
                  <a:pt x="0" y="97535"/>
                </a:lnTo>
                <a:lnTo>
                  <a:pt x="0" y="0"/>
                </a:lnTo>
                <a:lnTo>
                  <a:pt x="44196" y="0"/>
                </a:lnTo>
                <a:lnTo>
                  <a:pt x="44196" y="97535"/>
                </a:lnTo>
                <a:close/>
              </a:path>
            </a:pathLst>
          </a:custGeom>
          <a:solidFill>
            <a:srgbClr val="1A57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7235729" y="2967164"/>
            <a:ext cx="44450" cy="99060"/>
          </a:xfrm>
          <a:custGeom>
            <a:avLst/>
            <a:gdLst/>
            <a:ahLst/>
            <a:cxnLst/>
            <a:rect l="l" t="t" r="r" b="b"/>
            <a:pathLst>
              <a:path w="44450" h="99060">
                <a:moveTo>
                  <a:pt x="44196" y="99059"/>
                </a:moveTo>
                <a:lnTo>
                  <a:pt x="0" y="99059"/>
                </a:lnTo>
                <a:lnTo>
                  <a:pt x="0" y="0"/>
                </a:lnTo>
                <a:lnTo>
                  <a:pt x="44196" y="0"/>
                </a:lnTo>
                <a:lnTo>
                  <a:pt x="44196" y="99059"/>
                </a:lnTo>
                <a:close/>
              </a:path>
            </a:pathLst>
          </a:custGeom>
          <a:solidFill>
            <a:srgbClr val="60487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7235729" y="2791904"/>
            <a:ext cx="44450" cy="97790"/>
          </a:xfrm>
          <a:custGeom>
            <a:avLst/>
            <a:gdLst/>
            <a:ahLst/>
            <a:cxnLst/>
            <a:rect l="l" t="t" r="r" b="b"/>
            <a:pathLst>
              <a:path w="44450" h="97789">
                <a:moveTo>
                  <a:pt x="44196" y="97535"/>
                </a:moveTo>
                <a:lnTo>
                  <a:pt x="0" y="97535"/>
                </a:lnTo>
                <a:lnTo>
                  <a:pt x="0" y="0"/>
                </a:lnTo>
                <a:lnTo>
                  <a:pt x="44196" y="0"/>
                </a:lnTo>
                <a:lnTo>
                  <a:pt x="44196" y="97535"/>
                </a:lnTo>
                <a:close/>
              </a:path>
            </a:pathLst>
          </a:custGeom>
          <a:solidFill>
            <a:srgbClr val="1A57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7235729" y="2615120"/>
            <a:ext cx="44450" cy="97790"/>
          </a:xfrm>
          <a:custGeom>
            <a:avLst/>
            <a:gdLst/>
            <a:ahLst/>
            <a:cxnLst/>
            <a:rect l="l" t="t" r="r" b="b"/>
            <a:pathLst>
              <a:path w="44450" h="97789">
                <a:moveTo>
                  <a:pt x="44196" y="97535"/>
                </a:moveTo>
                <a:lnTo>
                  <a:pt x="0" y="97535"/>
                </a:lnTo>
                <a:lnTo>
                  <a:pt x="0" y="0"/>
                </a:lnTo>
                <a:lnTo>
                  <a:pt x="44196" y="0"/>
                </a:lnTo>
                <a:lnTo>
                  <a:pt x="44196" y="97535"/>
                </a:lnTo>
                <a:close/>
              </a:path>
            </a:pathLst>
          </a:custGeom>
          <a:solidFill>
            <a:srgbClr val="4D85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g object 25"/>
          <p:cNvSpPr/>
          <p:nvPr/>
        </p:nvSpPr>
        <p:spPr>
          <a:xfrm>
            <a:off x="7235730" y="2263076"/>
            <a:ext cx="44450" cy="274955"/>
          </a:xfrm>
          <a:custGeom>
            <a:avLst/>
            <a:gdLst/>
            <a:ahLst/>
            <a:cxnLst/>
            <a:rect l="l" t="t" r="r" b="b"/>
            <a:pathLst>
              <a:path w="44450" h="274955">
                <a:moveTo>
                  <a:pt x="44196" y="176796"/>
                </a:moveTo>
                <a:lnTo>
                  <a:pt x="0" y="176796"/>
                </a:lnTo>
                <a:lnTo>
                  <a:pt x="0" y="274332"/>
                </a:lnTo>
                <a:lnTo>
                  <a:pt x="44196" y="274332"/>
                </a:lnTo>
                <a:lnTo>
                  <a:pt x="44196" y="176796"/>
                </a:lnTo>
                <a:close/>
              </a:path>
              <a:path w="44450" h="274955">
                <a:moveTo>
                  <a:pt x="44196" y="0"/>
                </a:moveTo>
                <a:lnTo>
                  <a:pt x="0" y="0"/>
                </a:lnTo>
                <a:lnTo>
                  <a:pt x="0" y="97548"/>
                </a:lnTo>
                <a:lnTo>
                  <a:pt x="44196" y="97548"/>
                </a:lnTo>
                <a:lnTo>
                  <a:pt x="44196" y="0"/>
                </a:lnTo>
                <a:close/>
              </a:path>
            </a:pathLst>
          </a:custGeom>
          <a:solidFill>
            <a:srgbClr val="1A57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g object 26"/>
          <p:cNvSpPr/>
          <p:nvPr/>
        </p:nvSpPr>
        <p:spPr>
          <a:xfrm>
            <a:off x="7235729" y="2087816"/>
            <a:ext cx="44450" cy="97790"/>
          </a:xfrm>
          <a:custGeom>
            <a:avLst/>
            <a:gdLst/>
            <a:ahLst/>
            <a:cxnLst/>
            <a:rect l="l" t="t" r="r" b="b"/>
            <a:pathLst>
              <a:path w="44450" h="97789">
                <a:moveTo>
                  <a:pt x="44196" y="97536"/>
                </a:moveTo>
                <a:lnTo>
                  <a:pt x="0" y="97536"/>
                </a:lnTo>
                <a:lnTo>
                  <a:pt x="0" y="0"/>
                </a:lnTo>
                <a:lnTo>
                  <a:pt x="44196" y="0"/>
                </a:lnTo>
                <a:lnTo>
                  <a:pt x="44196" y="97536"/>
                </a:lnTo>
                <a:close/>
              </a:path>
            </a:pathLst>
          </a:custGeom>
          <a:solidFill>
            <a:srgbClr val="60487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g object 27"/>
          <p:cNvSpPr/>
          <p:nvPr/>
        </p:nvSpPr>
        <p:spPr>
          <a:xfrm>
            <a:off x="7235729" y="1911032"/>
            <a:ext cx="44450" cy="97790"/>
          </a:xfrm>
          <a:custGeom>
            <a:avLst/>
            <a:gdLst/>
            <a:ahLst/>
            <a:cxnLst/>
            <a:rect l="l" t="t" r="r" b="b"/>
            <a:pathLst>
              <a:path w="44450" h="97789">
                <a:moveTo>
                  <a:pt x="44196" y="97535"/>
                </a:moveTo>
                <a:lnTo>
                  <a:pt x="0" y="97535"/>
                </a:lnTo>
                <a:lnTo>
                  <a:pt x="0" y="0"/>
                </a:lnTo>
                <a:lnTo>
                  <a:pt x="44196" y="0"/>
                </a:lnTo>
                <a:lnTo>
                  <a:pt x="44196" y="97535"/>
                </a:lnTo>
                <a:close/>
              </a:path>
            </a:pathLst>
          </a:custGeom>
          <a:solidFill>
            <a:srgbClr val="4D85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bg object 28"/>
          <p:cNvSpPr/>
          <p:nvPr/>
        </p:nvSpPr>
        <p:spPr>
          <a:xfrm>
            <a:off x="7235729" y="1734248"/>
            <a:ext cx="44450" cy="99060"/>
          </a:xfrm>
          <a:custGeom>
            <a:avLst/>
            <a:gdLst/>
            <a:ahLst/>
            <a:cxnLst/>
            <a:rect l="l" t="t" r="r" b="b"/>
            <a:pathLst>
              <a:path w="44450" h="99060">
                <a:moveTo>
                  <a:pt x="44196" y="99059"/>
                </a:moveTo>
                <a:lnTo>
                  <a:pt x="0" y="99059"/>
                </a:lnTo>
                <a:lnTo>
                  <a:pt x="0" y="0"/>
                </a:lnTo>
                <a:lnTo>
                  <a:pt x="44196" y="0"/>
                </a:lnTo>
                <a:lnTo>
                  <a:pt x="44196" y="99059"/>
                </a:lnTo>
                <a:close/>
              </a:path>
            </a:pathLst>
          </a:custGeom>
          <a:solidFill>
            <a:srgbClr val="EF7E0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bg object 29"/>
          <p:cNvSpPr/>
          <p:nvPr/>
        </p:nvSpPr>
        <p:spPr>
          <a:xfrm>
            <a:off x="7235729" y="1558988"/>
            <a:ext cx="135890" cy="97790"/>
          </a:xfrm>
          <a:custGeom>
            <a:avLst/>
            <a:gdLst/>
            <a:ahLst/>
            <a:cxnLst/>
            <a:rect l="l" t="t" r="r" b="b"/>
            <a:pathLst>
              <a:path w="135890" h="97789">
                <a:moveTo>
                  <a:pt x="135635" y="97535"/>
                </a:moveTo>
                <a:lnTo>
                  <a:pt x="0" y="97535"/>
                </a:lnTo>
                <a:lnTo>
                  <a:pt x="0" y="0"/>
                </a:lnTo>
                <a:lnTo>
                  <a:pt x="135635" y="0"/>
                </a:lnTo>
                <a:lnTo>
                  <a:pt x="135635" y="97535"/>
                </a:lnTo>
                <a:close/>
              </a:path>
            </a:pathLst>
          </a:custGeom>
          <a:solidFill>
            <a:srgbClr val="1A57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bg object 30"/>
          <p:cNvSpPr/>
          <p:nvPr/>
        </p:nvSpPr>
        <p:spPr>
          <a:xfrm>
            <a:off x="7235729" y="1382204"/>
            <a:ext cx="135890" cy="97790"/>
          </a:xfrm>
          <a:custGeom>
            <a:avLst/>
            <a:gdLst/>
            <a:ahLst/>
            <a:cxnLst/>
            <a:rect l="l" t="t" r="r" b="b"/>
            <a:pathLst>
              <a:path w="135890" h="97790">
                <a:moveTo>
                  <a:pt x="135635" y="97535"/>
                </a:moveTo>
                <a:lnTo>
                  <a:pt x="0" y="97535"/>
                </a:lnTo>
                <a:lnTo>
                  <a:pt x="0" y="0"/>
                </a:lnTo>
                <a:lnTo>
                  <a:pt x="135635" y="0"/>
                </a:lnTo>
                <a:lnTo>
                  <a:pt x="135635" y="97535"/>
                </a:lnTo>
                <a:close/>
              </a:path>
            </a:pathLst>
          </a:custGeom>
          <a:solidFill>
            <a:srgbClr val="4D85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bg object 31"/>
          <p:cNvSpPr/>
          <p:nvPr/>
        </p:nvSpPr>
        <p:spPr>
          <a:xfrm>
            <a:off x="7235730" y="1030160"/>
            <a:ext cx="181610" cy="274320"/>
          </a:xfrm>
          <a:custGeom>
            <a:avLst/>
            <a:gdLst/>
            <a:ahLst/>
            <a:cxnLst/>
            <a:rect l="l" t="t" r="r" b="b"/>
            <a:pathLst>
              <a:path w="181609" h="274319">
                <a:moveTo>
                  <a:pt x="135636" y="176784"/>
                </a:moveTo>
                <a:lnTo>
                  <a:pt x="0" y="176784"/>
                </a:lnTo>
                <a:lnTo>
                  <a:pt x="0" y="274320"/>
                </a:lnTo>
                <a:lnTo>
                  <a:pt x="135636" y="274320"/>
                </a:lnTo>
                <a:lnTo>
                  <a:pt x="135636" y="176784"/>
                </a:lnTo>
                <a:close/>
              </a:path>
              <a:path w="181609" h="274319">
                <a:moveTo>
                  <a:pt x="181356" y="0"/>
                </a:moveTo>
                <a:lnTo>
                  <a:pt x="0" y="0"/>
                </a:lnTo>
                <a:lnTo>
                  <a:pt x="0" y="97548"/>
                </a:lnTo>
                <a:lnTo>
                  <a:pt x="181356" y="97548"/>
                </a:lnTo>
                <a:lnTo>
                  <a:pt x="181356" y="0"/>
                </a:lnTo>
                <a:close/>
              </a:path>
            </a:pathLst>
          </a:custGeom>
          <a:solidFill>
            <a:srgbClr val="9E283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bg object 32"/>
          <p:cNvSpPr/>
          <p:nvPr/>
        </p:nvSpPr>
        <p:spPr>
          <a:xfrm>
            <a:off x="7235730" y="678116"/>
            <a:ext cx="363220" cy="274320"/>
          </a:xfrm>
          <a:custGeom>
            <a:avLst/>
            <a:gdLst/>
            <a:ahLst/>
            <a:cxnLst/>
            <a:rect l="l" t="t" r="r" b="b"/>
            <a:pathLst>
              <a:path w="363220" h="274319">
                <a:moveTo>
                  <a:pt x="362712" y="176796"/>
                </a:moveTo>
                <a:lnTo>
                  <a:pt x="0" y="176796"/>
                </a:lnTo>
                <a:lnTo>
                  <a:pt x="0" y="274320"/>
                </a:lnTo>
                <a:lnTo>
                  <a:pt x="362712" y="274320"/>
                </a:lnTo>
                <a:lnTo>
                  <a:pt x="362712" y="176796"/>
                </a:lnTo>
                <a:close/>
              </a:path>
              <a:path w="363220" h="274319">
                <a:moveTo>
                  <a:pt x="362712" y="0"/>
                </a:moveTo>
                <a:lnTo>
                  <a:pt x="0" y="0"/>
                </a:lnTo>
                <a:lnTo>
                  <a:pt x="0" y="97536"/>
                </a:lnTo>
                <a:lnTo>
                  <a:pt x="362712" y="97536"/>
                </a:lnTo>
                <a:lnTo>
                  <a:pt x="362712" y="0"/>
                </a:lnTo>
                <a:close/>
              </a:path>
            </a:pathLst>
          </a:custGeom>
          <a:solidFill>
            <a:srgbClr val="EF7E0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bg object 33"/>
          <p:cNvSpPr/>
          <p:nvPr/>
        </p:nvSpPr>
        <p:spPr>
          <a:xfrm>
            <a:off x="7235729" y="501332"/>
            <a:ext cx="363220" cy="99060"/>
          </a:xfrm>
          <a:custGeom>
            <a:avLst/>
            <a:gdLst/>
            <a:ahLst/>
            <a:cxnLst/>
            <a:rect l="l" t="t" r="r" b="b"/>
            <a:pathLst>
              <a:path w="363220" h="99059">
                <a:moveTo>
                  <a:pt x="362712" y="99060"/>
                </a:moveTo>
                <a:lnTo>
                  <a:pt x="0" y="99060"/>
                </a:lnTo>
                <a:lnTo>
                  <a:pt x="0" y="0"/>
                </a:lnTo>
                <a:lnTo>
                  <a:pt x="362712" y="0"/>
                </a:lnTo>
                <a:lnTo>
                  <a:pt x="362712" y="99060"/>
                </a:lnTo>
                <a:close/>
              </a:path>
            </a:pathLst>
          </a:custGeom>
          <a:solidFill>
            <a:srgbClr val="9E283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bg object 34"/>
          <p:cNvSpPr/>
          <p:nvPr/>
        </p:nvSpPr>
        <p:spPr>
          <a:xfrm>
            <a:off x="7235729" y="326072"/>
            <a:ext cx="1545590" cy="97790"/>
          </a:xfrm>
          <a:custGeom>
            <a:avLst/>
            <a:gdLst/>
            <a:ahLst/>
            <a:cxnLst/>
            <a:rect l="l" t="t" r="r" b="b"/>
            <a:pathLst>
              <a:path w="1545590" h="97790">
                <a:moveTo>
                  <a:pt x="1545335" y="97535"/>
                </a:moveTo>
                <a:lnTo>
                  <a:pt x="0" y="97535"/>
                </a:lnTo>
                <a:lnTo>
                  <a:pt x="0" y="0"/>
                </a:lnTo>
                <a:lnTo>
                  <a:pt x="1545335" y="0"/>
                </a:lnTo>
                <a:lnTo>
                  <a:pt x="1545335" y="97535"/>
                </a:lnTo>
                <a:close/>
              </a:path>
            </a:pathLst>
          </a:custGeom>
          <a:solidFill>
            <a:srgbClr val="EF7E0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bg object 35"/>
          <p:cNvSpPr/>
          <p:nvPr/>
        </p:nvSpPr>
        <p:spPr>
          <a:xfrm>
            <a:off x="7235729" y="286448"/>
            <a:ext cx="0" cy="4754880"/>
          </a:xfrm>
          <a:custGeom>
            <a:avLst/>
            <a:gdLst/>
            <a:ahLst/>
            <a:cxnLst/>
            <a:rect l="l" t="t" r="r" b="b"/>
            <a:pathLst>
              <a:path w="0" h="4754880">
                <a:moveTo>
                  <a:pt x="0" y="4754880"/>
                </a:moveTo>
                <a:lnTo>
                  <a:pt x="0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543415" cy="5375910"/>
          </a:xfrm>
          <a:custGeom>
            <a:avLst/>
            <a:gdLst/>
            <a:ahLst/>
            <a:cxnLst/>
            <a:rect l="l" t="t" r="r" b="b"/>
            <a:pathLst>
              <a:path w="9543415" h="5375910">
                <a:moveTo>
                  <a:pt x="9543358" y="5375300"/>
                </a:moveTo>
                <a:lnTo>
                  <a:pt x="0" y="5375300"/>
                </a:lnTo>
                <a:lnTo>
                  <a:pt x="0" y="0"/>
                </a:lnTo>
                <a:lnTo>
                  <a:pt x="9543358" y="0"/>
                </a:lnTo>
                <a:lnTo>
                  <a:pt x="9543358" y="5375300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6755" y="207159"/>
            <a:ext cx="2406015" cy="55632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rgbClr val="9A743A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77202" y="1237043"/>
            <a:ext cx="8589645" cy="3549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244977" y="5001958"/>
            <a:ext cx="3054096" cy="26892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77202" y="5001958"/>
            <a:ext cx="2195131" cy="26892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871716" y="5001958"/>
            <a:ext cx="2195131" cy="26892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jp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2.png"/><Relationship Id="rId3" Type="http://schemas.openxmlformats.org/officeDocument/2006/relationships/image" Target="../media/image23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5" Type="http://schemas.openxmlformats.org/officeDocument/2006/relationships/image" Target="../media/image6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jpg"/><Relationship Id="rId4" Type="http://schemas.openxmlformats.org/officeDocument/2006/relationships/image" Target="../media/image9.jpg"/><Relationship Id="rId5" Type="http://schemas.openxmlformats.org/officeDocument/2006/relationships/image" Target="../media/image10.jpg"/><Relationship Id="rId6" Type="http://schemas.openxmlformats.org/officeDocument/2006/relationships/image" Target="../media/image11.jpg"/><Relationship Id="rId7" Type="http://schemas.openxmlformats.org/officeDocument/2006/relationships/image" Target="../media/image12.jpg"/><Relationship Id="rId8" Type="http://schemas.openxmlformats.org/officeDocument/2006/relationships/image" Target="../media/image13.jpg"/><Relationship Id="rId9" Type="http://schemas.openxmlformats.org/officeDocument/2006/relationships/image" Target="../media/image14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87405" y="816596"/>
            <a:ext cx="3164205" cy="698500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400" spc="-10">
                <a:solidFill>
                  <a:srgbClr val="183B46"/>
                </a:solidFill>
              </a:rPr>
              <a:t>OUVIDORIA</a:t>
            </a:r>
            <a:endParaRPr sz="440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10717" y="4413441"/>
            <a:ext cx="2122931" cy="681227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4386857" y="3166313"/>
            <a:ext cx="672465" cy="5060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2100"/>
              </a:lnSpc>
              <a:spcBef>
                <a:spcPts val="95"/>
              </a:spcBef>
            </a:pPr>
            <a:r>
              <a:rPr dirty="0" sz="1950" spc="-10" b="1">
                <a:solidFill>
                  <a:srgbClr val="183B46"/>
                </a:solidFill>
                <a:latin typeface="Century Gothic"/>
                <a:cs typeface="Century Gothic"/>
              </a:rPr>
              <a:t>ABRIL</a:t>
            </a:r>
            <a:endParaRPr sz="1950">
              <a:latin typeface="Century Gothic"/>
              <a:cs typeface="Century Gothic"/>
            </a:endParaRPr>
          </a:p>
          <a:p>
            <a:pPr marL="129539">
              <a:lnSpc>
                <a:spcPts val="1680"/>
              </a:lnSpc>
            </a:pPr>
            <a:r>
              <a:rPr dirty="0" sz="1600" spc="-20">
                <a:solidFill>
                  <a:srgbClr val="183B46"/>
                </a:solidFill>
                <a:latin typeface="Century Gothic"/>
                <a:cs typeface="Century Gothic"/>
              </a:rPr>
              <a:t>2022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70381" y="1999424"/>
            <a:ext cx="1399031" cy="104698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94153" y="1432496"/>
            <a:ext cx="1333500" cy="1068324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0" y="0"/>
            <a:ext cx="2350135" cy="5375910"/>
            <a:chOff x="0" y="0"/>
            <a:chExt cx="2350135" cy="5375910"/>
          </a:xfrm>
        </p:grpSpPr>
        <p:sp>
          <p:nvSpPr>
            <p:cNvPr id="4" name="object 4" descr=""/>
            <p:cNvSpPr/>
            <p:nvPr/>
          </p:nvSpPr>
          <p:spPr>
            <a:xfrm>
              <a:off x="0" y="0"/>
              <a:ext cx="2350135" cy="5375910"/>
            </a:xfrm>
            <a:custGeom>
              <a:avLst/>
              <a:gdLst/>
              <a:ahLst/>
              <a:cxnLst/>
              <a:rect l="l" t="t" r="r" b="b"/>
              <a:pathLst>
                <a:path w="2350135" h="5375910">
                  <a:moveTo>
                    <a:pt x="0" y="5375300"/>
                  </a:moveTo>
                  <a:lnTo>
                    <a:pt x="0" y="0"/>
                  </a:lnTo>
                  <a:lnTo>
                    <a:pt x="2349785" y="0"/>
                  </a:lnTo>
                  <a:lnTo>
                    <a:pt x="2349785" y="5375300"/>
                  </a:lnTo>
                  <a:lnTo>
                    <a:pt x="0" y="5375300"/>
                  </a:lnTo>
                  <a:close/>
                </a:path>
              </a:pathLst>
            </a:custGeom>
            <a:solidFill>
              <a:srgbClr val="3B643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342677" y="1924748"/>
              <a:ext cx="1640205" cy="1519555"/>
            </a:xfrm>
            <a:custGeom>
              <a:avLst/>
              <a:gdLst/>
              <a:ahLst/>
              <a:cxnLst/>
              <a:rect l="l" t="t" r="r" b="b"/>
              <a:pathLst>
                <a:path w="1640205" h="1519554">
                  <a:moveTo>
                    <a:pt x="62484" y="736092"/>
                  </a:moveTo>
                  <a:lnTo>
                    <a:pt x="1524" y="734568"/>
                  </a:lnTo>
                  <a:lnTo>
                    <a:pt x="0" y="760476"/>
                  </a:lnTo>
                  <a:lnTo>
                    <a:pt x="1524" y="798576"/>
                  </a:lnTo>
                  <a:lnTo>
                    <a:pt x="62484" y="797052"/>
                  </a:lnTo>
                  <a:lnTo>
                    <a:pt x="62484" y="736092"/>
                  </a:lnTo>
                  <a:close/>
                </a:path>
                <a:path w="1640205" h="1519554">
                  <a:moveTo>
                    <a:pt x="71615" y="867168"/>
                  </a:moveTo>
                  <a:lnTo>
                    <a:pt x="71361" y="865632"/>
                  </a:lnTo>
                  <a:lnTo>
                    <a:pt x="65773" y="832116"/>
                  </a:lnTo>
                  <a:lnTo>
                    <a:pt x="65519" y="830580"/>
                  </a:lnTo>
                  <a:lnTo>
                    <a:pt x="65519" y="815340"/>
                  </a:lnTo>
                  <a:lnTo>
                    <a:pt x="3048" y="819924"/>
                  </a:lnTo>
                  <a:lnTo>
                    <a:pt x="4572" y="838212"/>
                  </a:lnTo>
                  <a:lnTo>
                    <a:pt x="9144" y="876312"/>
                  </a:lnTo>
                  <a:lnTo>
                    <a:pt x="12179" y="885456"/>
                  </a:lnTo>
                  <a:lnTo>
                    <a:pt x="71615" y="873264"/>
                  </a:lnTo>
                  <a:lnTo>
                    <a:pt x="70104" y="865632"/>
                  </a:lnTo>
                  <a:lnTo>
                    <a:pt x="71615" y="867168"/>
                  </a:lnTo>
                  <a:close/>
                </a:path>
                <a:path w="1640205" h="1519554">
                  <a:moveTo>
                    <a:pt x="77724" y="618744"/>
                  </a:moveTo>
                  <a:lnTo>
                    <a:pt x="16764" y="608076"/>
                  </a:lnTo>
                  <a:lnTo>
                    <a:pt x="9144" y="643128"/>
                  </a:lnTo>
                  <a:lnTo>
                    <a:pt x="6096" y="670560"/>
                  </a:lnTo>
                  <a:lnTo>
                    <a:pt x="67056" y="678180"/>
                  </a:lnTo>
                  <a:lnTo>
                    <a:pt x="71348" y="653796"/>
                  </a:lnTo>
                  <a:lnTo>
                    <a:pt x="71628" y="652272"/>
                  </a:lnTo>
                  <a:lnTo>
                    <a:pt x="70104" y="653796"/>
                  </a:lnTo>
                  <a:lnTo>
                    <a:pt x="77724" y="618744"/>
                  </a:lnTo>
                  <a:close/>
                </a:path>
                <a:path w="1640205" h="1519554">
                  <a:moveTo>
                    <a:pt x="103619" y="987552"/>
                  </a:moveTo>
                  <a:lnTo>
                    <a:pt x="96545" y="967740"/>
                  </a:lnTo>
                  <a:lnTo>
                    <a:pt x="96012" y="966216"/>
                  </a:lnTo>
                  <a:lnTo>
                    <a:pt x="96012" y="967740"/>
                  </a:lnTo>
                  <a:lnTo>
                    <a:pt x="85801" y="934212"/>
                  </a:lnTo>
                  <a:lnTo>
                    <a:pt x="85344" y="932688"/>
                  </a:lnTo>
                  <a:lnTo>
                    <a:pt x="85344" y="931164"/>
                  </a:lnTo>
                  <a:lnTo>
                    <a:pt x="25908" y="946404"/>
                  </a:lnTo>
                  <a:lnTo>
                    <a:pt x="25908" y="950976"/>
                  </a:lnTo>
                  <a:lnTo>
                    <a:pt x="38100" y="986028"/>
                  </a:lnTo>
                  <a:lnTo>
                    <a:pt x="45720" y="1008900"/>
                  </a:lnTo>
                  <a:lnTo>
                    <a:pt x="103619" y="987552"/>
                  </a:lnTo>
                  <a:close/>
                </a:path>
                <a:path w="1640205" h="1519554">
                  <a:moveTo>
                    <a:pt x="112776" y="507492"/>
                  </a:moveTo>
                  <a:lnTo>
                    <a:pt x="56388" y="483108"/>
                  </a:lnTo>
                  <a:lnTo>
                    <a:pt x="50292" y="498348"/>
                  </a:lnTo>
                  <a:lnTo>
                    <a:pt x="38100" y="533400"/>
                  </a:lnTo>
                  <a:lnTo>
                    <a:pt x="33528" y="544068"/>
                  </a:lnTo>
                  <a:lnTo>
                    <a:pt x="92964" y="562356"/>
                  </a:lnTo>
                  <a:lnTo>
                    <a:pt x="96012" y="551688"/>
                  </a:lnTo>
                  <a:lnTo>
                    <a:pt x="96012" y="553212"/>
                  </a:lnTo>
                  <a:lnTo>
                    <a:pt x="96558" y="551688"/>
                  </a:lnTo>
                  <a:lnTo>
                    <a:pt x="108204" y="519684"/>
                  </a:lnTo>
                  <a:lnTo>
                    <a:pt x="108204" y="521208"/>
                  </a:lnTo>
                  <a:lnTo>
                    <a:pt x="108712" y="519684"/>
                  </a:lnTo>
                  <a:lnTo>
                    <a:pt x="112776" y="507492"/>
                  </a:lnTo>
                  <a:close/>
                </a:path>
                <a:path w="1640205" h="1519554">
                  <a:moveTo>
                    <a:pt x="153924" y="1092708"/>
                  </a:moveTo>
                  <a:lnTo>
                    <a:pt x="153047" y="1091184"/>
                  </a:lnTo>
                  <a:lnTo>
                    <a:pt x="135636" y="1060704"/>
                  </a:lnTo>
                  <a:lnTo>
                    <a:pt x="137160" y="1062228"/>
                  </a:lnTo>
                  <a:lnTo>
                    <a:pt x="136398" y="1060704"/>
                  </a:lnTo>
                  <a:lnTo>
                    <a:pt x="126492" y="1040904"/>
                  </a:lnTo>
                  <a:lnTo>
                    <a:pt x="71615" y="1068336"/>
                  </a:lnTo>
                  <a:lnTo>
                    <a:pt x="82296" y="1089672"/>
                  </a:lnTo>
                  <a:lnTo>
                    <a:pt x="100571" y="1123200"/>
                  </a:lnTo>
                  <a:lnTo>
                    <a:pt x="102108" y="1126248"/>
                  </a:lnTo>
                  <a:lnTo>
                    <a:pt x="153924" y="1092708"/>
                  </a:lnTo>
                  <a:close/>
                </a:path>
                <a:path w="1640205" h="1519554">
                  <a:moveTo>
                    <a:pt x="169164" y="403860"/>
                  </a:moveTo>
                  <a:lnTo>
                    <a:pt x="115824" y="370332"/>
                  </a:lnTo>
                  <a:lnTo>
                    <a:pt x="100584" y="396240"/>
                  </a:lnTo>
                  <a:lnTo>
                    <a:pt x="83820" y="425196"/>
                  </a:lnTo>
                  <a:lnTo>
                    <a:pt x="138684" y="455676"/>
                  </a:lnTo>
                  <a:lnTo>
                    <a:pt x="153111" y="428244"/>
                  </a:lnTo>
                  <a:lnTo>
                    <a:pt x="153924" y="426720"/>
                  </a:lnTo>
                  <a:lnTo>
                    <a:pt x="152400" y="428244"/>
                  </a:lnTo>
                  <a:lnTo>
                    <a:pt x="169164" y="403860"/>
                  </a:lnTo>
                  <a:close/>
                </a:path>
                <a:path w="1640205" h="1519554">
                  <a:moveTo>
                    <a:pt x="222504" y="1190256"/>
                  </a:moveTo>
                  <a:lnTo>
                    <a:pt x="213017" y="1178052"/>
                  </a:lnTo>
                  <a:lnTo>
                    <a:pt x="211836" y="1176528"/>
                  </a:lnTo>
                  <a:lnTo>
                    <a:pt x="211836" y="1178052"/>
                  </a:lnTo>
                  <a:lnTo>
                    <a:pt x="190500" y="1149108"/>
                  </a:lnTo>
                  <a:lnTo>
                    <a:pt x="192024" y="1150632"/>
                  </a:lnTo>
                  <a:lnTo>
                    <a:pt x="191109" y="1149108"/>
                  </a:lnTo>
                  <a:lnTo>
                    <a:pt x="187452" y="1143012"/>
                  </a:lnTo>
                  <a:lnTo>
                    <a:pt x="135636" y="1178052"/>
                  </a:lnTo>
                  <a:lnTo>
                    <a:pt x="141719" y="1185684"/>
                  </a:lnTo>
                  <a:lnTo>
                    <a:pt x="164592" y="1216164"/>
                  </a:lnTo>
                  <a:lnTo>
                    <a:pt x="175260" y="1229880"/>
                  </a:lnTo>
                  <a:lnTo>
                    <a:pt x="222504" y="1190256"/>
                  </a:lnTo>
                  <a:close/>
                </a:path>
                <a:path w="1640205" h="1519554">
                  <a:moveTo>
                    <a:pt x="240792" y="310896"/>
                  </a:moveTo>
                  <a:lnTo>
                    <a:pt x="195072" y="268224"/>
                  </a:lnTo>
                  <a:lnTo>
                    <a:pt x="188976" y="275844"/>
                  </a:lnTo>
                  <a:lnTo>
                    <a:pt x="164592" y="303276"/>
                  </a:lnTo>
                  <a:lnTo>
                    <a:pt x="153924" y="316992"/>
                  </a:lnTo>
                  <a:lnTo>
                    <a:pt x="202692" y="355092"/>
                  </a:lnTo>
                  <a:lnTo>
                    <a:pt x="211836" y="341376"/>
                  </a:lnTo>
                  <a:lnTo>
                    <a:pt x="211836" y="342900"/>
                  </a:lnTo>
                  <a:lnTo>
                    <a:pt x="213106" y="341376"/>
                  </a:lnTo>
                  <a:lnTo>
                    <a:pt x="234696" y="315468"/>
                  </a:lnTo>
                  <a:lnTo>
                    <a:pt x="234696" y="316992"/>
                  </a:lnTo>
                  <a:lnTo>
                    <a:pt x="236220" y="315468"/>
                  </a:lnTo>
                  <a:lnTo>
                    <a:pt x="240792" y="310896"/>
                  </a:lnTo>
                  <a:close/>
                </a:path>
                <a:path w="1640205" h="1519554">
                  <a:moveTo>
                    <a:pt x="306324" y="1274076"/>
                  </a:moveTo>
                  <a:lnTo>
                    <a:pt x="285089" y="1254264"/>
                  </a:lnTo>
                  <a:lnTo>
                    <a:pt x="283464" y="1252740"/>
                  </a:lnTo>
                  <a:lnTo>
                    <a:pt x="283464" y="1254264"/>
                  </a:lnTo>
                  <a:lnTo>
                    <a:pt x="262115" y="1232928"/>
                  </a:lnTo>
                  <a:lnTo>
                    <a:pt x="219456" y="1277124"/>
                  </a:lnTo>
                  <a:lnTo>
                    <a:pt x="240792" y="1298460"/>
                  </a:lnTo>
                  <a:lnTo>
                    <a:pt x="266700" y="1319796"/>
                  </a:lnTo>
                  <a:lnTo>
                    <a:pt x="306324" y="1274076"/>
                  </a:lnTo>
                  <a:close/>
                </a:path>
                <a:path w="1640205" h="1519554">
                  <a:moveTo>
                    <a:pt x="327660" y="230124"/>
                  </a:moveTo>
                  <a:lnTo>
                    <a:pt x="288036" y="181356"/>
                  </a:lnTo>
                  <a:lnTo>
                    <a:pt x="240792" y="220980"/>
                  </a:lnTo>
                  <a:lnTo>
                    <a:pt x="239268" y="222504"/>
                  </a:lnTo>
                  <a:lnTo>
                    <a:pt x="281940" y="268224"/>
                  </a:lnTo>
                  <a:lnTo>
                    <a:pt x="283464" y="266700"/>
                  </a:lnTo>
                  <a:lnTo>
                    <a:pt x="310896" y="242316"/>
                  </a:lnTo>
                  <a:lnTo>
                    <a:pt x="309372" y="243840"/>
                  </a:lnTo>
                  <a:lnTo>
                    <a:pt x="311404" y="242316"/>
                  </a:lnTo>
                  <a:lnTo>
                    <a:pt x="327660" y="230124"/>
                  </a:lnTo>
                  <a:close/>
                </a:path>
                <a:path w="1640205" h="1519554">
                  <a:moveTo>
                    <a:pt x="402336" y="1342656"/>
                  </a:moveTo>
                  <a:lnTo>
                    <a:pt x="397256" y="1339608"/>
                  </a:lnTo>
                  <a:lnTo>
                    <a:pt x="394716" y="1338084"/>
                  </a:lnTo>
                  <a:lnTo>
                    <a:pt x="396240" y="1339608"/>
                  </a:lnTo>
                  <a:lnTo>
                    <a:pt x="367931" y="1319796"/>
                  </a:lnTo>
                  <a:lnTo>
                    <a:pt x="365760" y="1318272"/>
                  </a:lnTo>
                  <a:lnTo>
                    <a:pt x="365760" y="1319796"/>
                  </a:lnTo>
                  <a:lnTo>
                    <a:pt x="353568" y="1309128"/>
                  </a:lnTo>
                  <a:lnTo>
                    <a:pt x="316992" y="1359420"/>
                  </a:lnTo>
                  <a:lnTo>
                    <a:pt x="330708" y="1370088"/>
                  </a:lnTo>
                  <a:lnTo>
                    <a:pt x="362712" y="1391424"/>
                  </a:lnTo>
                  <a:lnTo>
                    <a:pt x="370332" y="1395996"/>
                  </a:lnTo>
                  <a:lnTo>
                    <a:pt x="402336" y="1342656"/>
                  </a:lnTo>
                  <a:close/>
                </a:path>
                <a:path w="1640205" h="1519554">
                  <a:moveTo>
                    <a:pt x="425196" y="163068"/>
                  </a:moveTo>
                  <a:lnTo>
                    <a:pt x="394716" y="109728"/>
                  </a:lnTo>
                  <a:lnTo>
                    <a:pt x="362712" y="128016"/>
                  </a:lnTo>
                  <a:lnTo>
                    <a:pt x="341376" y="143256"/>
                  </a:lnTo>
                  <a:lnTo>
                    <a:pt x="374904" y="195072"/>
                  </a:lnTo>
                  <a:lnTo>
                    <a:pt x="396240" y="181356"/>
                  </a:lnTo>
                  <a:lnTo>
                    <a:pt x="394716" y="181356"/>
                  </a:lnTo>
                  <a:lnTo>
                    <a:pt x="425196" y="163068"/>
                  </a:lnTo>
                  <a:close/>
                </a:path>
                <a:path w="1640205" h="1519554">
                  <a:moveTo>
                    <a:pt x="509016" y="1395996"/>
                  </a:moveTo>
                  <a:lnTo>
                    <a:pt x="494385" y="1389900"/>
                  </a:lnTo>
                  <a:lnTo>
                    <a:pt x="490728" y="1388376"/>
                  </a:lnTo>
                  <a:lnTo>
                    <a:pt x="492252" y="1389900"/>
                  </a:lnTo>
                  <a:lnTo>
                    <a:pt x="460375" y="1374660"/>
                  </a:lnTo>
                  <a:lnTo>
                    <a:pt x="457200" y="1373136"/>
                  </a:lnTo>
                  <a:lnTo>
                    <a:pt x="458724" y="1374660"/>
                  </a:lnTo>
                  <a:lnTo>
                    <a:pt x="454152" y="1371612"/>
                  </a:lnTo>
                  <a:lnTo>
                    <a:pt x="425196" y="1426476"/>
                  </a:lnTo>
                  <a:lnTo>
                    <a:pt x="429768" y="1429524"/>
                  </a:lnTo>
                  <a:lnTo>
                    <a:pt x="466344" y="1446288"/>
                  </a:lnTo>
                  <a:lnTo>
                    <a:pt x="484632" y="1453908"/>
                  </a:lnTo>
                  <a:lnTo>
                    <a:pt x="509016" y="1395996"/>
                  </a:lnTo>
                  <a:close/>
                </a:path>
                <a:path w="1640205" h="1519554">
                  <a:moveTo>
                    <a:pt x="531876" y="112776"/>
                  </a:moveTo>
                  <a:lnTo>
                    <a:pt x="512064" y="54864"/>
                  </a:lnTo>
                  <a:lnTo>
                    <a:pt x="466344" y="74676"/>
                  </a:lnTo>
                  <a:lnTo>
                    <a:pt x="452628" y="80772"/>
                  </a:lnTo>
                  <a:lnTo>
                    <a:pt x="478536" y="135636"/>
                  </a:lnTo>
                  <a:lnTo>
                    <a:pt x="492252" y="129540"/>
                  </a:lnTo>
                  <a:lnTo>
                    <a:pt x="490728" y="131064"/>
                  </a:lnTo>
                  <a:lnTo>
                    <a:pt x="494233" y="129540"/>
                  </a:lnTo>
                  <a:lnTo>
                    <a:pt x="525780" y="115824"/>
                  </a:lnTo>
                  <a:lnTo>
                    <a:pt x="524256" y="115824"/>
                  </a:lnTo>
                  <a:lnTo>
                    <a:pt x="531876" y="112776"/>
                  </a:lnTo>
                  <a:close/>
                </a:path>
                <a:path w="1640205" h="1519554">
                  <a:moveTo>
                    <a:pt x="621792" y="1434096"/>
                  </a:moveTo>
                  <a:lnTo>
                    <a:pt x="594360" y="1426476"/>
                  </a:lnTo>
                  <a:lnTo>
                    <a:pt x="563880" y="1417332"/>
                  </a:lnTo>
                  <a:lnTo>
                    <a:pt x="545592" y="1476768"/>
                  </a:lnTo>
                  <a:lnTo>
                    <a:pt x="605028" y="1493532"/>
                  </a:lnTo>
                  <a:lnTo>
                    <a:pt x="621792" y="1434096"/>
                  </a:lnTo>
                  <a:close/>
                </a:path>
                <a:path w="1640205" h="1519554">
                  <a:moveTo>
                    <a:pt x="646163" y="79248"/>
                  </a:moveTo>
                  <a:lnTo>
                    <a:pt x="633971" y="19812"/>
                  </a:lnTo>
                  <a:lnTo>
                    <a:pt x="615683" y="22860"/>
                  </a:lnTo>
                  <a:lnTo>
                    <a:pt x="577583" y="33528"/>
                  </a:lnTo>
                  <a:lnTo>
                    <a:pt x="571487" y="35052"/>
                  </a:lnTo>
                  <a:lnTo>
                    <a:pt x="589775" y="94488"/>
                  </a:lnTo>
                  <a:lnTo>
                    <a:pt x="594347" y="92964"/>
                  </a:lnTo>
                  <a:lnTo>
                    <a:pt x="630923" y="82296"/>
                  </a:lnTo>
                  <a:lnTo>
                    <a:pt x="629399" y="83820"/>
                  </a:lnTo>
                  <a:lnTo>
                    <a:pt x="634987" y="82296"/>
                  </a:lnTo>
                  <a:lnTo>
                    <a:pt x="646163" y="79248"/>
                  </a:lnTo>
                  <a:close/>
                </a:path>
                <a:path w="1640205" h="1519554">
                  <a:moveTo>
                    <a:pt x="739140" y="1453908"/>
                  </a:moveTo>
                  <a:lnTo>
                    <a:pt x="704088" y="1450860"/>
                  </a:lnTo>
                  <a:lnTo>
                    <a:pt x="705612" y="1450860"/>
                  </a:lnTo>
                  <a:lnTo>
                    <a:pt x="678180" y="1446288"/>
                  </a:lnTo>
                  <a:lnTo>
                    <a:pt x="669036" y="1507248"/>
                  </a:lnTo>
                  <a:lnTo>
                    <a:pt x="696468" y="1511820"/>
                  </a:lnTo>
                  <a:lnTo>
                    <a:pt x="731520" y="1514868"/>
                  </a:lnTo>
                  <a:lnTo>
                    <a:pt x="739140" y="1453908"/>
                  </a:lnTo>
                  <a:close/>
                </a:path>
                <a:path w="1640205" h="1519554">
                  <a:moveTo>
                    <a:pt x="765035" y="62484"/>
                  </a:moveTo>
                  <a:lnTo>
                    <a:pt x="760463" y="1524"/>
                  </a:lnTo>
                  <a:lnTo>
                    <a:pt x="737603" y="3048"/>
                  </a:lnTo>
                  <a:lnTo>
                    <a:pt x="697979" y="7620"/>
                  </a:lnTo>
                  <a:lnTo>
                    <a:pt x="704075" y="68580"/>
                  </a:lnTo>
                  <a:lnTo>
                    <a:pt x="743699" y="64008"/>
                  </a:lnTo>
                  <a:lnTo>
                    <a:pt x="742175" y="65532"/>
                  </a:lnTo>
                  <a:lnTo>
                    <a:pt x="753605" y="64008"/>
                  </a:lnTo>
                  <a:lnTo>
                    <a:pt x="765035" y="62484"/>
                  </a:lnTo>
                  <a:close/>
                </a:path>
                <a:path w="1640205" h="1519554">
                  <a:moveTo>
                    <a:pt x="859536" y="1519440"/>
                  </a:moveTo>
                  <a:lnTo>
                    <a:pt x="858012" y="1456956"/>
                  </a:lnTo>
                  <a:lnTo>
                    <a:pt x="819912" y="1458480"/>
                  </a:lnTo>
                  <a:lnTo>
                    <a:pt x="797052" y="1458480"/>
                  </a:lnTo>
                  <a:lnTo>
                    <a:pt x="795528" y="1519440"/>
                  </a:lnTo>
                  <a:lnTo>
                    <a:pt x="859536" y="1519440"/>
                  </a:lnTo>
                  <a:close/>
                </a:path>
                <a:path w="1640205" h="1519554">
                  <a:moveTo>
                    <a:pt x="888479" y="1524"/>
                  </a:moveTo>
                  <a:lnTo>
                    <a:pt x="862571" y="0"/>
                  </a:lnTo>
                  <a:lnTo>
                    <a:pt x="824471" y="0"/>
                  </a:lnTo>
                  <a:lnTo>
                    <a:pt x="822947" y="60960"/>
                  </a:lnTo>
                  <a:lnTo>
                    <a:pt x="861047" y="62484"/>
                  </a:lnTo>
                  <a:lnTo>
                    <a:pt x="859523" y="62484"/>
                  </a:lnTo>
                  <a:lnTo>
                    <a:pt x="883907" y="64008"/>
                  </a:lnTo>
                  <a:lnTo>
                    <a:pt x="888479" y="1524"/>
                  </a:lnTo>
                  <a:close/>
                </a:path>
                <a:path w="1640205" h="1519554">
                  <a:moveTo>
                    <a:pt x="987552" y="1504200"/>
                  </a:moveTo>
                  <a:lnTo>
                    <a:pt x="974178" y="1444764"/>
                  </a:lnTo>
                  <a:lnTo>
                    <a:pt x="973836" y="1443240"/>
                  </a:lnTo>
                  <a:lnTo>
                    <a:pt x="935736" y="1450860"/>
                  </a:lnTo>
                  <a:lnTo>
                    <a:pt x="937260" y="1450860"/>
                  </a:lnTo>
                  <a:lnTo>
                    <a:pt x="915924" y="1452384"/>
                  </a:lnTo>
                  <a:lnTo>
                    <a:pt x="923544" y="1513344"/>
                  </a:lnTo>
                  <a:lnTo>
                    <a:pt x="944880" y="1511820"/>
                  </a:lnTo>
                  <a:lnTo>
                    <a:pt x="986028" y="1504200"/>
                  </a:lnTo>
                  <a:lnTo>
                    <a:pt x="987552" y="1504200"/>
                  </a:lnTo>
                  <a:close/>
                </a:path>
                <a:path w="1640205" h="1519554">
                  <a:moveTo>
                    <a:pt x="1013460" y="21336"/>
                  </a:moveTo>
                  <a:lnTo>
                    <a:pt x="986015" y="15240"/>
                  </a:lnTo>
                  <a:lnTo>
                    <a:pt x="952487" y="9144"/>
                  </a:lnTo>
                  <a:lnTo>
                    <a:pt x="941832" y="70104"/>
                  </a:lnTo>
                  <a:lnTo>
                    <a:pt x="973836" y="76200"/>
                  </a:lnTo>
                  <a:lnTo>
                    <a:pt x="973836" y="74676"/>
                  </a:lnTo>
                  <a:lnTo>
                    <a:pt x="1001255" y="80772"/>
                  </a:lnTo>
                  <a:lnTo>
                    <a:pt x="1002512" y="74676"/>
                  </a:lnTo>
                  <a:lnTo>
                    <a:pt x="1013460" y="21336"/>
                  </a:lnTo>
                  <a:close/>
                </a:path>
                <a:path w="1640205" h="1519554">
                  <a:moveTo>
                    <a:pt x="1110996" y="1470660"/>
                  </a:moveTo>
                  <a:lnTo>
                    <a:pt x="1089660" y="1412748"/>
                  </a:lnTo>
                  <a:lnTo>
                    <a:pt x="1082040" y="1415796"/>
                  </a:lnTo>
                  <a:lnTo>
                    <a:pt x="1045464" y="1426464"/>
                  </a:lnTo>
                  <a:lnTo>
                    <a:pt x="1046988" y="1426464"/>
                  </a:lnTo>
                  <a:lnTo>
                    <a:pt x="1033272" y="1431036"/>
                  </a:lnTo>
                  <a:lnTo>
                    <a:pt x="1048512" y="1490472"/>
                  </a:lnTo>
                  <a:lnTo>
                    <a:pt x="1063752" y="1485900"/>
                  </a:lnTo>
                  <a:lnTo>
                    <a:pt x="1101852" y="1473708"/>
                  </a:lnTo>
                  <a:lnTo>
                    <a:pt x="1110996" y="1470660"/>
                  </a:lnTo>
                  <a:close/>
                </a:path>
                <a:path w="1640205" h="1519554">
                  <a:moveTo>
                    <a:pt x="1136904" y="57912"/>
                  </a:moveTo>
                  <a:lnTo>
                    <a:pt x="1101852" y="45720"/>
                  </a:lnTo>
                  <a:lnTo>
                    <a:pt x="1075944" y="38100"/>
                  </a:lnTo>
                  <a:lnTo>
                    <a:pt x="1057656" y="96012"/>
                  </a:lnTo>
                  <a:lnTo>
                    <a:pt x="1082040" y="103632"/>
                  </a:lnTo>
                  <a:lnTo>
                    <a:pt x="1115568" y="115824"/>
                  </a:lnTo>
                  <a:lnTo>
                    <a:pt x="1136904" y="57912"/>
                  </a:lnTo>
                  <a:close/>
                </a:path>
                <a:path w="1640205" h="1519554">
                  <a:moveTo>
                    <a:pt x="1226820" y="1420368"/>
                  </a:moveTo>
                  <a:lnTo>
                    <a:pt x="1210729" y="1389888"/>
                  </a:lnTo>
                  <a:lnTo>
                    <a:pt x="1202690" y="1374648"/>
                  </a:lnTo>
                  <a:lnTo>
                    <a:pt x="1197864" y="1365504"/>
                  </a:lnTo>
                  <a:lnTo>
                    <a:pt x="1182624" y="1374648"/>
                  </a:lnTo>
                  <a:lnTo>
                    <a:pt x="1184148" y="1373124"/>
                  </a:lnTo>
                  <a:lnTo>
                    <a:pt x="1149096" y="1389888"/>
                  </a:lnTo>
                  <a:lnTo>
                    <a:pt x="1150620" y="1388364"/>
                  </a:lnTo>
                  <a:lnTo>
                    <a:pt x="1146048" y="1391412"/>
                  </a:lnTo>
                  <a:lnTo>
                    <a:pt x="1168908" y="1447800"/>
                  </a:lnTo>
                  <a:lnTo>
                    <a:pt x="1175004" y="1446276"/>
                  </a:lnTo>
                  <a:lnTo>
                    <a:pt x="1210056" y="1429512"/>
                  </a:lnTo>
                  <a:lnTo>
                    <a:pt x="1226820" y="1420368"/>
                  </a:lnTo>
                  <a:close/>
                </a:path>
                <a:path w="1640205" h="1519554">
                  <a:moveTo>
                    <a:pt x="1252728" y="114300"/>
                  </a:moveTo>
                  <a:lnTo>
                    <a:pt x="1245108" y="109728"/>
                  </a:lnTo>
                  <a:lnTo>
                    <a:pt x="1210056" y="89916"/>
                  </a:lnTo>
                  <a:lnTo>
                    <a:pt x="1194816" y="83820"/>
                  </a:lnTo>
                  <a:lnTo>
                    <a:pt x="1168908" y="138684"/>
                  </a:lnTo>
                  <a:lnTo>
                    <a:pt x="1184148" y="146304"/>
                  </a:lnTo>
                  <a:lnTo>
                    <a:pt x="1182624" y="144780"/>
                  </a:lnTo>
                  <a:lnTo>
                    <a:pt x="1214628" y="163068"/>
                  </a:lnTo>
                  <a:lnTo>
                    <a:pt x="1220724" y="166116"/>
                  </a:lnTo>
                  <a:lnTo>
                    <a:pt x="1233893" y="144780"/>
                  </a:lnTo>
                  <a:lnTo>
                    <a:pt x="1252728" y="114300"/>
                  </a:lnTo>
                  <a:close/>
                </a:path>
                <a:path w="1640205" h="1519554">
                  <a:moveTo>
                    <a:pt x="1335024" y="1351788"/>
                  </a:moveTo>
                  <a:lnTo>
                    <a:pt x="1311744" y="1319784"/>
                  </a:lnTo>
                  <a:lnTo>
                    <a:pt x="1298448" y="1301496"/>
                  </a:lnTo>
                  <a:lnTo>
                    <a:pt x="1274064" y="1319784"/>
                  </a:lnTo>
                  <a:lnTo>
                    <a:pt x="1275588" y="1318260"/>
                  </a:lnTo>
                  <a:lnTo>
                    <a:pt x="1249680" y="1336548"/>
                  </a:lnTo>
                  <a:lnTo>
                    <a:pt x="1283208" y="1386840"/>
                  </a:lnTo>
                  <a:lnTo>
                    <a:pt x="1310640" y="1370076"/>
                  </a:lnTo>
                  <a:lnTo>
                    <a:pt x="1335024" y="1351788"/>
                  </a:lnTo>
                  <a:close/>
                </a:path>
                <a:path w="1640205" h="1519554">
                  <a:moveTo>
                    <a:pt x="1357884" y="185928"/>
                  </a:moveTo>
                  <a:lnTo>
                    <a:pt x="1341120" y="172212"/>
                  </a:lnTo>
                  <a:lnTo>
                    <a:pt x="1310640" y="149352"/>
                  </a:lnTo>
                  <a:lnTo>
                    <a:pt x="1306068" y="147828"/>
                  </a:lnTo>
                  <a:lnTo>
                    <a:pt x="1272540" y="198120"/>
                  </a:lnTo>
                  <a:lnTo>
                    <a:pt x="1274064" y="199644"/>
                  </a:lnTo>
                  <a:lnTo>
                    <a:pt x="1304544" y="222504"/>
                  </a:lnTo>
                  <a:lnTo>
                    <a:pt x="1303020" y="220980"/>
                  </a:lnTo>
                  <a:lnTo>
                    <a:pt x="1319784" y="233172"/>
                  </a:lnTo>
                  <a:lnTo>
                    <a:pt x="1329613" y="220980"/>
                  </a:lnTo>
                  <a:lnTo>
                    <a:pt x="1357884" y="185928"/>
                  </a:lnTo>
                  <a:close/>
                </a:path>
                <a:path w="1640205" h="1519554">
                  <a:moveTo>
                    <a:pt x="1432560" y="1266444"/>
                  </a:moveTo>
                  <a:lnTo>
                    <a:pt x="1393367" y="1229868"/>
                  </a:lnTo>
                  <a:lnTo>
                    <a:pt x="1391729" y="1228344"/>
                  </a:lnTo>
                  <a:lnTo>
                    <a:pt x="1386840" y="1223772"/>
                  </a:lnTo>
                  <a:lnTo>
                    <a:pt x="1382496" y="1229563"/>
                  </a:lnTo>
                  <a:lnTo>
                    <a:pt x="1357884" y="1252728"/>
                  </a:lnTo>
                  <a:lnTo>
                    <a:pt x="1344168" y="1264920"/>
                  </a:lnTo>
                  <a:lnTo>
                    <a:pt x="1385316" y="1310640"/>
                  </a:lnTo>
                  <a:lnTo>
                    <a:pt x="1399032" y="1298448"/>
                  </a:lnTo>
                  <a:lnTo>
                    <a:pt x="1426464" y="1272540"/>
                  </a:lnTo>
                  <a:lnTo>
                    <a:pt x="1432560" y="1266444"/>
                  </a:lnTo>
                  <a:close/>
                </a:path>
                <a:path w="1640205" h="1519554">
                  <a:moveTo>
                    <a:pt x="1450848" y="272796"/>
                  </a:moveTo>
                  <a:lnTo>
                    <a:pt x="1426464" y="246888"/>
                  </a:lnTo>
                  <a:lnTo>
                    <a:pt x="1406652" y="228600"/>
                  </a:lnTo>
                  <a:lnTo>
                    <a:pt x="1363980" y="272796"/>
                  </a:lnTo>
                  <a:lnTo>
                    <a:pt x="1382141" y="289560"/>
                  </a:lnTo>
                  <a:lnTo>
                    <a:pt x="1382814" y="290195"/>
                  </a:lnTo>
                  <a:lnTo>
                    <a:pt x="1405128" y="315468"/>
                  </a:lnTo>
                  <a:lnTo>
                    <a:pt x="1431251" y="291084"/>
                  </a:lnTo>
                  <a:lnTo>
                    <a:pt x="1450848" y="272796"/>
                  </a:lnTo>
                  <a:close/>
                </a:path>
                <a:path w="1640205" h="1519554">
                  <a:moveTo>
                    <a:pt x="1513319" y="1167396"/>
                  </a:moveTo>
                  <a:lnTo>
                    <a:pt x="1486293" y="1149108"/>
                  </a:lnTo>
                  <a:lnTo>
                    <a:pt x="1461503" y="1132344"/>
                  </a:lnTo>
                  <a:lnTo>
                    <a:pt x="1449311" y="1150632"/>
                  </a:lnTo>
                  <a:lnTo>
                    <a:pt x="1450835" y="1149108"/>
                  </a:lnTo>
                  <a:lnTo>
                    <a:pt x="1427975" y="1178064"/>
                  </a:lnTo>
                  <a:lnTo>
                    <a:pt x="1426451" y="1179588"/>
                  </a:lnTo>
                  <a:lnTo>
                    <a:pt x="1473695" y="1219212"/>
                  </a:lnTo>
                  <a:lnTo>
                    <a:pt x="1476743" y="1216164"/>
                  </a:lnTo>
                  <a:lnTo>
                    <a:pt x="1506461" y="1176540"/>
                  </a:lnTo>
                  <a:lnTo>
                    <a:pt x="1513319" y="1167396"/>
                  </a:lnTo>
                  <a:close/>
                </a:path>
                <a:path w="1640205" h="1519554">
                  <a:moveTo>
                    <a:pt x="1528559" y="376440"/>
                  </a:moveTo>
                  <a:lnTo>
                    <a:pt x="1524749" y="370344"/>
                  </a:lnTo>
                  <a:lnTo>
                    <a:pt x="1520939" y="364248"/>
                  </a:lnTo>
                  <a:lnTo>
                    <a:pt x="1499603" y="333768"/>
                  </a:lnTo>
                  <a:lnTo>
                    <a:pt x="1491983" y="323100"/>
                  </a:lnTo>
                  <a:lnTo>
                    <a:pt x="1443215" y="361200"/>
                  </a:lnTo>
                  <a:lnTo>
                    <a:pt x="1450835" y="370344"/>
                  </a:lnTo>
                  <a:lnTo>
                    <a:pt x="1449311" y="368820"/>
                  </a:lnTo>
                  <a:lnTo>
                    <a:pt x="1470647" y="399300"/>
                  </a:lnTo>
                  <a:lnTo>
                    <a:pt x="1469123" y="397776"/>
                  </a:lnTo>
                  <a:lnTo>
                    <a:pt x="1476743" y="409968"/>
                  </a:lnTo>
                  <a:lnTo>
                    <a:pt x="1493240" y="399300"/>
                  </a:lnTo>
                  <a:lnTo>
                    <a:pt x="1528559" y="376440"/>
                  </a:lnTo>
                  <a:close/>
                </a:path>
                <a:path w="1640205" h="1519554">
                  <a:moveTo>
                    <a:pt x="1577327" y="1054620"/>
                  </a:moveTo>
                  <a:lnTo>
                    <a:pt x="1523034" y="1031760"/>
                  </a:lnTo>
                  <a:lnTo>
                    <a:pt x="1519415" y="1030236"/>
                  </a:lnTo>
                  <a:lnTo>
                    <a:pt x="1504175" y="1062240"/>
                  </a:lnTo>
                  <a:lnTo>
                    <a:pt x="1505699" y="1060716"/>
                  </a:lnTo>
                  <a:lnTo>
                    <a:pt x="1493507" y="1082052"/>
                  </a:lnTo>
                  <a:lnTo>
                    <a:pt x="1546847" y="1112532"/>
                  </a:lnTo>
                  <a:lnTo>
                    <a:pt x="1559039" y="1089672"/>
                  </a:lnTo>
                  <a:lnTo>
                    <a:pt x="1573517" y="1060716"/>
                  </a:lnTo>
                  <a:lnTo>
                    <a:pt x="1575803" y="1056144"/>
                  </a:lnTo>
                  <a:lnTo>
                    <a:pt x="1577327" y="1054620"/>
                  </a:lnTo>
                  <a:close/>
                </a:path>
                <a:path w="1640205" h="1519554">
                  <a:moveTo>
                    <a:pt x="1587995" y="490740"/>
                  </a:moveTo>
                  <a:lnTo>
                    <a:pt x="1586649" y="487692"/>
                  </a:lnTo>
                  <a:lnTo>
                    <a:pt x="1575803" y="463308"/>
                  </a:lnTo>
                  <a:lnTo>
                    <a:pt x="1560563" y="432828"/>
                  </a:lnTo>
                  <a:lnTo>
                    <a:pt x="1505699" y="460260"/>
                  </a:lnTo>
                  <a:lnTo>
                    <a:pt x="1519415" y="489216"/>
                  </a:lnTo>
                  <a:lnTo>
                    <a:pt x="1519415" y="487692"/>
                  </a:lnTo>
                  <a:lnTo>
                    <a:pt x="1530083" y="515124"/>
                  </a:lnTo>
                  <a:lnTo>
                    <a:pt x="1587995" y="490740"/>
                  </a:lnTo>
                  <a:close/>
                </a:path>
                <a:path w="1640205" h="1519554">
                  <a:moveTo>
                    <a:pt x="1618475" y="934224"/>
                  </a:moveTo>
                  <a:lnTo>
                    <a:pt x="1612531" y="932700"/>
                  </a:lnTo>
                  <a:lnTo>
                    <a:pt x="1559039" y="918984"/>
                  </a:lnTo>
                  <a:lnTo>
                    <a:pt x="1554467" y="934224"/>
                  </a:lnTo>
                  <a:lnTo>
                    <a:pt x="1555991" y="932700"/>
                  </a:lnTo>
                  <a:lnTo>
                    <a:pt x="1545323" y="967752"/>
                  </a:lnTo>
                  <a:lnTo>
                    <a:pt x="1545323" y="966228"/>
                  </a:lnTo>
                  <a:lnTo>
                    <a:pt x="1542275" y="973848"/>
                  </a:lnTo>
                  <a:lnTo>
                    <a:pt x="1600187" y="995184"/>
                  </a:lnTo>
                  <a:lnTo>
                    <a:pt x="1603235" y="986040"/>
                  </a:lnTo>
                  <a:lnTo>
                    <a:pt x="1608810" y="967752"/>
                  </a:lnTo>
                  <a:lnTo>
                    <a:pt x="1613903" y="950988"/>
                  </a:lnTo>
                  <a:lnTo>
                    <a:pt x="1618475" y="934224"/>
                  </a:lnTo>
                  <a:close/>
                </a:path>
                <a:path w="1640205" h="1519554">
                  <a:moveTo>
                    <a:pt x="1626095" y="614184"/>
                  </a:moveTo>
                  <a:lnTo>
                    <a:pt x="1623047" y="606564"/>
                  </a:lnTo>
                  <a:lnTo>
                    <a:pt x="1618297" y="586752"/>
                  </a:lnTo>
                  <a:lnTo>
                    <a:pt x="1613903" y="568464"/>
                  </a:lnTo>
                  <a:lnTo>
                    <a:pt x="1609331" y="551700"/>
                  </a:lnTo>
                  <a:lnTo>
                    <a:pt x="1549895" y="569988"/>
                  </a:lnTo>
                  <a:lnTo>
                    <a:pt x="1555991" y="586752"/>
                  </a:lnTo>
                  <a:lnTo>
                    <a:pt x="1554467" y="585228"/>
                  </a:lnTo>
                  <a:lnTo>
                    <a:pt x="1563611" y="620280"/>
                  </a:lnTo>
                  <a:lnTo>
                    <a:pt x="1563611" y="618756"/>
                  </a:lnTo>
                  <a:lnTo>
                    <a:pt x="1565135" y="626376"/>
                  </a:lnTo>
                  <a:lnTo>
                    <a:pt x="1603235" y="618756"/>
                  </a:lnTo>
                  <a:lnTo>
                    <a:pt x="1626095" y="614184"/>
                  </a:lnTo>
                  <a:close/>
                </a:path>
                <a:path w="1640205" h="1519554">
                  <a:moveTo>
                    <a:pt x="1638287" y="806208"/>
                  </a:moveTo>
                  <a:lnTo>
                    <a:pt x="1577327" y="801636"/>
                  </a:lnTo>
                  <a:lnTo>
                    <a:pt x="1574279" y="832116"/>
                  </a:lnTo>
                  <a:lnTo>
                    <a:pt x="1575803" y="830592"/>
                  </a:lnTo>
                  <a:lnTo>
                    <a:pt x="1571231" y="861072"/>
                  </a:lnTo>
                  <a:lnTo>
                    <a:pt x="1632191" y="870216"/>
                  </a:lnTo>
                  <a:lnTo>
                    <a:pt x="1636763" y="838212"/>
                  </a:lnTo>
                  <a:lnTo>
                    <a:pt x="1637131" y="830592"/>
                  </a:lnTo>
                  <a:lnTo>
                    <a:pt x="1638287" y="806208"/>
                  </a:lnTo>
                  <a:close/>
                </a:path>
                <a:path w="1640205" h="1519554">
                  <a:moveTo>
                    <a:pt x="1639811" y="725436"/>
                  </a:moveTo>
                  <a:lnTo>
                    <a:pt x="1577543" y="725436"/>
                  </a:lnTo>
                  <a:lnTo>
                    <a:pt x="1578851" y="743724"/>
                  </a:lnTo>
                  <a:lnTo>
                    <a:pt x="1639811" y="742200"/>
                  </a:lnTo>
                  <a:lnTo>
                    <a:pt x="1639811" y="725436"/>
                  </a:lnTo>
                  <a:close/>
                </a:path>
                <a:path w="1640205" h="1519554">
                  <a:moveTo>
                    <a:pt x="1639811" y="720864"/>
                  </a:moveTo>
                  <a:lnTo>
                    <a:pt x="1637360" y="688860"/>
                  </a:lnTo>
                  <a:lnTo>
                    <a:pt x="1636763" y="681240"/>
                  </a:lnTo>
                  <a:lnTo>
                    <a:pt x="1635239" y="676668"/>
                  </a:lnTo>
                  <a:lnTo>
                    <a:pt x="1574279" y="685812"/>
                  </a:lnTo>
                  <a:lnTo>
                    <a:pt x="1575803" y="688860"/>
                  </a:lnTo>
                  <a:lnTo>
                    <a:pt x="1574279" y="687336"/>
                  </a:lnTo>
                  <a:lnTo>
                    <a:pt x="1577086" y="722388"/>
                  </a:lnTo>
                  <a:lnTo>
                    <a:pt x="1577327" y="722388"/>
                  </a:lnTo>
                  <a:lnTo>
                    <a:pt x="1639811" y="722388"/>
                  </a:lnTo>
                  <a:lnTo>
                    <a:pt x="1639811" y="720864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4799884" y="2760469"/>
            <a:ext cx="235394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3B6431"/>
                </a:solidFill>
                <a:latin typeface="Century Gothic"/>
                <a:cs typeface="Century Gothic"/>
              </a:rPr>
              <a:t>DENÚNCIA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665475" y="170903"/>
            <a:ext cx="639445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3B6431"/>
                </a:solidFill>
                <a:latin typeface="Century Gothic"/>
                <a:cs typeface="Century Gothic"/>
              </a:rPr>
              <a:t>ABR</a:t>
            </a:r>
            <a:r>
              <a:rPr dirty="0" sz="1450" spc="-5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3B6431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798336" y="3507274"/>
            <a:ext cx="533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3B6431"/>
                </a:solidFill>
                <a:latin typeface="Century Gothic"/>
                <a:cs typeface="Century Gothic"/>
              </a:rPr>
              <a:t>15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342426" y="3562139"/>
            <a:ext cx="1290955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 spc="-10">
                <a:solidFill>
                  <a:srgbClr val="3B6431"/>
                </a:solidFill>
                <a:latin typeface="Century Gothic"/>
                <a:cs typeface="Century Gothic"/>
              </a:rPr>
              <a:t>protocolos cadastrados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602797" y="2268661"/>
            <a:ext cx="1069975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10">
                <a:solidFill>
                  <a:srgbClr val="DDE2DA"/>
                </a:solidFill>
              </a:rPr>
              <a:t>18,3%</a:t>
            </a:r>
            <a:endParaRPr sz="2900"/>
          </a:p>
        </p:txBody>
      </p:sp>
      <p:sp>
        <p:nvSpPr>
          <p:cNvPr id="11" name="object 11" descr=""/>
          <p:cNvSpPr txBox="1"/>
          <p:nvPr/>
        </p:nvSpPr>
        <p:spPr>
          <a:xfrm>
            <a:off x="621061" y="2642790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2351309" y="4600892"/>
            <a:ext cx="2527300" cy="457200"/>
            <a:chOff x="2351309" y="4600892"/>
            <a:chExt cx="2527300" cy="457200"/>
          </a:xfrm>
        </p:grpSpPr>
        <p:sp>
          <p:nvSpPr>
            <p:cNvPr id="3" name="object 3" descr=""/>
            <p:cNvSpPr/>
            <p:nvPr/>
          </p:nvSpPr>
          <p:spPr>
            <a:xfrm>
              <a:off x="4163345" y="4680140"/>
              <a:ext cx="631190" cy="365760"/>
            </a:xfrm>
            <a:custGeom>
              <a:avLst/>
              <a:gdLst/>
              <a:ahLst/>
              <a:cxnLst/>
              <a:rect l="l" t="t" r="r" b="b"/>
              <a:pathLst>
                <a:path w="631189" h="365760">
                  <a:moveTo>
                    <a:pt x="0" y="365759"/>
                  </a:moveTo>
                  <a:lnTo>
                    <a:pt x="630935" y="365759"/>
                  </a:lnTo>
                  <a:lnTo>
                    <a:pt x="630935" y="0"/>
                  </a:lnTo>
                  <a:lnTo>
                    <a:pt x="0" y="0"/>
                  </a:lnTo>
                  <a:lnTo>
                    <a:pt x="0" y="36575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2427509" y="4680140"/>
              <a:ext cx="1736089" cy="365760"/>
            </a:xfrm>
            <a:custGeom>
              <a:avLst/>
              <a:gdLst/>
              <a:ahLst/>
              <a:cxnLst/>
              <a:rect l="l" t="t" r="r" b="b"/>
              <a:pathLst>
                <a:path w="1736089" h="365760">
                  <a:moveTo>
                    <a:pt x="1735835" y="365759"/>
                  </a:moveTo>
                  <a:lnTo>
                    <a:pt x="0" y="365759"/>
                  </a:lnTo>
                  <a:lnTo>
                    <a:pt x="0" y="0"/>
                  </a:lnTo>
                  <a:lnTo>
                    <a:pt x="1735835" y="0"/>
                  </a:lnTo>
                  <a:lnTo>
                    <a:pt x="1735835" y="365759"/>
                  </a:lnTo>
                  <a:close/>
                </a:path>
              </a:pathLst>
            </a:custGeom>
            <a:solidFill>
              <a:srgbClr val="3B643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51309" y="4600892"/>
              <a:ext cx="2526791" cy="457200"/>
            </a:xfrm>
            <a:prstGeom prst="rect">
              <a:avLst/>
            </a:prstGeom>
          </p:spPr>
        </p:pic>
      </p:grpSp>
      <p:sp>
        <p:nvSpPr>
          <p:cNvPr id="6" name="object 6" descr=""/>
          <p:cNvSpPr/>
          <p:nvPr/>
        </p:nvSpPr>
        <p:spPr>
          <a:xfrm>
            <a:off x="5905277" y="0"/>
            <a:ext cx="3638550" cy="5374005"/>
          </a:xfrm>
          <a:custGeom>
            <a:avLst/>
            <a:gdLst/>
            <a:ahLst/>
            <a:cxnLst/>
            <a:rect l="l" t="t" r="r" b="b"/>
            <a:pathLst>
              <a:path w="3638550" h="5374005">
                <a:moveTo>
                  <a:pt x="0" y="0"/>
                </a:moveTo>
                <a:lnTo>
                  <a:pt x="3638080" y="0"/>
                </a:lnTo>
                <a:lnTo>
                  <a:pt x="3638080" y="5373561"/>
                </a:lnTo>
                <a:lnTo>
                  <a:pt x="0" y="5373561"/>
                </a:lnTo>
                <a:lnTo>
                  <a:pt x="0" y="0"/>
                </a:lnTo>
                <a:close/>
              </a:path>
            </a:pathLst>
          </a:custGeom>
          <a:solidFill>
            <a:srgbClr val="3B643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6260370" y="4137596"/>
            <a:ext cx="2956560" cy="917575"/>
          </a:xfrm>
          <a:prstGeom prst="rect">
            <a:avLst/>
          </a:prstGeom>
          <a:solidFill>
            <a:srgbClr val="DDE2DA"/>
          </a:solidFill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algn="ctr" marL="243840" marR="248920">
              <a:lnSpc>
                <a:spcPct val="83300"/>
              </a:lnSpc>
            </a:pPr>
            <a:r>
              <a:rPr dirty="0" sz="1350" b="1">
                <a:solidFill>
                  <a:srgbClr val="3B6431"/>
                </a:solidFill>
                <a:latin typeface="Century Gothic"/>
                <a:cs typeface="Century Gothic"/>
              </a:rPr>
              <a:t>A</a:t>
            </a:r>
            <a:r>
              <a:rPr dirty="0" sz="1350" spc="35" b="1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1350" b="1">
                <a:solidFill>
                  <a:srgbClr val="3B6431"/>
                </a:solidFill>
                <a:latin typeface="Century Gothic"/>
                <a:cs typeface="Century Gothic"/>
              </a:rPr>
              <a:t>maior</a:t>
            </a:r>
            <a:r>
              <a:rPr dirty="0" sz="1350" spc="45" b="1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1350" b="1">
                <a:solidFill>
                  <a:srgbClr val="3B6431"/>
                </a:solidFill>
                <a:latin typeface="Century Gothic"/>
                <a:cs typeface="Century Gothic"/>
              </a:rPr>
              <a:t>causa</a:t>
            </a:r>
            <a:r>
              <a:rPr dirty="0" sz="1350" spc="50" b="1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1350" b="1">
                <a:solidFill>
                  <a:srgbClr val="3B6431"/>
                </a:solidFill>
                <a:latin typeface="Century Gothic"/>
                <a:cs typeface="Century Gothic"/>
              </a:rPr>
              <a:t>de</a:t>
            </a:r>
            <a:r>
              <a:rPr dirty="0" sz="1350" spc="30" b="1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1350" spc="-10" b="1">
                <a:solidFill>
                  <a:srgbClr val="3B6431"/>
                </a:solidFill>
                <a:latin typeface="Century Gothic"/>
                <a:cs typeface="Century Gothic"/>
              </a:rPr>
              <a:t>denúncias </a:t>
            </a:r>
            <a:r>
              <a:rPr dirty="0" sz="1350" b="1">
                <a:solidFill>
                  <a:srgbClr val="3B6431"/>
                </a:solidFill>
                <a:latin typeface="Century Gothic"/>
                <a:cs typeface="Century Gothic"/>
              </a:rPr>
              <a:t>foi</a:t>
            </a:r>
            <a:r>
              <a:rPr dirty="0" sz="1350" spc="45" b="1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1350" b="1">
                <a:solidFill>
                  <a:srgbClr val="3B6431"/>
                </a:solidFill>
                <a:latin typeface="Century Gothic"/>
                <a:cs typeface="Century Gothic"/>
              </a:rPr>
              <a:t>o</a:t>
            </a:r>
            <a:r>
              <a:rPr dirty="0" sz="1350" spc="70" b="1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1350" b="1">
                <a:solidFill>
                  <a:srgbClr val="3B6431"/>
                </a:solidFill>
                <a:latin typeface="Century Gothic"/>
                <a:cs typeface="Century Gothic"/>
              </a:rPr>
              <a:t>exercício</a:t>
            </a:r>
            <a:r>
              <a:rPr dirty="0" sz="1350" spc="30" b="1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1350" b="1">
                <a:solidFill>
                  <a:srgbClr val="3B6431"/>
                </a:solidFill>
                <a:latin typeface="Century Gothic"/>
                <a:cs typeface="Century Gothic"/>
              </a:rPr>
              <a:t>ilegal</a:t>
            </a:r>
            <a:r>
              <a:rPr dirty="0" sz="1350" spc="55" b="1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1350" spc="-25" b="1">
                <a:solidFill>
                  <a:srgbClr val="3B6431"/>
                </a:solidFill>
                <a:latin typeface="Century Gothic"/>
                <a:cs typeface="Century Gothic"/>
              </a:rPr>
              <a:t>da </a:t>
            </a:r>
            <a:r>
              <a:rPr dirty="0" sz="1350" spc="-10" b="1">
                <a:solidFill>
                  <a:srgbClr val="3B6431"/>
                </a:solidFill>
                <a:latin typeface="Century Gothic"/>
                <a:cs typeface="Century Gothic"/>
              </a:rPr>
              <a:t>profissão.</a:t>
            </a:r>
            <a:endParaRPr sz="13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287813" y="295592"/>
            <a:ext cx="0" cy="1286510"/>
          </a:xfrm>
          <a:custGeom>
            <a:avLst/>
            <a:gdLst/>
            <a:ahLst/>
            <a:cxnLst/>
            <a:rect l="l" t="t" r="r" b="b"/>
            <a:pathLst>
              <a:path w="0" h="1286510">
                <a:moveTo>
                  <a:pt x="0" y="0"/>
                </a:moveTo>
                <a:lnTo>
                  <a:pt x="0" y="1286256"/>
                </a:lnTo>
              </a:path>
            </a:pathLst>
          </a:custGeom>
          <a:ln w="45719">
            <a:solidFill>
              <a:srgbClr val="3B643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6370097" y="611060"/>
            <a:ext cx="407034" cy="0"/>
          </a:xfrm>
          <a:custGeom>
            <a:avLst/>
            <a:gdLst/>
            <a:ahLst/>
            <a:cxnLst/>
            <a:rect l="l" t="t" r="r" b="b"/>
            <a:pathLst>
              <a:path w="407034" h="0">
                <a:moveTo>
                  <a:pt x="0" y="0"/>
                </a:moveTo>
                <a:lnTo>
                  <a:pt x="406908" y="0"/>
                </a:lnTo>
              </a:path>
            </a:pathLst>
          </a:custGeom>
          <a:ln w="45719">
            <a:solidFill>
              <a:srgbClr val="DDE2DA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10" name="object 10" descr=""/>
          <p:cNvGraphicFramePr>
            <a:graphicFrameLocks noGrp="1"/>
          </p:cNvGraphicFramePr>
          <p:nvPr/>
        </p:nvGraphicFramePr>
        <p:xfrm>
          <a:off x="1370150" y="1737296"/>
          <a:ext cx="3246120" cy="18478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/>
                <a:gridCol w="775969"/>
                <a:gridCol w="775969"/>
                <a:gridCol w="178435"/>
              </a:tblGrid>
              <a:tr h="159385">
                <a:tc>
                  <a:txBody>
                    <a:bodyPr/>
                    <a:lstStyle/>
                    <a:p>
                      <a:pPr algn="r" marR="9588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90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6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ARQUITETO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444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B643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B643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8575">
                        <a:lnSpc>
                          <a:spcPts val="1160"/>
                        </a:lnSpc>
                      </a:pPr>
                      <a:r>
                        <a:rPr dirty="0" sz="120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6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/>
                </a:tc>
              </a:tr>
              <a:tr h="147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D8D8D8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8D8D8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3355">
                <a:tc>
                  <a:txBody>
                    <a:bodyPr/>
                    <a:lstStyle/>
                    <a:p>
                      <a:pPr algn="r" marR="9398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900" spc="-1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5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LEIGO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B643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B643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8575">
                        <a:lnSpc>
                          <a:spcPts val="1245"/>
                        </a:lnSpc>
                        <a:spcBef>
                          <a:spcPts val="20"/>
                        </a:spcBef>
                      </a:pPr>
                      <a:r>
                        <a:rPr dirty="0" sz="120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6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2540"/>
                </a:tc>
              </a:tr>
              <a:tr h="147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D8D8D8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8D8D8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88595">
                <a:tc>
                  <a:txBody>
                    <a:bodyPr/>
                    <a:lstStyle/>
                    <a:p>
                      <a:pPr algn="r" marR="9588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90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6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EMPRESA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1968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B6431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ts val="1370"/>
                        </a:lnSpc>
                        <a:spcBef>
                          <a:spcPts val="20"/>
                        </a:spcBef>
                      </a:pPr>
                      <a:r>
                        <a:rPr dirty="0" sz="120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3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873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r" marR="97155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6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CONTRATANTE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5715">
                    <a:lnR w="9525">
                      <a:solidFill>
                        <a:srgbClr val="D8D8D8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1175"/>
                        </a:spcBef>
                      </a:pPr>
                      <a:r>
                        <a:rPr dirty="0" sz="120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149225">
                    <a:lnL w="9525">
                      <a:solidFill>
                        <a:srgbClr val="D8D8D8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1310">
                <a:tc>
                  <a:txBody>
                    <a:bodyPr/>
                    <a:lstStyle/>
                    <a:p>
                      <a:pPr algn="r" marR="95250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900" spc="-1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ELEIÇÕES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85725">
                    <a:lnR w="9525">
                      <a:solidFill>
                        <a:srgbClr val="D8D8D8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dirty="0" sz="120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68580">
                    <a:lnL w="9525">
                      <a:solidFill>
                        <a:srgbClr val="D8D8D8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1945">
                <a:tc>
                  <a:txBody>
                    <a:bodyPr/>
                    <a:lstStyle/>
                    <a:p>
                      <a:pPr algn="r" marR="96520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90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GERAL</a:t>
                      </a:r>
                      <a:r>
                        <a:rPr dirty="0" sz="900" spc="-6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(OUVIDORIA)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85725">
                    <a:lnR w="9525">
                      <a:solidFill>
                        <a:srgbClr val="D8D8D8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dirty="0" sz="1200">
                          <a:solidFill>
                            <a:srgbClr val="2F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68580">
                    <a:lnL w="9525">
                      <a:solidFill>
                        <a:srgbClr val="D8D8D8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grpSp>
        <p:nvGrpSpPr>
          <p:cNvPr id="11" name="object 11" descr=""/>
          <p:cNvGrpSpPr/>
          <p:nvPr/>
        </p:nvGrpSpPr>
        <p:grpSpPr>
          <a:xfrm>
            <a:off x="2773457" y="1652714"/>
            <a:ext cx="40640" cy="1934845"/>
            <a:chOff x="2773457" y="1652714"/>
            <a:chExt cx="40640" cy="1934845"/>
          </a:xfrm>
        </p:grpSpPr>
        <p:sp>
          <p:nvSpPr>
            <p:cNvPr id="12" name="object 12" descr=""/>
            <p:cNvSpPr/>
            <p:nvPr/>
          </p:nvSpPr>
          <p:spPr>
            <a:xfrm>
              <a:off x="2810033" y="1656524"/>
              <a:ext cx="0" cy="1931035"/>
            </a:xfrm>
            <a:custGeom>
              <a:avLst/>
              <a:gdLst/>
              <a:ahLst/>
              <a:cxnLst/>
              <a:rect l="l" t="t" r="r" b="b"/>
              <a:pathLst>
                <a:path w="0" h="1931035">
                  <a:moveTo>
                    <a:pt x="0" y="0"/>
                  </a:moveTo>
                  <a:lnTo>
                    <a:pt x="0" y="1930908"/>
                  </a:lnTo>
                </a:path>
              </a:pathLst>
            </a:custGeom>
            <a:ln w="7620">
              <a:solidFill>
                <a:srgbClr val="D8D8D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2773457" y="1656524"/>
              <a:ext cx="36830" cy="0"/>
            </a:xfrm>
            <a:custGeom>
              <a:avLst/>
              <a:gdLst/>
              <a:ahLst/>
              <a:cxnLst/>
              <a:rect l="l" t="t" r="r" b="b"/>
              <a:pathLst>
                <a:path w="36830" h="0">
                  <a:moveTo>
                    <a:pt x="0" y="0"/>
                  </a:moveTo>
                  <a:lnTo>
                    <a:pt x="36576" y="0"/>
                  </a:lnTo>
                </a:path>
              </a:pathLst>
            </a:custGeom>
            <a:ln w="7620">
              <a:solidFill>
                <a:srgbClr val="D8D8D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/>
          <p:nvPr/>
        </p:nvSpPr>
        <p:spPr>
          <a:xfrm>
            <a:off x="2773457" y="1978088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/>
          <p:nvPr/>
        </p:nvSpPr>
        <p:spPr>
          <a:xfrm>
            <a:off x="2773457" y="2299652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/>
          <p:nvPr/>
        </p:nvSpPr>
        <p:spPr>
          <a:xfrm>
            <a:off x="2773457" y="2621216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/>
          <p:nvPr/>
        </p:nvSpPr>
        <p:spPr>
          <a:xfrm>
            <a:off x="2773457" y="2942780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/>
          <p:nvPr/>
        </p:nvSpPr>
        <p:spPr>
          <a:xfrm>
            <a:off x="2773457" y="326434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/>
          <p:nvPr/>
        </p:nvSpPr>
        <p:spPr>
          <a:xfrm>
            <a:off x="2773457" y="3587432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0480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3B6431"/>
                </a:solidFill>
              </a:rPr>
              <a:t>DENÚNCIA</a:t>
            </a:r>
          </a:p>
          <a:p>
            <a:pPr marL="29209">
              <a:lnSpc>
                <a:spcPts val="1235"/>
              </a:lnSpc>
            </a:pPr>
            <a:r>
              <a:rPr dirty="0" sz="1150">
                <a:solidFill>
                  <a:srgbClr val="3B6431"/>
                </a:solidFill>
              </a:rPr>
              <a:t>ABR</a:t>
            </a:r>
            <a:r>
              <a:rPr dirty="0" sz="1150" spc="30">
                <a:solidFill>
                  <a:srgbClr val="3B6431"/>
                </a:solidFill>
              </a:rPr>
              <a:t> </a:t>
            </a:r>
            <a:r>
              <a:rPr dirty="0" sz="1150" spc="-25">
                <a:solidFill>
                  <a:srgbClr val="3B6431"/>
                </a:solidFill>
              </a:rPr>
              <a:t>22</a:t>
            </a:r>
            <a:endParaRPr sz="1150"/>
          </a:p>
        </p:txBody>
      </p:sp>
      <p:sp>
        <p:nvSpPr>
          <p:cNvPr id="21" name="object 21" descr=""/>
          <p:cNvSpPr txBox="1"/>
          <p:nvPr/>
        </p:nvSpPr>
        <p:spPr>
          <a:xfrm>
            <a:off x="1274848" y="4580623"/>
            <a:ext cx="1012825" cy="5270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R="5080">
              <a:lnSpc>
                <a:spcPts val="2185"/>
              </a:lnSpc>
              <a:spcBef>
                <a:spcPts val="95"/>
              </a:spcBef>
            </a:pPr>
            <a:r>
              <a:rPr dirty="0" sz="1950" spc="-25" b="1">
                <a:solidFill>
                  <a:srgbClr val="3B6431"/>
                </a:solidFill>
                <a:latin typeface="Century Gothic"/>
                <a:cs typeface="Century Gothic"/>
              </a:rPr>
              <a:t>73%</a:t>
            </a:r>
            <a:endParaRPr sz="1950">
              <a:latin typeface="Century Gothic"/>
              <a:cs typeface="Century Gothic"/>
            </a:endParaRPr>
          </a:p>
          <a:p>
            <a:pPr algn="r" marR="8890">
              <a:lnSpc>
                <a:spcPts val="1764"/>
              </a:lnSpc>
            </a:pPr>
            <a:r>
              <a:rPr dirty="0" sz="1600" spc="-10">
                <a:solidFill>
                  <a:srgbClr val="3B6431"/>
                </a:solidFill>
                <a:latin typeface="Century Gothic"/>
                <a:cs typeface="Century Gothic"/>
              </a:rPr>
              <a:t>anônimas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6311600" y="646806"/>
            <a:ext cx="2447290" cy="214884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5240">
              <a:lnSpc>
                <a:spcPts val="405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DDE2DA"/>
                </a:solidFill>
                <a:latin typeface="Century Gothic"/>
                <a:cs typeface="Century Gothic"/>
              </a:rPr>
              <a:t>40%</a:t>
            </a:r>
            <a:endParaRPr sz="3550">
              <a:latin typeface="Century Gothic"/>
              <a:cs typeface="Century Gothic"/>
            </a:endParaRPr>
          </a:p>
          <a:p>
            <a:pPr marL="12700" marR="5080">
              <a:lnSpc>
                <a:spcPts val="1910"/>
              </a:lnSpc>
              <a:spcBef>
                <a:spcPts val="215"/>
              </a:spcBef>
            </a:pPr>
            <a:r>
              <a:rPr dirty="0" sz="1950">
                <a:solidFill>
                  <a:srgbClr val="DDE2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2DA"/>
                </a:solidFill>
                <a:latin typeface="Century Gothic"/>
                <a:cs typeface="Century Gothic"/>
              </a:rPr>
              <a:t>denúncias </a:t>
            </a:r>
            <a:r>
              <a:rPr dirty="0" sz="1950">
                <a:solidFill>
                  <a:srgbClr val="DDE2DA"/>
                </a:solidFill>
                <a:latin typeface="Century Gothic"/>
                <a:cs typeface="Century Gothic"/>
              </a:rPr>
              <a:t>CONTRA</a:t>
            </a:r>
            <a:r>
              <a:rPr dirty="0" sz="1950" spc="-10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2DA"/>
                </a:solidFill>
                <a:latin typeface="Century Gothic"/>
                <a:cs typeface="Century Gothic"/>
              </a:rPr>
              <a:t>ARQUITETO</a:t>
            </a:r>
            <a:endParaRPr sz="19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300">
              <a:latin typeface="Century Gothic"/>
              <a:cs typeface="Century Gothic"/>
            </a:endParaRPr>
          </a:p>
          <a:p>
            <a:pPr marL="15240">
              <a:lnSpc>
                <a:spcPts val="2280"/>
              </a:lnSpc>
            </a:pPr>
            <a:r>
              <a:rPr dirty="0" sz="1950" b="1">
                <a:solidFill>
                  <a:srgbClr val="DDE2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2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40335" indent="-127635">
              <a:lnSpc>
                <a:spcPts val="1150"/>
              </a:lnSpc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2DA"/>
                </a:solidFill>
                <a:latin typeface="Century Gothic"/>
                <a:cs typeface="Century Gothic"/>
              </a:rPr>
              <a:t>exercício</a:t>
            </a:r>
            <a:r>
              <a:rPr dirty="0" sz="1100" spc="7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2DA"/>
                </a:solidFill>
                <a:latin typeface="Century Gothic"/>
                <a:cs typeface="Century Gothic"/>
              </a:rPr>
              <a:t>ilegal</a:t>
            </a:r>
            <a:r>
              <a:rPr dirty="0" sz="1100" spc="9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2DA"/>
                </a:solidFill>
                <a:latin typeface="Century Gothic"/>
                <a:cs typeface="Century Gothic"/>
              </a:rPr>
              <a:t>da</a:t>
            </a:r>
            <a:r>
              <a:rPr dirty="0" sz="1100" spc="7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2DA"/>
                </a:solidFill>
                <a:latin typeface="Century Gothic"/>
                <a:cs typeface="Century Gothic"/>
              </a:rPr>
              <a:t>profissão;</a:t>
            </a:r>
            <a:endParaRPr sz="1100">
              <a:latin typeface="Century Gothic"/>
              <a:cs typeface="Century Gothic"/>
            </a:endParaRPr>
          </a:p>
          <a:p>
            <a:pPr marL="140335" indent="-127635">
              <a:lnSpc>
                <a:spcPts val="1110"/>
              </a:lnSpc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2DA"/>
                </a:solidFill>
                <a:latin typeface="Century Gothic"/>
                <a:cs typeface="Century Gothic"/>
              </a:rPr>
              <a:t>postura</a:t>
            </a:r>
            <a:r>
              <a:rPr dirty="0" sz="1100" spc="8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2DA"/>
                </a:solidFill>
                <a:latin typeface="Century Gothic"/>
                <a:cs typeface="Century Gothic"/>
              </a:rPr>
              <a:t>profissional;</a:t>
            </a:r>
            <a:endParaRPr sz="1100">
              <a:latin typeface="Century Gothic"/>
              <a:cs typeface="Century Gothic"/>
            </a:endParaRPr>
          </a:p>
          <a:p>
            <a:pPr marL="140335" indent="-127635">
              <a:lnSpc>
                <a:spcPts val="1220"/>
              </a:lnSpc>
              <a:buChar char="•"/>
              <a:tabLst>
                <a:tab pos="140335" algn="l"/>
              </a:tabLst>
            </a:pPr>
            <a:r>
              <a:rPr dirty="0" sz="1100" spc="-10">
                <a:solidFill>
                  <a:srgbClr val="DDE2DA"/>
                </a:solidFill>
                <a:latin typeface="Century Gothic"/>
                <a:cs typeface="Century Gothic"/>
              </a:rPr>
              <a:t>imprudência/imperícia.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14905" y="1432496"/>
            <a:ext cx="1301495" cy="1068324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0" y="0"/>
            <a:ext cx="2350135" cy="5375910"/>
            <a:chOff x="0" y="0"/>
            <a:chExt cx="2350135" cy="5375910"/>
          </a:xfrm>
        </p:grpSpPr>
        <p:sp>
          <p:nvSpPr>
            <p:cNvPr id="4" name="object 4" descr=""/>
            <p:cNvSpPr/>
            <p:nvPr/>
          </p:nvSpPr>
          <p:spPr>
            <a:xfrm>
              <a:off x="0" y="0"/>
              <a:ext cx="2350135" cy="5375910"/>
            </a:xfrm>
            <a:custGeom>
              <a:avLst/>
              <a:gdLst/>
              <a:ahLst/>
              <a:cxnLst/>
              <a:rect l="l" t="t" r="r" b="b"/>
              <a:pathLst>
                <a:path w="2350135" h="5375910">
                  <a:moveTo>
                    <a:pt x="0" y="5375300"/>
                  </a:moveTo>
                  <a:lnTo>
                    <a:pt x="0" y="0"/>
                  </a:lnTo>
                  <a:lnTo>
                    <a:pt x="2349785" y="0"/>
                  </a:lnTo>
                  <a:lnTo>
                    <a:pt x="2349785" y="5375300"/>
                  </a:lnTo>
                  <a:lnTo>
                    <a:pt x="0" y="5375300"/>
                  </a:lnTo>
                  <a:close/>
                </a:path>
              </a:pathLst>
            </a:custGeom>
            <a:solidFill>
              <a:srgbClr val="9A743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342677" y="1924748"/>
              <a:ext cx="1640205" cy="1519555"/>
            </a:xfrm>
            <a:custGeom>
              <a:avLst/>
              <a:gdLst/>
              <a:ahLst/>
              <a:cxnLst/>
              <a:rect l="l" t="t" r="r" b="b"/>
              <a:pathLst>
                <a:path w="1640205" h="1519554">
                  <a:moveTo>
                    <a:pt x="62484" y="736092"/>
                  </a:moveTo>
                  <a:lnTo>
                    <a:pt x="1524" y="734568"/>
                  </a:lnTo>
                  <a:lnTo>
                    <a:pt x="0" y="760476"/>
                  </a:lnTo>
                  <a:lnTo>
                    <a:pt x="1524" y="798576"/>
                  </a:lnTo>
                  <a:lnTo>
                    <a:pt x="62484" y="797052"/>
                  </a:lnTo>
                  <a:lnTo>
                    <a:pt x="62484" y="736092"/>
                  </a:lnTo>
                  <a:close/>
                </a:path>
                <a:path w="1640205" h="1519554">
                  <a:moveTo>
                    <a:pt x="71615" y="867168"/>
                  </a:moveTo>
                  <a:lnTo>
                    <a:pt x="71361" y="865632"/>
                  </a:lnTo>
                  <a:lnTo>
                    <a:pt x="65773" y="832116"/>
                  </a:lnTo>
                  <a:lnTo>
                    <a:pt x="65519" y="830580"/>
                  </a:lnTo>
                  <a:lnTo>
                    <a:pt x="65519" y="815340"/>
                  </a:lnTo>
                  <a:lnTo>
                    <a:pt x="3048" y="819924"/>
                  </a:lnTo>
                  <a:lnTo>
                    <a:pt x="4572" y="838212"/>
                  </a:lnTo>
                  <a:lnTo>
                    <a:pt x="9144" y="876312"/>
                  </a:lnTo>
                  <a:lnTo>
                    <a:pt x="12179" y="885456"/>
                  </a:lnTo>
                  <a:lnTo>
                    <a:pt x="71615" y="873264"/>
                  </a:lnTo>
                  <a:lnTo>
                    <a:pt x="70104" y="865632"/>
                  </a:lnTo>
                  <a:lnTo>
                    <a:pt x="71615" y="867168"/>
                  </a:lnTo>
                  <a:close/>
                </a:path>
                <a:path w="1640205" h="1519554">
                  <a:moveTo>
                    <a:pt x="77724" y="618744"/>
                  </a:moveTo>
                  <a:lnTo>
                    <a:pt x="16764" y="608076"/>
                  </a:lnTo>
                  <a:lnTo>
                    <a:pt x="9144" y="643128"/>
                  </a:lnTo>
                  <a:lnTo>
                    <a:pt x="6096" y="670560"/>
                  </a:lnTo>
                  <a:lnTo>
                    <a:pt x="67056" y="678180"/>
                  </a:lnTo>
                  <a:lnTo>
                    <a:pt x="71348" y="653796"/>
                  </a:lnTo>
                  <a:lnTo>
                    <a:pt x="71628" y="652272"/>
                  </a:lnTo>
                  <a:lnTo>
                    <a:pt x="70104" y="653796"/>
                  </a:lnTo>
                  <a:lnTo>
                    <a:pt x="77724" y="618744"/>
                  </a:lnTo>
                  <a:close/>
                </a:path>
                <a:path w="1640205" h="1519554">
                  <a:moveTo>
                    <a:pt x="103619" y="987552"/>
                  </a:moveTo>
                  <a:lnTo>
                    <a:pt x="96545" y="967740"/>
                  </a:lnTo>
                  <a:lnTo>
                    <a:pt x="96012" y="966216"/>
                  </a:lnTo>
                  <a:lnTo>
                    <a:pt x="96012" y="967740"/>
                  </a:lnTo>
                  <a:lnTo>
                    <a:pt x="85801" y="934212"/>
                  </a:lnTo>
                  <a:lnTo>
                    <a:pt x="85344" y="932688"/>
                  </a:lnTo>
                  <a:lnTo>
                    <a:pt x="85344" y="931164"/>
                  </a:lnTo>
                  <a:lnTo>
                    <a:pt x="25908" y="946404"/>
                  </a:lnTo>
                  <a:lnTo>
                    <a:pt x="25908" y="950976"/>
                  </a:lnTo>
                  <a:lnTo>
                    <a:pt x="38100" y="986028"/>
                  </a:lnTo>
                  <a:lnTo>
                    <a:pt x="45720" y="1008900"/>
                  </a:lnTo>
                  <a:lnTo>
                    <a:pt x="103619" y="987552"/>
                  </a:lnTo>
                  <a:close/>
                </a:path>
                <a:path w="1640205" h="1519554">
                  <a:moveTo>
                    <a:pt x="112776" y="507492"/>
                  </a:moveTo>
                  <a:lnTo>
                    <a:pt x="56388" y="483108"/>
                  </a:lnTo>
                  <a:lnTo>
                    <a:pt x="50292" y="498348"/>
                  </a:lnTo>
                  <a:lnTo>
                    <a:pt x="38100" y="533400"/>
                  </a:lnTo>
                  <a:lnTo>
                    <a:pt x="33528" y="544068"/>
                  </a:lnTo>
                  <a:lnTo>
                    <a:pt x="92964" y="562356"/>
                  </a:lnTo>
                  <a:lnTo>
                    <a:pt x="96012" y="551688"/>
                  </a:lnTo>
                  <a:lnTo>
                    <a:pt x="96012" y="553212"/>
                  </a:lnTo>
                  <a:lnTo>
                    <a:pt x="96558" y="551688"/>
                  </a:lnTo>
                  <a:lnTo>
                    <a:pt x="108204" y="519684"/>
                  </a:lnTo>
                  <a:lnTo>
                    <a:pt x="108204" y="521208"/>
                  </a:lnTo>
                  <a:lnTo>
                    <a:pt x="108712" y="519684"/>
                  </a:lnTo>
                  <a:lnTo>
                    <a:pt x="112776" y="507492"/>
                  </a:lnTo>
                  <a:close/>
                </a:path>
                <a:path w="1640205" h="1519554">
                  <a:moveTo>
                    <a:pt x="153924" y="1092708"/>
                  </a:moveTo>
                  <a:lnTo>
                    <a:pt x="153047" y="1091184"/>
                  </a:lnTo>
                  <a:lnTo>
                    <a:pt x="135636" y="1060704"/>
                  </a:lnTo>
                  <a:lnTo>
                    <a:pt x="137160" y="1062228"/>
                  </a:lnTo>
                  <a:lnTo>
                    <a:pt x="136398" y="1060704"/>
                  </a:lnTo>
                  <a:lnTo>
                    <a:pt x="126492" y="1040904"/>
                  </a:lnTo>
                  <a:lnTo>
                    <a:pt x="71615" y="1068336"/>
                  </a:lnTo>
                  <a:lnTo>
                    <a:pt x="82296" y="1089672"/>
                  </a:lnTo>
                  <a:lnTo>
                    <a:pt x="100571" y="1123200"/>
                  </a:lnTo>
                  <a:lnTo>
                    <a:pt x="102108" y="1126248"/>
                  </a:lnTo>
                  <a:lnTo>
                    <a:pt x="153924" y="1092708"/>
                  </a:lnTo>
                  <a:close/>
                </a:path>
                <a:path w="1640205" h="1519554">
                  <a:moveTo>
                    <a:pt x="169164" y="403860"/>
                  </a:moveTo>
                  <a:lnTo>
                    <a:pt x="115824" y="370332"/>
                  </a:lnTo>
                  <a:lnTo>
                    <a:pt x="100584" y="396240"/>
                  </a:lnTo>
                  <a:lnTo>
                    <a:pt x="83820" y="425196"/>
                  </a:lnTo>
                  <a:lnTo>
                    <a:pt x="138684" y="455676"/>
                  </a:lnTo>
                  <a:lnTo>
                    <a:pt x="153111" y="428244"/>
                  </a:lnTo>
                  <a:lnTo>
                    <a:pt x="153924" y="426720"/>
                  </a:lnTo>
                  <a:lnTo>
                    <a:pt x="152400" y="428244"/>
                  </a:lnTo>
                  <a:lnTo>
                    <a:pt x="169164" y="403860"/>
                  </a:lnTo>
                  <a:close/>
                </a:path>
                <a:path w="1640205" h="1519554">
                  <a:moveTo>
                    <a:pt x="222504" y="1190256"/>
                  </a:moveTo>
                  <a:lnTo>
                    <a:pt x="213017" y="1178052"/>
                  </a:lnTo>
                  <a:lnTo>
                    <a:pt x="211836" y="1176528"/>
                  </a:lnTo>
                  <a:lnTo>
                    <a:pt x="211836" y="1178052"/>
                  </a:lnTo>
                  <a:lnTo>
                    <a:pt x="190500" y="1149108"/>
                  </a:lnTo>
                  <a:lnTo>
                    <a:pt x="192024" y="1150632"/>
                  </a:lnTo>
                  <a:lnTo>
                    <a:pt x="191109" y="1149108"/>
                  </a:lnTo>
                  <a:lnTo>
                    <a:pt x="187452" y="1143012"/>
                  </a:lnTo>
                  <a:lnTo>
                    <a:pt x="135636" y="1178052"/>
                  </a:lnTo>
                  <a:lnTo>
                    <a:pt x="141719" y="1185684"/>
                  </a:lnTo>
                  <a:lnTo>
                    <a:pt x="164592" y="1216164"/>
                  </a:lnTo>
                  <a:lnTo>
                    <a:pt x="175260" y="1229880"/>
                  </a:lnTo>
                  <a:lnTo>
                    <a:pt x="222504" y="1190256"/>
                  </a:lnTo>
                  <a:close/>
                </a:path>
                <a:path w="1640205" h="1519554">
                  <a:moveTo>
                    <a:pt x="240792" y="310896"/>
                  </a:moveTo>
                  <a:lnTo>
                    <a:pt x="195072" y="268224"/>
                  </a:lnTo>
                  <a:lnTo>
                    <a:pt x="188976" y="275844"/>
                  </a:lnTo>
                  <a:lnTo>
                    <a:pt x="164592" y="303276"/>
                  </a:lnTo>
                  <a:lnTo>
                    <a:pt x="153924" y="316992"/>
                  </a:lnTo>
                  <a:lnTo>
                    <a:pt x="202692" y="355092"/>
                  </a:lnTo>
                  <a:lnTo>
                    <a:pt x="211836" y="341376"/>
                  </a:lnTo>
                  <a:lnTo>
                    <a:pt x="211836" y="342900"/>
                  </a:lnTo>
                  <a:lnTo>
                    <a:pt x="213106" y="341376"/>
                  </a:lnTo>
                  <a:lnTo>
                    <a:pt x="234696" y="315468"/>
                  </a:lnTo>
                  <a:lnTo>
                    <a:pt x="234696" y="316992"/>
                  </a:lnTo>
                  <a:lnTo>
                    <a:pt x="236220" y="315468"/>
                  </a:lnTo>
                  <a:lnTo>
                    <a:pt x="240792" y="310896"/>
                  </a:lnTo>
                  <a:close/>
                </a:path>
                <a:path w="1640205" h="1519554">
                  <a:moveTo>
                    <a:pt x="306324" y="1274076"/>
                  </a:moveTo>
                  <a:lnTo>
                    <a:pt x="285089" y="1254264"/>
                  </a:lnTo>
                  <a:lnTo>
                    <a:pt x="283464" y="1252740"/>
                  </a:lnTo>
                  <a:lnTo>
                    <a:pt x="283464" y="1254264"/>
                  </a:lnTo>
                  <a:lnTo>
                    <a:pt x="262115" y="1232928"/>
                  </a:lnTo>
                  <a:lnTo>
                    <a:pt x="219456" y="1277124"/>
                  </a:lnTo>
                  <a:lnTo>
                    <a:pt x="240792" y="1298460"/>
                  </a:lnTo>
                  <a:lnTo>
                    <a:pt x="266700" y="1319796"/>
                  </a:lnTo>
                  <a:lnTo>
                    <a:pt x="306324" y="1274076"/>
                  </a:lnTo>
                  <a:close/>
                </a:path>
                <a:path w="1640205" h="1519554">
                  <a:moveTo>
                    <a:pt x="327660" y="230124"/>
                  </a:moveTo>
                  <a:lnTo>
                    <a:pt x="288036" y="181356"/>
                  </a:lnTo>
                  <a:lnTo>
                    <a:pt x="240792" y="220980"/>
                  </a:lnTo>
                  <a:lnTo>
                    <a:pt x="239268" y="222504"/>
                  </a:lnTo>
                  <a:lnTo>
                    <a:pt x="281940" y="268224"/>
                  </a:lnTo>
                  <a:lnTo>
                    <a:pt x="283464" y="266700"/>
                  </a:lnTo>
                  <a:lnTo>
                    <a:pt x="310896" y="242316"/>
                  </a:lnTo>
                  <a:lnTo>
                    <a:pt x="309372" y="243840"/>
                  </a:lnTo>
                  <a:lnTo>
                    <a:pt x="311404" y="242316"/>
                  </a:lnTo>
                  <a:lnTo>
                    <a:pt x="327660" y="230124"/>
                  </a:lnTo>
                  <a:close/>
                </a:path>
                <a:path w="1640205" h="1519554">
                  <a:moveTo>
                    <a:pt x="402336" y="1342656"/>
                  </a:moveTo>
                  <a:lnTo>
                    <a:pt x="397256" y="1339608"/>
                  </a:lnTo>
                  <a:lnTo>
                    <a:pt x="394716" y="1338084"/>
                  </a:lnTo>
                  <a:lnTo>
                    <a:pt x="396240" y="1339608"/>
                  </a:lnTo>
                  <a:lnTo>
                    <a:pt x="367931" y="1319796"/>
                  </a:lnTo>
                  <a:lnTo>
                    <a:pt x="365760" y="1318272"/>
                  </a:lnTo>
                  <a:lnTo>
                    <a:pt x="365760" y="1319796"/>
                  </a:lnTo>
                  <a:lnTo>
                    <a:pt x="353568" y="1309128"/>
                  </a:lnTo>
                  <a:lnTo>
                    <a:pt x="316992" y="1359420"/>
                  </a:lnTo>
                  <a:lnTo>
                    <a:pt x="330708" y="1370088"/>
                  </a:lnTo>
                  <a:lnTo>
                    <a:pt x="362712" y="1391424"/>
                  </a:lnTo>
                  <a:lnTo>
                    <a:pt x="370332" y="1395996"/>
                  </a:lnTo>
                  <a:lnTo>
                    <a:pt x="402336" y="1342656"/>
                  </a:lnTo>
                  <a:close/>
                </a:path>
                <a:path w="1640205" h="1519554">
                  <a:moveTo>
                    <a:pt x="425196" y="163068"/>
                  </a:moveTo>
                  <a:lnTo>
                    <a:pt x="394716" y="109728"/>
                  </a:lnTo>
                  <a:lnTo>
                    <a:pt x="362712" y="128016"/>
                  </a:lnTo>
                  <a:lnTo>
                    <a:pt x="341376" y="143256"/>
                  </a:lnTo>
                  <a:lnTo>
                    <a:pt x="374904" y="195072"/>
                  </a:lnTo>
                  <a:lnTo>
                    <a:pt x="396240" y="181356"/>
                  </a:lnTo>
                  <a:lnTo>
                    <a:pt x="394716" y="181356"/>
                  </a:lnTo>
                  <a:lnTo>
                    <a:pt x="425196" y="163068"/>
                  </a:lnTo>
                  <a:close/>
                </a:path>
                <a:path w="1640205" h="1519554">
                  <a:moveTo>
                    <a:pt x="509016" y="1395996"/>
                  </a:moveTo>
                  <a:lnTo>
                    <a:pt x="494385" y="1389900"/>
                  </a:lnTo>
                  <a:lnTo>
                    <a:pt x="490728" y="1388376"/>
                  </a:lnTo>
                  <a:lnTo>
                    <a:pt x="492252" y="1389900"/>
                  </a:lnTo>
                  <a:lnTo>
                    <a:pt x="460375" y="1374660"/>
                  </a:lnTo>
                  <a:lnTo>
                    <a:pt x="457200" y="1373136"/>
                  </a:lnTo>
                  <a:lnTo>
                    <a:pt x="458724" y="1374660"/>
                  </a:lnTo>
                  <a:lnTo>
                    <a:pt x="454152" y="1371612"/>
                  </a:lnTo>
                  <a:lnTo>
                    <a:pt x="425196" y="1426476"/>
                  </a:lnTo>
                  <a:lnTo>
                    <a:pt x="429768" y="1429524"/>
                  </a:lnTo>
                  <a:lnTo>
                    <a:pt x="466344" y="1446288"/>
                  </a:lnTo>
                  <a:lnTo>
                    <a:pt x="484632" y="1453908"/>
                  </a:lnTo>
                  <a:lnTo>
                    <a:pt x="509016" y="1395996"/>
                  </a:lnTo>
                  <a:close/>
                </a:path>
                <a:path w="1640205" h="1519554">
                  <a:moveTo>
                    <a:pt x="531876" y="112776"/>
                  </a:moveTo>
                  <a:lnTo>
                    <a:pt x="512064" y="54864"/>
                  </a:lnTo>
                  <a:lnTo>
                    <a:pt x="466344" y="74676"/>
                  </a:lnTo>
                  <a:lnTo>
                    <a:pt x="452628" y="80772"/>
                  </a:lnTo>
                  <a:lnTo>
                    <a:pt x="478536" y="135636"/>
                  </a:lnTo>
                  <a:lnTo>
                    <a:pt x="492252" y="129540"/>
                  </a:lnTo>
                  <a:lnTo>
                    <a:pt x="490728" y="131064"/>
                  </a:lnTo>
                  <a:lnTo>
                    <a:pt x="494233" y="129540"/>
                  </a:lnTo>
                  <a:lnTo>
                    <a:pt x="525780" y="115824"/>
                  </a:lnTo>
                  <a:lnTo>
                    <a:pt x="524256" y="115824"/>
                  </a:lnTo>
                  <a:lnTo>
                    <a:pt x="531876" y="112776"/>
                  </a:lnTo>
                  <a:close/>
                </a:path>
                <a:path w="1640205" h="1519554">
                  <a:moveTo>
                    <a:pt x="621792" y="1434096"/>
                  </a:moveTo>
                  <a:lnTo>
                    <a:pt x="594360" y="1426476"/>
                  </a:lnTo>
                  <a:lnTo>
                    <a:pt x="563880" y="1417332"/>
                  </a:lnTo>
                  <a:lnTo>
                    <a:pt x="545592" y="1476768"/>
                  </a:lnTo>
                  <a:lnTo>
                    <a:pt x="605028" y="1493532"/>
                  </a:lnTo>
                  <a:lnTo>
                    <a:pt x="621792" y="1434096"/>
                  </a:lnTo>
                  <a:close/>
                </a:path>
                <a:path w="1640205" h="1519554">
                  <a:moveTo>
                    <a:pt x="646163" y="79248"/>
                  </a:moveTo>
                  <a:lnTo>
                    <a:pt x="633971" y="19812"/>
                  </a:lnTo>
                  <a:lnTo>
                    <a:pt x="615683" y="22860"/>
                  </a:lnTo>
                  <a:lnTo>
                    <a:pt x="577583" y="33528"/>
                  </a:lnTo>
                  <a:lnTo>
                    <a:pt x="571487" y="35052"/>
                  </a:lnTo>
                  <a:lnTo>
                    <a:pt x="589775" y="94488"/>
                  </a:lnTo>
                  <a:lnTo>
                    <a:pt x="594347" y="92964"/>
                  </a:lnTo>
                  <a:lnTo>
                    <a:pt x="630923" y="82296"/>
                  </a:lnTo>
                  <a:lnTo>
                    <a:pt x="629399" y="83820"/>
                  </a:lnTo>
                  <a:lnTo>
                    <a:pt x="634987" y="82296"/>
                  </a:lnTo>
                  <a:lnTo>
                    <a:pt x="646163" y="79248"/>
                  </a:lnTo>
                  <a:close/>
                </a:path>
                <a:path w="1640205" h="1519554">
                  <a:moveTo>
                    <a:pt x="739140" y="1453908"/>
                  </a:moveTo>
                  <a:lnTo>
                    <a:pt x="704088" y="1450860"/>
                  </a:lnTo>
                  <a:lnTo>
                    <a:pt x="705612" y="1450860"/>
                  </a:lnTo>
                  <a:lnTo>
                    <a:pt x="678180" y="1446288"/>
                  </a:lnTo>
                  <a:lnTo>
                    <a:pt x="669036" y="1507248"/>
                  </a:lnTo>
                  <a:lnTo>
                    <a:pt x="696468" y="1511820"/>
                  </a:lnTo>
                  <a:lnTo>
                    <a:pt x="731520" y="1514868"/>
                  </a:lnTo>
                  <a:lnTo>
                    <a:pt x="739140" y="1453908"/>
                  </a:lnTo>
                  <a:close/>
                </a:path>
                <a:path w="1640205" h="1519554">
                  <a:moveTo>
                    <a:pt x="765035" y="62484"/>
                  </a:moveTo>
                  <a:lnTo>
                    <a:pt x="760463" y="1524"/>
                  </a:lnTo>
                  <a:lnTo>
                    <a:pt x="737603" y="3048"/>
                  </a:lnTo>
                  <a:lnTo>
                    <a:pt x="697979" y="7620"/>
                  </a:lnTo>
                  <a:lnTo>
                    <a:pt x="704075" y="68580"/>
                  </a:lnTo>
                  <a:lnTo>
                    <a:pt x="743699" y="64008"/>
                  </a:lnTo>
                  <a:lnTo>
                    <a:pt x="742175" y="65532"/>
                  </a:lnTo>
                  <a:lnTo>
                    <a:pt x="753605" y="64008"/>
                  </a:lnTo>
                  <a:lnTo>
                    <a:pt x="765035" y="62484"/>
                  </a:lnTo>
                  <a:close/>
                </a:path>
                <a:path w="1640205" h="1519554">
                  <a:moveTo>
                    <a:pt x="859536" y="1519440"/>
                  </a:moveTo>
                  <a:lnTo>
                    <a:pt x="858012" y="1456956"/>
                  </a:lnTo>
                  <a:lnTo>
                    <a:pt x="819912" y="1458480"/>
                  </a:lnTo>
                  <a:lnTo>
                    <a:pt x="797052" y="1458480"/>
                  </a:lnTo>
                  <a:lnTo>
                    <a:pt x="795528" y="1519440"/>
                  </a:lnTo>
                  <a:lnTo>
                    <a:pt x="859536" y="1519440"/>
                  </a:lnTo>
                  <a:close/>
                </a:path>
                <a:path w="1640205" h="1519554">
                  <a:moveTo>
                    <a:pt x="888479" y="1524"/>
                  </a:moveTo>
                  <a:lnTo>
                    <a:pt x="862571" y="0"/>
                  </a:lnTo>
                  <a:lnTo>
                    <a:pt x="824471" y="0"/>
                  </a:lnTo>
                  <a:lnTo>
                    <a:pt x="822947" y="60960"/>
                  </a:lnTo>
                  <a:lnTo>
                    <a:pt x="861047" y="62484"/>
                  </a:lnTo>
                  <a:lnTo>
                    <a:pt x="859523" y="62484"/>
                  </a:lnTo>
                  <a:lnTo>
                    <a:pt x="883907" y="64008"/>
                  </a:lnTo>
                  <a:lnTo>
                    <a:pt x="888479" y="1524"/>
                  </a:lnTo>
                  <a:close/>
                </a:path>
                <a:path w="1640205" h="1519554">
                  <a:moveTo>
                    <a:pt x="987552" y="1504200"/>
                  </a:moveTo>
                  <a:lnTo>
                    <a:pt x="974178" y="1444764"/>
                  </a:lnTo>
                  <a:lnTo>
                    <a:pt x="973836" y="1443240"/>
                  </a:lnTo>
                  <a:lnTo>
                    <a:pt x="935736" y="1450860"/>
                  </a:lnTo>
                  <a:lnTo>
                    <a:pt x="937260" y="1450860"/>
                  </a:lnTo>
                  <a:lnTo>
                    <a:pt x="915924" y="1452384"/>
                  </a:lnTo>
                  <a:lnTo>
                    <a:pt x="923544" y="1513344"/>
                  </a:lnTo>
                  <a:lnTo>
                    <a:pt x="944880" y="1511820"/>
                  </a:lnTo>
                  <a:lnTo>
                    <a:pt x="986028" y="1504200"/>
                  </a:lnTo>
                  <a:lnTo>
                    <a:pt x="987552" y="1504200"/>
                  </a:lnTo>
                  <a:close/>
                </a:path>
                <a:path w="1640205" h="1519554">
                  <a:moveTo>
                    <a:pt x="1013460" y="21336"/>
                  </a:moveTo>
                  <a:lnTo>
                    <a:pt x="986015" y="15240"/>
                  </a:lnTo>
                  <a:lnTo>
                    <a:pt x="952487" y="9144"/>
                  </a:lnTo>
                  <a:lnTo>
                    <a:pt x="941832" y="70104"/>
                  </a:lnTo>
                  <a:lnTo>
                    <a:pt x="973836" y="76200"/>
                  </a:lnTo>
                  <a:lnTo>
                    <a:pt x="973836" y="74676"/>
                  </a:lnTo>
                  <a:lnTo>
                    <a:pt x="1001255" y="80772"/>
                  </a:lnTo>
                  <a:lnTo>
                    <a:pt x="1002512" y="74676"/>
                  </a:lnTo>
                  <a:lnTo>
                    <a:pt x="1013460" y="21336"/>
                  </a:lnTo>
                  <a:close/>
                </a:path>
                <a:path w="1640205" h="1519554">
                  <a:moveTo>
                    <a:pt x="1110996" y="1470660"/>
                  </a:moveTo>
                  <a:lnTo>
                    <a:pt x="1089660" y="1412748"/>
                  </a:lnTo>
                  <a:lnTo>
                    <a:pt x="1082040" y="1415796"/>
                  </a:lnTo>
                  <a:lnTo>
                    <a:pt x="1045464" y="1426464"/>
                  </a:lnTo>
                  <a:lnTo>
                    <a:pt x="1046988" y="1426464"/>
                  </a:lnTo>
                  <a:lnTo>
                    <a:pt x="1033272" y="1431036"/>
                  </a:lnTo>
                  <a:lnTo>
                    <a:pt x="1048512" y="1490472"/>
                  </a:lnTo>
                  <a:lnTo>
                    <a:pt x="1063752" y="1485900"/>
                  </a:lnTo>
                  <a:lnTo>
                    <a:pt x="1101852" y="1473708"/>
                  </a:lnTo>
                  <a:lnTo>
                    <a:pt x="1110996" y="1470660"/>
                  </a:lnTo>
                  <a:close/>
                </a:path>
                <a:path w="1640205" h="1519554">
                  <a:moveTo>
                    <a:pt x="1136904" y="57912"/>
                  </a:moveTo>
                  <a:lnTo>
                    <a:pt x="1101852" y="45720"/>
                  </a:lnTo>
                  <a:lnTo>
                    <a:pt x="1075944" y="38100"/>
                  </a:lnTo>
                  <a:lnTo>
                    <a:pt x="1057656" y="96012"/>
                  </a:lnTo>
                  <a:lnTo>
                    <a:pt x="1082040" y="103632"/>
                  </a:lnTo>
                  <a:lnTo>
                    <a:pt x="1115568" y="115824"/>
                  </a:lnTo>
                  <a:lnTo>
                    <a:pt x="1136904" y="57912"/>
                  </a:lnTo>
                  <a:close/>
                </a:path>
                <a:path w="1640205" h="1519554">
                  <a:moveTo>
                    <a:pt x="1226820" y="1420368"/>
                  </a:moveTo>
                  <a:lnTo>
                    <a:pt x="1210729" y="1389888"/>
                  </a:lnTo>
                  <a:lnTo>
                    <a:pt x="1202690" y="1374648"/>
                  </a:lnTo>
                  <a:lnTo>
                    <a:pt x="1197864" y="1365504"/>
                  </a:lnTo>
                  <a:lnTo>
                    <a:pt x="1182624" y="1374648"/>
                  </a:lnTo>
                  <a:lnTo>
                    <a:pt x="1184148" y="1373124"/>
                  </a:lnTo>
                  <a:lnTo>
                    <a:pt x="1149096" y="1389888"/>
                  </a:lnTo>
                  <a:lnTo>
                    <a:pt x="1150620" y="1388364"/>
                  </a:lnTo>
                  <a:lnTo>
                    <a:pt x="1146048" y="1391412"/>
                  </a:lnTo>
                  <a:lnTo>
                    <a:pt x="1168908" y="1447800"/>
                  </a:lnTo>
                  <a:lnTo>
                    <a:pt x="1175004" y="1446276"/>
                  </a:lnTo>
                  <a:lnTo>
                    <a:pt x="1210056" y="1429512"/>
                  </a:lnTo>
                  <a:lnTo>
                    <a:pt x="1226820" y="1420368"/>
                  </a:lnTo>
                  <a:close/>
                </a:path>
                <a:path w="1640205" h="1519554">
                  <a:moveTo>
                    <a:pt x="1252728" y="114300"/>
                  </a:moveTo>
                  <a:lnTo>
                    <a:pt x="1245108" y="109728"/>
                  </a:lnTo>
                  <a:lnTo>
                    <a:pt x="1210056" y="89916"/>
                  </a:lnTo>
                  <a:lnTo>
                    <a:pt x="1194816" y="83820"/>
                  </a:lnTo>
                  <a:lnTo>
                    <a:pt x="1168908" y="138684"/>
                  </a:lnTo>
                  <a:lnTo>
                    <a:pt x="1184148" y="146304"/>
                  </a:lnTo>
                  <a:lnTo>
                    <a:pt x="1182624" y="144780"/>
                  </a:lnTo>
                  <a:lnTo>
                    <a:pt x="1214628" y="163068"/>
                  </a:lnTo>
                  <a:lnTo>
                    <a:pt x="1220724" y="166116"/>
                  </a:lnTo>
                  <a:lnTo>
                    <a:pt x="1233893" y="144780"/>
                  </a:lnTo>
                  <a:lnTo>
                    <a:pt x="1252728" y="114300"/>
                  </a:lnTo>
                  <a:close/>
                </a:path>
                <a:path w="1640205" h="1519554">
                  <a:moveTo>
                    <a:pt x="1335024" y="1351788"/>
                  </a:moveTo>
                  <a:lnTo>
                    <a:pt x="1311744" y="1319784"/>
                  </a:lnTo>
                  <a:lnTo>
                    <a:pt x="1298448" y="1301496"/>
                  </a:lnTo>
                  <a:lnTo>
                    <a:pt x="1274064" y="1319784"/>
                  </a:lnTo>
                  <a:lnTo>
                    <a:pt x="1275588" y="1318260"/>
                  </a:lnTo>
                  <a:lnTo>
                    <a:pt x="1249680" y="1336548"/>
                  </a:lnTo>
                  <a:lnTo>
                    <a:pt x="1283208" y="1386840"/>
                  </a:lnTo>
                  <a:lnTo>
                    <a:pt x="1310640" y="1370076"/>
                  </a:lnTo>
                  <a:lnTo>
                    <a:pt x="1335024" y="1351788"/>
                  </a:lnTo>
                  <a:close/>
                </a:path>
                <a:path w="1640205" h="1519554">
                  <a:moveTo>
                    <a:pt x="1357884" y="185928"/>
                  </a:moveTo>
                  <a:lnTo>
                    <a:pt x="1341120" y="172212"/>
                  </a:lnTo>
                  <a:lnTo>
                    <a:pt x="1310640" y="149352"/>
                  </a:lnTo>
                  <a:lnTo>
                    <a:pt x="1306068" y="147828"/>
                  </a:lnTo>
                  <a:lnTo>
                    <a:pt x="1272540" y="198120"/>
                  </a:lnTo>
                  <a:lnTo>
                    <a:pt x="1274064" y="199644"/>
                  </a:lnTo>
                  <a:lnTo>
                    <a:pt x="1304544" y="222504"/>
                  </a:lnTo>
                  <a:lnTo>
                    <a:pt x="1303020" y="220980"/>
                  </a:lnTo>
                  <a:lnTo>
                    <a:pt x="1319784" y="233172"/>
                  </a:lnTo>
                  <a:lnTo>
                    <a:pt x="1329613" y="220980"/>
                  </a:lnTo>
                  <a:lnTo>
                    <a:pt x="1357884" y="185928"/>
                  </a:lnTo>
                  <a:close/>
                </a:path>
                <a:path w="1640205" h="1519554">
                  <a:moveTo>
                    <a:pt x="1432560" y="1266444"/>
                  </a:moveTo>
                  <a:lnTo>
                    <a:pt x="1393367" y="1229868"/>
                  </a:lnTo>
                  <a:lnTo>
                    <a:pt x="1391729" y="1228344"/>
                  </a:lnTo>
                  <a:lnTo>
                    <a:pt x="1386840" y="1223772"/>
                  </a:lnTo>
                  <a:lnTo>
                    <a:pt x="1382496" y="1229563"/>
                  </a:lnTo>
                  <a:lnTo>
                    <a:pt x="1357884" y="1252728"/>
                  </a:lnTo>
                  <a:lnTo>
                    <a:pt x="1344168" y="1264920"/>
                  </a:lnTo>
                  <a:lnTo>
                    <a:pt x="1385316" y="1310640"/>
                  </a:lnTo>
                  <a:lnTo>
                    <a:pt x="1399032" y="1298448"/>
                  </a:lnTo>
                  <a:lnTo>
                    <a:pt x="1426464" y="1272540"/>
                  </a:lnTo>
                  <a:lnTo>
                    <a:pt x="1432560" y="1266444"/>
                  </a:lnTo>
                  <a:close/>
                </a:path>
                <a:path w="1640205" h="1519554">
                  <a:moveTo>
                    <a:pt x="1450848" y="272796"/>
                  </a:moveTo>
                  <a:lnTo>
                    <a:pt x="1426464" y="246888"/>
                  </a:lnTo>
                  <a:lnTo>
                    <a:pt x="1406652" y="228600"/>
                  </a:lnTo>
                  <a:lnTo>
                    <a:pt x="1363980" y="272796"/>
                  </a:lnTo>
                  <a:lnTo>
                    <a:pt x="1382141" y="289560"/>
                  </a:lnTo>
                  <a:lnTo>
                    <a:pt x="1382814" y="290195"/>
                  </a:lnTo>
                  <a:lnTo>
                    <a:pt x="1405128" y="315468"/>
                  </a:lnTo>
                  <a:lnTo>
                    <a:pt x="1431251" y="291084"/>
                  </a:lnTo>
                  <a:lnTo>
                    <a:pt x="1450848" y="272796"/>
                  </a:lnTo>
                  <a:close/>
                </a:path>
                <a:path w="1640205" h="1519554">
                  <a:moveTo>
                    <a:pt x="1513319" y="1167396"/>
                  </a:moveTo>
                  <a:lnTo>
                    <a:pt x="1486293" y="1149108"/>
                  </a:lnTo>
                  <a:lnTo>
                    <a:pt x="1461503" y="1132344"/>
                  </a:lnTo>
                  <a:lnTo>
                    <a:pt x="1449311" y="1150632"/>
                  </a:lnTo>
                  <a:lnTo>
                    <a:pt x="1450835" y="1149108"/>
                  </a:lnTo>
                  <a:lnTo>
                    <a:pt x="1427975" y="1178064"/>
                  </a:lnTo>
                  <a:lnTo>
                    <a:pt x="1426451" y="1179588"/>
                  </a:lnTo>
                  <a:lnTo>
                    <a:pt x="1473695" y="1219212"/>
                  </a:lnTo>
                  <a:lnTo>
                    <a:pt x="1476743" y="1216164"/>
                  </a:lnTo>
                  <a:lnTo>
                    <a:pt x="1506461" y="1176540"/>
                  </a:lnTo>
                  <a:lnTo>
                    <a:pt x="1513319" y="1167396"/>
                  </a:lnTo>
                  <a:close/>
                </a:path>
                <a:path w="1640205" h="1519554">
                  <a:moveTo>
                    <a:pt x="1528559" y="376440"/>
                  </a:moveTo>
                  <a:lnTo>
                    <a:pt x="1524749" y="370344"/>
                  </a:lnTo>
                  <a:lnTo>
                    <a:pt x="1520939" y="364248"/>
                  </a:lnTo>
                  <a:lnTo>
                    <a:pt x="1499603" y="333768"/>
                  </a:lnTo>
                  <a:lnTo>
                    <a:pt x="1491983" y="323100"/>
                  </a:lnTo>
                  <a:lnTo>
                    <a:pt x="1443215" y="361200"/>
                  </a:lnTo>
                  <a:lnTo>
                    <a:pt x="1450835" y="370344"/>
                  </a:lnTo>
                  <a:lnTo>
                    <a:pt x="1449311" y="368820"/>
                  </a:lnTo>
                  <a:lnTo>
                    <a:pt x="1470647" y="399300"/>
                  </a:lnTo>
                  <a:lnTo>
                    <a:pt x="1469123" y="397776"/>
                  </a:lnTo>
                  <a:lnTo>
                    <a:pt x="1476743" y="409968"/>
                  </a:lnTo>
                  <a:lnTo>
                    <a:pt x="1493240" y="399300"/>
                  </a:lnTo>
                  <a:lnTo>
                    <a:pt x="1528559" y="376440"/>
                  </a:lnTo>
                  <a:close/>
                </a:path>
                <a:path w="1640205" h="1519554">
                  <a:moveTo>
                    <a:pt x="1577327" y="1054620"/>
                  </a:moveTo>
                  <a:lnTo>
                    <a:pt x="1523034" y="1031760"/>
                  </a:lnTo>
                  <a:lnTo>
                    <a:pt x="1519415" y="1030236"/>
                  </a:lnTo>
                  <a:lnTo>
                    <a:pt x="1504175" y="1062240"/>
                  </a:lnTo>
                  <a:lnTo>
                    <a:pt x="1505699" y="1060716"/>
                  </a:lnTo>
                  <a:lnTo>
                    <a:pt x="1493507" y="1082052"/>
                  </a:lnTo>
                  <a:lnTo>
                    <a:pt x="1546847" y="1112532"/>
                  </a:lnTo>
                  <a:lnTo>
                    <a:pt x="1559039" y="1089672"/>
                  </a:lnTo>
                  <a:lnTo>
                    <a:pt x="1573517" y="1060716"/>
                  </a:lnTo>
                  <a:lnTo>
                    <a:pt x="1575803" y="1056144"/>
                  </a:lnTo>
                  <a:lnTo>
                    <a:pt x="1577327" y="1054620"/>
                  </a:lnTo>
                  <a:close/>
                </a:path>
                <a:path w="1640205" h="1519554">
                  <a:moveTo>
                    <a:pt x="1587995" y="490740"/>
                  </a:moveTo>
                  <a:lnTo>
                    <a:pt x="1586649" y="487692"/>
                  </a:lnTo>
                  <a:lnTo>
                    <a:pt x="1575803" y="463308"/>
                  </a:lnTo>
                  <a:lnTo>
                    <a:pt x="1560563" y="432828"/>
                  </a:lnTo>
                  <a:lnTo>
                    <a:pt x="1505699" y="460260"/>
                  </a:lnTo>
                  <a:lnTo>
                    <a:pt x="1519415" y="489216"/>
                  </a:lnTo>
                  <a:lnTo>
                    <a:pt x="1519415" y="487692"/>
                  </a:lnTo>
                  <a:lnTo>
                    <a:pt x="1530083" y="515124"/>
                  </a:lnTo>
                  <a:lnTo>
                    <a:pt x="1587995" y="490740"/>
                  </a:lnTo>
                  <a:close/>
                </a:path>
                <a:path w="1640205" h="1519554">
                  <a:moveTo>
                    <a:pt x="1618475" y="934224"/>
                  </a:moveTo>
                  <a:lnTo>
                    <a:pt x="1612531" y="932700"/>
                  </a:lnTo>
                  <a:lnTo>
                    <a:pt x="1559039" y="918984"/>
                  </a:lnTo>
                  <a:lnTo>
                    <a:pt x="1554467" y="934224"/>
                  </a:lnTo>
                  <a:lnTo>
                    <a:pt x="1555991" y="932700"/>
                  </a:lnTo>
                  <a:lnTo>
                    <a:pt x="1545323" y="967752"/>
                  </a:lnTo>
                  <a:lnTo>
                    <a:pt x="1545323" y="966228"/>
                  </a:lnTo>
                  <a:lnTo>
                    <a:pt x="1542275" y="973848"/>
                  </a:lnTo>
                  <a:lnTo>
                    <a:pt x="1600187" y="995184"/>
                  </a:lnTo>
                  <a:lnTo>
                    <a:pt x="1603235" y="986040"/>
                  </a:lnTo>
                  <a:lnTo>
                    <a:pt x="1608810" y="967752"/>
                  </a:lnTo>
                  <a:lnTo>
                    <a:pt x="1613903" y="950988"/>
                  </a:lnTo>
                  <a:lnTo>
                    <a:pt x="1618475" y="934224"/>
                  </a:lnTo>
                  <a:close/>
                </a:path>
                <a:path w="1640205" h="1519554">
                  <a:moveTo>
                    <a:pt x="1626095" y="614184"/>
                  </a:moveTo>
                  <a:lnTo>
                    <a:pt x="1623047" y="606564"/>
                  </a:lnTo>
                  <a:lnTo>
                    <a:pt x="1618297" y="586752"/>
                  </a:lnTo>
                  <a:lnTo>
                    <a:pt x="1613903" y="568464"/>
                  </a:lnTo>
                  <a:lnTo>
                    <a:pt x="1609331" y="551700"/>
                  </a:lnTo>
                  <a:lnTo>
                    <a:pt x="1549895" y="569988"/>
                  </a:lnTo>
                  <a:lnTo>
                    <a:pt x="1555991" y="586752"/>
                  </a:lnTo>
                  <a:lnTo>
                    <a:pt x="1554467" y="585228"/>
                  </a:lnTo>
                  <a:lnTo>
                    <a:pt x="1563611" y="620280"/>
                  </a:lnTo>
                  <a:lnTo>
                    <a:pt x="1563611" y="618756"/>
                  </a:lnTo>
                  <a:lnTo>
                    <a:pt x="1565135" y="626376"/>
                  </a:lnTo>
                  <a:lnTo>
                    <a:pt x="1603235" y="618756"/>
                  </a:lnTo>
                  <a:lnTo>
                    <a:pt x="1626095" y="614184"/>
                  </a:lnTo>
                  <a:close/>
                </a:path>
                <a:path w="1640205" h="1519554">
                  <a:moveTo>
                    <a:pt x="1638287" y="806208"/>
                  </a:moveTo>
                  <a:lnTo>
                    <a:pt x="1577327" y="801636"/>
                  </a:lnTo>
                  <a:lnTo>
                    <a:pt x="1574279" y="832116"/>
                  </a:lnTo>
                  <a:lnTo>
                    <a:pt x="1575803" y="830592"/>
                  </a:lnTo>
                  <a:lnTo>
                    <a:pt x="1571231" y="861072"/>
                  </a:lnTo>
                  <a:lnTo>
                    <a:pt x="1632191" y="870216"/>
                  </a:lnTo>
                  <a:lnTo>
                    <a:pt x="1636763" y="838212"/>
                  </a:lnTo>
                  <a:lnTo>
                    <a:pt x="1637131" y="830592"/>
                  </a:lnTo>
                  <a:lnTo>
                    <a:pt x="1638287" y="806208"/>
                  </a:lnTo>
                  <a:close/>
                </a:path>
                <a:path w="1640205" h="1519554">
                  <a:moveTo>
                    <a:pt x="1639811" y="725436"/>
                  </a:moveTo>
                  <a:lnTo>
                    <a:pt x="1577543" y="725436"/>
                  </a:lnTo>
                  <a:lnTo>
                    <a:pt x="1578851" y="743724"/>
                  </a:lnTo>
                  <a:lnTo>
                    <a:pt x="1639811" y="742200"/>
                  </a:lnTo>
                  <a:lnTo>
                    <a:pt x="1639811" y="725436"/>
                  </a:lnTo>
                  <a:close/>
                </a:path>
                <a:path w="1640205" h="1519554">
                  <a:moveTo>
                    <a:pt x="1639811" y="720864"/>
                  </a:moveTo>
                  <a:lnTo>
                    <a:pt x="1637360" y="688860"/>
                  </a:lnTo>
                  <a:lnTo>
                    <a:pt x="1636763" y="681240"/>
                  </a:lnTo>
                  <a:lnTo>
                    <a:pt x="1635239" y="676668"/>
                  </a:lnTo>
                  <a:lnTo>
                    <a:pt x="1574279" y="685812"/>
                  </a:lnTo>
                  <a:lnTo>
                    <a:pt x="1575803" y="688860"/>
                  </a:lnTo>
                  <a:lnTo>
                    <a:pt x="1574279" y="687336"/>
                  </a:lnTo>
                  <a:lnTo>
                    <a:pt x="1577086" y="722388"/>
                  </a:lnTo>
                  <a:lnTo>
                    <a:pt x="1577327" y="722388"/>
                  </a:lnTo>
                  <a:lnTo>
                    <a:pt x="1639811" y="722388"/>
                  </a:lnTo>
                  <a:lnTo>
                    <a:pt x="1639811" y="720864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4822669" y="2760469"/>
            <a:ext cx="230886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9A743A"/>
                </a:solidFill>
                <a:latin typeface="Century Gothic"/>
                <a:cs typeface="Century Gothic"/>
              </a:rPr>
              <a:t>SUGESTÃO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665475" y="170903"/>
            <a:ext cx="639445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9A743A"/>
                </a:solidFill>
                <a:latin typeface="Century Gothic"/>
                <a:cs typeface="Century Gothic"/>
              </a:rPr>
              <a:t>ABR</a:t>
            </a:r>
            <a:r>
              <a:rPr dirty="0" sz="1450" spc="-5">
                <a:solidFill>
                  <a:srgbClr val="9A743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9A743A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052949" y="3507274"/>
            <a:ext cx="279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5" b="1">
                <a:solidFill>
                  <a:srgbClr val="9A743A"/>
                </a:solidFill>
                <a:latin typeface="Century Gothic"/>
                <a:cs typeface="Century Gothic"/>
              </a:rPr>
              <a:t>1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342426" y="3562139"/>
            <a:ext cx="1977389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>
                <a:solidFill>
                  <a:srgbClr val="9A743A"/>
                </a:solidFill>
                <a:latin typeface="Century Gothic"/>
                <a:cs typeface="Century Gothic"/>
              </a:rPr>
              <a:t>sugestões</a:t>
            </a:r>
            <a:r>
              <a:rPr dirty="0" sz="1600" spc="45">
                <a:solidFill>
                  <a:srgbClr val="9A743A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9A743A"/>
                </a:solidFill>
                <a:latin typeface="Century Gothic"/>
                <a:cs typeface="Century Gothic"/>
              </a:rPr>
              <a:t>enviadas </a:t>
            </a:r>
            <a:r>
              <a:rPr dirty="0" sz="1600">
                <a:solidFill>
                  <a:srgbClr val="9A743A"/>
                </a:solidFill>
                <a:latin typeface="Century Gothic"/>
                <a:cs typeface="Century Gothic"/>
              </a:rPr>
              <a:t>à</a:t>
            </a:r>
            <a:r>
              <a:rPr dirty="0" sz="1600" spc="15">
                <a:solidFill>
                  <a:srgbClr val="9A743A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9A743A"/>
                </a:solidFill>
                <a:latin typeface="Century Gothic"/>
                <a:cs typeface="Century Gothic"/>
              </a:rPr>
              <a:t>ouvidoria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706411" y="2268661"/>
            <a:ext cx="862330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20">
                <a:solidFill>
                  <a:srgbClr val="DDE2DA"/>
                </a:solidFill>
              </a:rPr>
              <a:t>1,2%</a:t>
            </a:r>
            <a:endParaRPr sz="2900"/>
          </a:p>
        </p:txBody>
      </p:sp>
      <p:sp>
        <p:nvSpPr>
          <p:cNvPr id="11" name="object 11" descr=""/>
          <p:cNvSpPr txBox="1"/>
          <p:nvPr/>
        </p:nvSpPr>
        <p:spPr>
          <a:xfrm>
            <a:off x="621061" y="2642790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5905277" y="0"/>
            <a:ext cx="3638550" cy="5372100"/>
          </a:xfrm>
          <a:custGeom>
            <a:avLst/>
            <a:gdLst/>
            <a:ahLst/>
            <a:cxnLst/>
            <a:rect l="l" t="t" r="r" b="b"/>
            <a:pathLst>
              <a:path w="3638550" h="5372100">
                <a:moveTo>
                  <a:pt x="0" y="0"/>
                </a:moveTo>
                <a:lnTo>
                  <a:pt x="3638080" y="0"/>
                </a:lnTo>
                <a:lnTo>
                  <a:pt x="3638080" y="5372037"/>
                </a:lnTo>
                <a:lnTo>
                  <a:pt x="0" y="5372037"/>
                </a:lnTo>
                <a:lnTo>
                  <a:pt x="0" y="0"/>
                </a:lnTo>
                <a:close/>
              </a:path>
            </a:pathLst>
          </a:custGeom>
          <a:solidFill>
            <a:srgbClr val="9A74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6260370" y="4129976"/>
            <a:ext cx="2956560" cy="914400"/>
          </a:xfrm>
          <a:prstGeom prst="rect">
            <a:avLst/>
          </a:prstGeom>
          <a:solidFill>
            <a:srgbClr val="DDE2DA"/>
          </a:solidFill>
        </p:spPr>
        <p:txBody>
          <a:bodyPr wrap="square" lIns="0" tIns="190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1150">
              <a:latin typeface="Times New Roman"/>
              <a:cs typeface="Times New Roman"/>
            </a:endParaRPr>
          </a:p>
          <a:p>
            <a:pPr algn="ctr" marL="280035" marR="286385">
              <a:lnSpc>
                <a:spcPct val="84200"/>
              </a:lnSpc>
            </a:pPr>
            <a:r>
              <a:rPr dirty="0" sz="1100" b="1">
                <a:solidFill>
                  <a:srgbClr val="9A743A"/>
                </a:solidFill>
                <a:latin typeface="Century Gothic"/>
                <a:cs typeface="Century Gothic"/>
              </a:rPr>
              <a:t>Das</a:t>
            </a:r>
            <a:r>
              <a:rPr dirty="0" sz="1100" spc="100" b="1">
                <a:solidFill>
                  <a:srgbClr val="9A743A"/>
                </a:solidFill>
                <a:latin typeface="Century Gothic"/>
                <a:cs typeface="Century Gothic"/>
              </a:rPr>
              <a:t> </a:t>
            </a:r>
            <a:r>
              <a:rPr dirty="0" sz="1100" b="1">
                <a:solidFill>
                  <a:srgbClr val="9A743A"/>
                </a:solidFill>
                <a:latin typeface="Century Gothic"/>
                <a:cs typeface="Century Gothic"/>
              </a:rPr>
              <a:t>16</a:t>
            </a:r>
            <a:r>
              <a:rPr dirty="0" sz="1100" spc="85" b="1">
                <a:solidFill>
                  <a:srgbClr val="9A743A"/>
                </a:solidFill>
                <a:latin typeface="Century Gothic"/>
                <a:cs typeface="Century Gothic"/>
              </a:rPr>
              <a:t> </a:t>
            </a:r>
            <a:r>
              <a:rPr dirty="0" sz="1100" b="1">
                <a:solidFill>
                  <a:srgbClr val="9A743A"/>
                </a:solidFill>
                <a:latin typeface="Century Gothic"/>
                <a:cs typeface="Century Gothic"/>
              </a:rPr>
              <a:t>sugestões</a:t>
            </a:r>
            <a:r>
              <a:rPr dirty="0" sz="1100" spc="105" b="1">
                <a:solidFill>
                  <a:srgbClr val="9A743A"/>
                </a:solidFill>
                <a:latin typeface="Century Gothic"/>
                <a:cs typeface="Century Gothic"/>
              </a:rPr>
              <a:t> </a:t>
            </a:r>
            <a:r>
              <a:rPr dirty="0" sz="1100" b="1">
                <a:solidFill>
                  <a:srgbClr val="9A743A"/>
                </a:solidFill>
                <a:latin typeface="Century Gothic"/>
                <a:cs typeface="Century Gothic"/>
              </a:rPr>
              <a:t>relacionadas</a:t>
            </a:r>
            <a:r>
              <a:rPr dirty="0" sz="1100" spc="75" b="1">
                <a:solidFill>
                  <a:srgbClr val="9A743A"/>
                </a:solidFill>
                <a:latin typeface="Century Gothic"/>
                <a:cs typeface="Century Gothic"/>
              </a:rPr>
              <a:t> </a:t>
            </a:r>
            <a:r>
              <a:rPr dirty="0" sz="1100" spc="-25" b="1">
                <a:solidFill>
                  <a:srgbClr val="9A743A"/>
                </a:solidFill>
                <a:latin typeface="Century Gothic"/>
                <a:cs typeface="Century Gothic"/>
              </a:rPr>
              <a:t>ao </a:t>
            </a:r>
            <a:r>
              <a:rPr dirty="0" sz="1100" b="1">
                <a:solidFill>
                  <a:srgbClr val="9A743A"/>
                </a:solidFill>
                <a:latin typeface="Century Gothic"/>
                <a:cs typeface="Century Gothic"/>
              </a:rPr>
              <a:t>RRT,</a:t>
            </a:r>
            <a:r>
              <a:rPr dirty="0" sz="1100" spc="65" b="1">
                <a:solidFill>
                  <a:srgbClr val="9A743A"/>
                </a:solidFill>
                <a:latin typeface="Century Gothic"/>
                <a:cs typeface="Century Gothic"/>
              </a:rPr>
              <a:t> </a:t>
            </a:r>
            <a:r>
              <a:rPr dirty="0" sz="1100" b="1">
                <a:solidFill>
                  <a:srgbClr val="9A743A"/>
                </a:solidFill>
                <a:latin typeface="Century Gothic"/>
                <a:cs typeface="Century Gothic"/>
              </a:rPr>
              <a:t>13</a:t>
            </a:r>
            <a:r>
              <a:rPr dirty="0" sz="1100" spc="55" b="1">
                <a:solidFill>
                  <a:srgbClr val="9A743A"/>
                </a:solidFill>
                <a:latin typeface="Century Gothic"/>
                <a:cs typeface="Century Gothic"/>
              </a:rPr>
              <a:t> </a:t>
            </a:r>
            <a:r>
              <a:rPr dirty="0" sz="1100" b="1">
                <a:solidFill>
                  <a:srgbClr val="9A743A"/>
                </a:solidFill>
                <a:latin typeface="Century Gothic"/>
                <a:cs typeface="Century Gothic"/>
              </a:rPr>
              <a:t>foram</a:t>
            </a:r>
            <a:r>
              <a:rPr dirty="0" sz="1100" spc="85" b="1">
                <a:solidFill>
                  <a:srgbClr val="9A743A"/>
                </a:solidFill>
                <a:latin typeface="Century Gothic"/>
                <a:cs typeface="Century Gothic"/>
              </a:rPr>
              <a:t> </a:t>
            </a:r>
            <a:r>
              <a:rPr dirty="0" sz="1100" b="1">
                <a:solidFill>
                  <a:srgbClr val="9A743A"/>
                </a:solidFill>
                <a:latin typeface="Century Gothic"/>
                <a:cs typeface="Century Gothic"/>
              </a:rPr>
              <a:t>propostas</a:t>
            </a:r>
            <a:r>
              <a:rPr dirty="0" sz="1100" spc="85" b="1">
                <a:solidFill>
                  <a:srgbClr val="9A743A"/>
                </a:solidFill>
                <a:latin typeface="Century Gothic"/>
                <a:cs typeface="Century Gothic"/>
              </a:rPr>
              <a:t> </a:t>
            </a:r>
            <a:r>
              <a:rPr dirty="0" sz="1100" spc="-25" b="1">
                <a:solidFill>
                  <a:srgbClr val="9A743A"/>
                </a:solidFill>
                <a:latin typeface="Century Gothic"/>
                <a:cs typeface="Century Gothic"/>
              </a:rPr>
              <a:t>de </a:t>
            </a:r>
            <a:r>
              <a:rPr dirty="0" sz="1100" b="1">
                <a:solidFill>
                  <a:srgbClr val="9A743A"/>
                </a:solidFill>
                <a:latin typeface="Century Gothic"/>
                <a:cs typeface="Century Gothic"/>
              </a:rPr>
              <a:t>melhorias</a:t>
            </a:r>
            <a:r>
              <a:rPr dirty="0" sz="1100" spc="60" b="1">
                <a:solidFill>
                  <a:srgbClr val="9A743A"/>
                </a:solidFill>
                <a:latin typeface="Century Gothic"/>
                <a:cs typeface="Century Gothic"/>
              </a:rPr>
              <a:t> </a:t>
            </a:r>
            <a:r>
              <a:rPr dirty="0" sz="1100" b="1">
                <a:solidFill>
                  <a:srgbClr val="9A743A"/>
                </a:solidFill>
                <a:latin typeface="Century Gothic"/>
                <a:cs typeface="Century Gothic"/>
              </a:rPr>
              <a:t>da</a:t>
            </a:r>
            <a:r>
              <a:rPr dirty="0" sz="1100" spc="60" b="1">
                <a:solidFill>
                  <a:srgbClr val="9A743A"/>
                </a:solidFill>
                <a:latin typeface="Century Gothic"/>
                <a:cs typeface="Century Gothic"/>
              </a:rPr>
              <a:t> </a:t>
            </a:r>
            <a:r>
              <a:rPr dirty="0" sz="1100" b="1">
                <a:solidFill>
                  <a:srgbClr val="9A743A"/>
                </a:solidFill>
                <a:latin typeface="Century Gothic"/>
                <a:cs typeface="Century Gothic"/>
              </a:rPr>
              <a:t>interface</a:t>
            </a:r>
            <a:r>
              <a:rPr dirty="0" sz="1100" spc="50" b="1">
                <a:solidFill>
                  <a:srgbClr val="9A743A"/>
                </a:solidFill>
                <a:latin typeface="Century Gothic"/>
                <a:cs typeface="Century Gothic"/>
              </a:rPr>
              <a:t> </a:t>
            </a:r>
            <a:r>
              <a:rPr dirty="0" sz="1100" b="1">
                <a:solidFill>
                  <a:srgbClr val="9A743A"/>
                </a:solidFill>
                <a:latin typeface="Century Gothic"/>
                <a:cs typeface="Century Gothic"/>
              </a:rPr>
              <a:t>e</a:t>
            </a:r>
            <a:r>
              <a:rPr dirty="0" sz="1100" spc="80" b="1">
                <a:solidFill>
                  <a:srgbClr val="9A743A"/>
                </a:solidFill>
                <a:latin typeface="Century Gothic"/>
                <a:cs typeface="Century Gothic"/>
              </a:rPr>
              <a:t> </a:t>
            </a:r>
            <a:r>
              <a:rPr dirty="0" sz="1100" b="1">
                <a:solidFill>
                  <a:srgbClr val="9A743A"/>
                </a:solidFill>
                <a:latin typeface="Century Gothic"/>
                <a:cs typeface="Century Gothic"/>
              </a:rPr>
              <a:t>3</a:t>
            </a:r>
            <a:r>
              <a:rPr dirty="0" sz="1100" spc="95" b="1">
                <a:solidFill>
                  <a:srgbClr val="9A743A"/>
                </a:solidFill>
                <a:latin typeface="Century Gothic"/>
                <a:cs typeface="Century Gothic"/>
              </a:rPr>
              <a:t> </a:t>
            </a:r>
            <a:r>
              <a:rPr dirty="0" sz="1100" spc="-25" b="1">
                <a:solidFill>
                  <a:srgbClr val="9A743A"/>
                </a:solidFill>
                <a:latin typeface="Century Gothic"/>
                <a:cs typeface="Century Gothic"/>
              </a:rPr>
              <a:t>nas </a:t>
            </a:r>
            <a:r>
              <a:rPr dirty="0" sz="1100" b="1">
                <a:solidFill>
                  <a:srgbClr val="9A743A"/>
                </a:solidFill>
                <a:latin typeface="Century Gothic"/>
                <a:cs typeface="Century Gothic"/>
              </a:rPr>
              <a:t>formas</a:t>
            </a:r>
            <a:r>
              <a:rPr dirty="0" sz="1100" spc="45" b="1">
                <a:solidFill>
                  <a:srgbClr val="9A743A"/>
                </a:solidFill>
                <a:latin typeface="Century Gothic"/>
                <a:cs typeface="Century Gothic"/>
              </a:rPr>
              <a:t> </a:t>
            </a:r>
            <a:r>
              <a:rPr dirty="0" sz="1100" b="1">
                <a:solidFill>
                  <a:srgbClr val="9A743A"/>
                </a:solidFill>
                <a:latin typeface="Century Gothic"/>
                <a:cs typeface="Century Gothic"/>
              </a:rPr>
              <a:t>de</a:t>
            </a:r>
            <a:r>
              <a:rPr dirty="0" sz="1100" spc="80" b="1">
                <a:solidFill>
                  <a:srgbClr val="9A743A"/>
                </a:solidFill>
                <a:latin typeface="Century Gothic"/>
                <a:cs typeface="Century Gothic"/>
              </a:rPr>
              <a:t> </a:t>
            </a:r>
            <a:r>
              <a:rPr dirty="0" sz="1100" b="1">
                <a:solidFill>
                  <a:srgbClr val="9A743A"/>
                </a:solidFill>
                <a:latin typeface="Century Gothic"/>
                <a:cs typeface="Century Gothic"/>
              </a:rPr>
              <a:t>registro</a:t>
            </a:r>
            <a:r>
              <a:rPr dirty="0" sz="1100" spc="65" b="1">
                <a:solidFill>
                  <a:srgbClr val="9A743A"/>
                </a:solidFill>
                <a:latin typeface="Century Gothic"/>
                <a:cs typeface="Century Gothic"/>
              </a:rPr>
              <a:t> </a:t>
            </a:r>
            <a:r>
              <a:rPr dirty="0" sz="1100" b="1">
                <a:solidFill>
                  <a:srgbClr val="9A743A"/>
                </a:solidFill>
                <a:latin typeface="Century Gothic"/>
                <a:cs typeface="Century Gothic"/>
              </a:rPr>
              <a:t>e</a:t>
            </a:r>
            <a:r>
              <a:rPr dirty="0" sz="1100" spc="65" b="1">
                <a:solidFill>
                  <a:srgbClr val="9A743A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9A743A"/>
                </a:solidFill>
                <a:latin typeface="Century Gothic"/>
                <a:cs typeface="Century Gothic"/>
              </a:rPr>
              <a:t>cobrança.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287813" y="295592"/>
            <a:ext cx="0" cy="1283335"/>
          </a:xfrm>
          <a:custGeom>
            <a:avLst/>
            <a:gdLst/>
            <a:ahLst/>
            <a:cxnLst/>
            <a:rect l="l" t="t" r="r" b="b"/>
            <a:pathLst>
              <a:path w="0" h="1283335">
                <a:moveTo>
                  <a:pt x="0" y="0"/>
                </a:moveTo>
                <a:lnTo>
                  <a:pt x="0" y="1283208"/>
                </a:lnTo>
              </a:path>
            </a:pathLst>
          </a:custGeom>
          <a:ln w="45719">
            <a:solidFill>
              <a:srgbClr val="9A743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6370097" y="611060"/>
            <a:ext cx="407034" cy="0"/>
          </a:xfrm>
          <a:custGeom>
            <a:avLst/>
            <a:gdLst/>
            <a:ahLst/>
            <a:cxnLst/>
            <a:rect l="l" t="t" r="r" b="b"/>
            <a:pathLst>
              <a:path w="407034" h="0">
                <a:moveTo>
                  <a:pt x="0" y="0"/>
                </a:moveTo>
                <a:lnTo>
                  <a:pt x="406908" y="0"/>
                </a:lnTo>
              </a:path>
            </a:pathLst>
          </a:custGeom>
          <a:ln w="45719">
            <a:solidFill>
              <a:srgbClr val="DDE2DA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2971577" y="948626"/>
            <a:ext cx="1572895" cy="3691254"/>
            <a:chOff x="2971577" y="948626"/>
            <a:chExt cx="1572895" cy="3691254"/>
          </a:xfrm>
        </p:grpSpPr>
        <p:sp>
          <p:nvSpPr>
            <p:cNvPr id="7" name="object 7" descr=""/>
            <p:cNvSpPr/>
            <p:nvPr/>
          </p:nvSpPr>
          <p:spPr>
            <a:xfrm>
              <a:off x="3008153" y="1054544"/>
              <a:ext cx="1536700" cy="204470"/>
            </a:xfrm>
            <a:custGeom>
              <a:avLst/>
              <a:gdLst/>
              <a:ahLst/>
              <a:cxnLst/>
              <a:rect l="l" t="t" r="r" b="b"/>
              <a:pathLst>
                <a:path w="1536700" h="204469">
                  <a:moveTo>
                    <a:pt x="1536191" y="204216"/>
                  </a:moveTo>
                  <a:lnTo>
                    <a:pt x="0" y="204216"/>
                  </a:lnTo>
                  <a:lnTo>
                    <a:pt x="0" y="0"/>
                  </a:lnTo>
                  <a:lnTo>
                    <a:pt x="1536191" y="0"/>
                  </a:lnTo>
                  <a:lnTo>
                    <a:pt x="1536191" y="204216"/>
                  </a:lnTo>
                  <a:close/>
                </a:path>
              </a:pathLst>
            </a:custGeom>
            <a:solidFill>
              <a:srgbClr val="9A743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008153" y="952436"/>
              <a:ext cx="0" cy="3683635"/>
            </a:xfrm>
            <a:custGeom>
              <a:avLst/>
              <a:gdLst/>
              <a:ahLst/>
              <a:cxnLst/>
              <a:rect l="l" t="t" r="r" b="b"/>
              <a:pathLst>
                <a:path w="0" h="3683635">
                  <a:moveTo>
                    <a:pt x="0" y="0"/>
                  </a:moveTo>
                  <a:lnTo>
                    <a:pt x="0" y="3683508"/>
                  </a:lnTo>
                </a:path>
              </a:pathLst>
            </a:custGeom>
            <a:ln w="7620">
              <a:solidFill>
                <a:srgbClr val="D8D8D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971577" y="952436"/>
              <a:ext cx="36830" cy="3683635"/>
            </a:xfrm>
            <a:custGeom>
              <a:avLst/>
              <a:gdLst/>
              <a:ahLst/>
              <a:cxnLst/>
              <a:rect l="l" t="t" r="r" b="b"/>
              <a:pathLst>
                <a:path w="36830" h="3683635">
                  <a:moveTo>
                    <a:pt x="0" y="0"/>
                  </a:moveTo>
                  <a:lnTo>
                    <a:pt x="36576" y="0"/>
                  </a:lnTo>
                </a:path>
                <a:path w="36830" h="3683635">
                  <a:moveTo>
                    <a:pt x="0" y="408432"/>
                  </a:moveTo>
                  <a:lnTo>
                    <a:pt x="36576" y="408432"/>
                  </a:lnTo>
                </a:path>
                <a:path w="36830" h="3683635">
                  <a:moveTo>
                    <a:pt x="0" y="818387"/>
                  </a:moveTo>
                  <a:lnTo>
                    <a:pt x="36576" y="818387"/>
                  </a:lnTo>
                </a:path>
                <a:path w="36830" h="3683635">
                  <a:moveTo>
                    <a:pt x="0" y="1228344"/>
                  </a:moveTo>
                  <a:lnTo>
                    <a:pt x="36576" y="1228344"/>
                  </a:lnTo>
                </a:path>
                <a:path w="36830" h="3683635">
                  <a:moveTo>
                    <a:pt x="0" y="1636775"/>
                  </a:moveTo>
                  <a:lnTo>
                    <a:pt x="36576" y="1636775"/>
                  </a:lnTo>
                </a:path>
                <a:path w="36830" h="3683635">
                  <a:moveTo>
                    <a:pt x="0" y="2046732"/>
                  </a:moveTo>
                  <a:lnTo>
                    <a:pt x="36576" y="2046732"/>
                  </a:lnTo>
                </a:path>
                <a:path w="36830" h="3683635">
                  <a:moveTo>
                    <a:pt x="0" y="2455164"/>
                  </a:moveTo>
                  <a:lnTo>
                    <a:pt x="36576" y="2455164"/>
                  </a:lnTo>
                </a:path>
                <a:path w="36830" h="3683635">
                  <a:moveTo>
                    <a:pt x="0" y="2865119"/>
                  </a:moveTo>
                  <a:lnTo>
                    <a:pt x="36576" y="2865119"/>
                  </a:lnTo>
                </a:path>
                <a:path w="36830" h="3683635">
                  <a:moveTo>
                    <a:pt x="0" y="3273551"/>
                  </a:moveTo>
                  <a:lnTo>
                    <a:pt x="36576" y="3273551"/>
                  </a:lnTo>
                </a:path>
                <a:path w="36830" h="3683635">
                  <a:moveTo>
                    <a:pt x="0" y="3683508"/>
                  </a:moveTo>
                  <a:lnTo>
                    <a:pt x="36576" y="3683508"/>
                  </a:lnTo>
                </a:path>
              </a:pathLst>
            </a:custGeom>
            <a:ln w="7620">
              <a:solidFill>
                <a:srgbClr val="D8D8D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4592541" y="1049100"/>
            <a:ext cx="111125" cy="2108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3056382" y="1459044"/>
            <a:ext cx="111125" cy="2108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056382" y="1868989"/>
            <a:ext cx="111125" cy="2108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056382" y="2277426"/>
            <a:ext cx="111125" cy="2108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056382" y="2687370"/>
            <a:ext cx="111125" cy="2108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3056382" y="3095807"/>
            <a:ext cx="111125" cy="2108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3056382" y="3505751"/>
            <a:ext cx="111125" cy="2108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3056382" y="3915704"/>
            <a:ext cx="111125" cy="2108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3056382" y="4324113"/>
            <a:ext cx="111125" cy="2108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2704397" y="1068495"/>
            <a:ext cx="21272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25">
                <a:solidFill>
                  <a:srgbClr val="2F3D46"/>
                </a:solidFill>
                <a:latin typeface="Century Gothic"/>
                <a:cs typeface="Century Gothic"/>
              </a:rPr>
              <a:t>RRT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2670848" y="1478465"/>
            <a:ext cx="245110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20">
                <a:solidFill>
                  <a:srgbClr val="2F3D46"/>
                </a:solidFill>
                <a:latin typeface="Century Gothic"/>
                <a:cs typeface="Century Gothic"/>
              </a:rPr>
              <a:t>.800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2254833" y="1886882"/>
            <a:ext cx="660400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ANUIDADES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1555284" y="2296852"/>
            <a:ext cx="1361440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CARTEIRA</a:t>
            </a:r>
            <a:r>
              <a:rPr dirty="0" sz="900" spc="-6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PROFISSIONAL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2666300" y="2705283"/>
            <a:ext cx="248920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25">
                <a:solidFill>
                  <a:srgbClr val="2F3D46"/>
                </a:solidFill>
                <a:latin typeface="Century Gothic"/>
                <a:cs typeface="Century Gothic"/>
              </a:rPr>
              <a:t>CAT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1626930" y="3115225"/>
            <a:ext cx="128968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CAU</a:t>
            </a:r>
            <a:r>
              <a:rPr dirty="0" sz="90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ASSUNTOS</a:t>
            </a:r>
            <a:r>
              <a:rPr dirty="0" sz="90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GERAIS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2480364" y="3525202"/>
            <a:ext cx="43624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CAU</a:t>
            </a:r>
            <a:r>
              <a:rPr dirty="0" sz="900" spc="-4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25">
                <a:solidFill>
                  <a:srgbClr val="2F3D46"/>
                </a:solidFill>
                <a:latin typeface="Century Gothic"/>
                <a:cs typeface="Century Gothic"/>
              </a:rPr>
              <a:t>UF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2382821" y="3933619"/>
            <a:ext cx="53530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ELEIÇÕES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2526058" y="4343596"/>
            <a:ext cx="38925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GERAL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8" name="object 28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0480">
              <a:lnSpc>
                <a:spcPts val="2315"/>
              </a:lnSpc>
              <a:spcBef>
                <a:spcPts val="110"/>
              </a:spcBef>
            </a:pPr>
            <a:r>
              <a:rPr dirty="0" spc="-10"/>
              <a:t>SUGESTÃO</a:t>
            </a:r>
          </a:p>
          <a:p>
            <a:pPr marL="36195">
              <a:lnSpc>
                <a:spcPts val="1235"/>
              </a:lnSpc>
            </a:pPr>
            <a:r>
              <a:rPr dirty="0" sz="1150"/>
              <a:t>ABR</a:t>
            </a:r>
            <a:r>
              <a:rPr dirty="0" sz="1150" spc="25"/>
              <a:t> </a:t>
            </a:r>
            <a:r>
              <a:rPr dirty="0" sz="1150" spc="-25"/>
              <a:t>22</a:t>
            </a:r>
            <a:endParaRPr sz="1150"/>
          </a:p>
        </p:txBody>
      </p:sp>
      <p:sp>
        <p:nvSpPr>
          <p:cNvPr id="29" name="object 29" descr=""/>
          <p:cNvSpPr txBox="1"/>
          <p:nvPr/>
        </p:nvSpPr>
        <p:spPr>
          <a:xfrm>
            <a:off x="6314731" y="643709"/>
            <a:ext cx="1931670" cy="105664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ts val="4065"/>
              </a:lnSpc>
              <a:spcBef>
                <a:spcPts val="114"/>
              </a:spcBef>
            </a:pPr>
            <a:r>
              <a:rPr dirty="0" sz="3550" spc="-20" b="1">
                <a:solidFill>
                  <a:srgbClr val="DDE2DA"/>
                </a:solidFill>
                <a:latin typeface="Century Gothic"/>
                <a:cs typeface="Century Gothic"/>
              </a:rPr>
              <a:t>100%</a:t>
            </a:r>
            <a:endParaRPr sz="3550">
              <a:latin typeface="Century Gothic"/>
              <a:cs typeface="Century Gothic"/>
            </a:endParaRPr>
          </a:p>
          <a:p>
            <a:pPr marL="18415" marR="5080">
              <a:lnSpc>
                <a:spcPts val="1900"/>
              </a:lnSpc>
              <a:spcBef>
                <a:spcPts val="235"/>
              </a:spcBef>
            </a:pPr>
            <a:r>
              <a:rPr dirty="0" sz="1950">
                <a:solidFill>
                  <a:srgbClr val="DDE2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2DA"/>
                </a:solidFill>
                <a:latin typeface="Century Gothic"/>
                <a:cs typeface="Century Gothic"/>
              </a:rPr>
              <a:t>assuntos </a:t>
            </a:r>
            <a:r>
              <a:rPr dirty="0" sz="1950">
                <a:solidFill>
                  <a:srgbClr val="DDE2DA"/>
                </a:solidFill>
                <a:latin typeface="Century Gothic"/>
                <a:cs typeface="Century Gothic"/>
              </a:rPr>
              <a:t>correlatos</a:t>
            </a:r>
            <a:r>
              <a:rPr dirty="0" sz="1950" spc="-8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950">
                <a:solidFill>
                  <a:srgbClr val="DDE2DA"/>
                </a:solidFill>
                <a:latin typeface="Century Gothic"/>
                <a:cs typeface="Century Gothic"/>
              </a:rPr>
              <a:t>a</a:t>
            </a:r>
            <a:r>
              <a:rPr dirty="0" sz="1950" spc="-5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950" spc="-25">
                <a:solidFill>
                  <a:srgbClr val="DDE2DA"/>
                </a:solidFill>
                <a:latin typeface="Century Gothic"/>
                <a:cs typeface="Century Gothic"/>
              </a:rPr>
              <a:t>RRT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6314686" y="2376942"/>
            <a:ext cx="1398270" cy="46418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2235"/>
              </a:lnSpc>
              <a:spcBef>
                <a:spcPts val="95"/>
              </a:spcBef>
            </a:pPr>
            <a:r>
              <a:rPr dirty="0" sz="1950" b="1">
                <a:solidFill>
                  <a:srgbClr val="DDE2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2DA"/>
                </a:solidFill>
                <a:latin typeface="Century Gothic"/>
                <a:cs typeface="Century Gothic"/>
              </a:rPr>
              <a:t>frequente</a:t>
            </a:r>
            <a:endParaRPr sz="1950">
              <a:latin typeface="Century Gothic"/>
              <a:cs typeface="Century Gothic"/>
            </a:endParaRPr>
          </a:p>
          <a:p>
            <a:pPr marL="139065" indent="-126364">
              <a:lnSpc>
                <a:spcPts val="1215"/>
              </a:lnSpc>
              <a:buChar char="•"/>
              <a:tabLst>
                <a:tab pos="139065" algn="l"/>
              </a:tabLst>
            </a:pPr>
            <a:r>
              <a:rPr dirty="0" sz="1100" spc="-10">
                <a:solidFill>
                  <a:srgbClr val="DDE2DA"/>
                </a:solidFill>
                <a:latin typeface="Century Gothic"/>
                <a:cs typeface="Century Gothic"/>
              </a:rPr>
              <a:t>melhorias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282524" y="1659499"/>
            <a:ext cx="131445" cy="3371215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marL="57785">
              <a:lnSpc>
                <a:spcPct val="100000"/>
              </a:lnSpc>
              <a:spcBef>
                <a:spcPts val="45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  <a:p>
            <a:pPr marL="57785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  <a:p>
            <a:pPr marL="57785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  <a:p>
            <a:pPr marL="57785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  <a:p>
            <a:pPr marL="57785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  <a:p>
            <a:pPr marL="57785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  <a:p>
            <a:pPr marL="57785">
              <a:lnSpc>
                <a:spcPct val="100000"/>
              </a:lnSpc>
              <a:spcBef>
                <a:spcPts val="359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  <a:p>
            <a:pPr marL="57785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  <a:p>
            <a:pPr marL="57785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  <a:p>
            <a:pPr marL="57785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  <a:p>
            <a:pPr marL="57785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59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7419672" y="955408"/>
            <a:ext cx="131445" cy="728345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marL="57785">
              <a:lnSpc>
                <a:spcPct val="100000"/>
              </a:lnSpc>
              <a:spcBef>
                <a:spcPts val="45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4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3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3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3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7646762" y="425033"/>
            <a:ext cx="85725" cy="554355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8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8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8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8829385" y="294675"/>
            <a:ext cx="146685" cy="1562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50" spc="-25">
                <a:solidFill>
                  <a:srgbClr val="3F3F3F"/>
                </a:solidFill>
                <a:latin typeface="Century Gothic"/>
                <a:cs typeface="Century Gothic"/>
              </a:rPr>
              <a:t>34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5874336" y="260442"/>
            <a:ext cx="1275715" cy="47821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L="518159" marR="5715" indent="95885">
              <a:lnSpc>
                <a:spcPct val="136500"/>
              </a:lnSpc>
              <a:spcBef>
                <a:spcPts val="95"/>
              </a:spcBef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SÃO 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PAULO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MINAS</a:t>
            </a:r>
            <a:r>
              <a:rPr dirty="0" sz="850" spc="-3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GERAIS</a:t>
            </a:r>
            <a:endParaRPr sz="850">
              <a:latin typeface="Century Gothic"/>
              <a:cs typeface="Century Gothic"/>
            </a:endParaRPr>
          </a:p>
          <a:p>
            <a:pPr algn="r" marL="425450" marR="5080" indent="385445">
              <a:lnSpc>
                <a:spcPts val="1390"/>
              </a:lnSpc>
              <a:spcBef>
                <a:spcPts val="100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PARANÁ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RIO</a:t>
            </a:r>
            <a:r>
              <a:rPr dirty="0" sz="850" spc="-3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DE</a:t>
            </a:r>
            <a:r>
              <a:rPr dirty="0" sz="850" spc="-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JANEIRO</a:t>
            </a:r>
            <a:endParaRPr sz="850">
              <a:latin typeface="Century Gothic"/>
              <a:cs typeface="Century Gothic"/>
            </a:endParaRPr>
          </a:p>
          <a:p>
            <a:pPr algn="r" marR="35560">
              <a:lnSpc>
                <a:spcPct val="100000"/>
              </a:lnSpc>
              <a:spcBef>
                <a:spcPts val="254"/>
              </a:spcBef>
            </a:pP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BAHIA</a:t>
            </a:r>
            <a:endParaRPr sz="850">
              <a:latin typeface="Century Gothic"/>
              <a:cs typeface="Century Gothic"/>
            </a:endParaRPr>
          </a:p>
          <a:p>
            <a:pPr algn="r" marL="151130" marR="5715" indent="200660">
              <a:lnSpc>
                <a:spcPct val="135900"/>
              </a:lnSpc>
              <a:spcBef>
                <a:spcPts val="5"/>
              </a:spcBef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DISTRITO</a:t>
            </a:r>
            <a:r>
              <a:rPr dirty="0" sz="850" spc="-3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FEDERAL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RIO</a:t>
            </a:r>
            <a:r>
              <a:rPr dirty="0" sz="850" spc="-3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GRANDE</a:t>
            </a:r>
            <a:r>
              <a:rPr dirty="0" sz="850" spc="-2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DO</a:t>
            </a:r>
            <a:r>
              <a:rPr dirty="0" sz="850" spc="-1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25">
                <a:solidFill>
                  <a:srgbClr val="2F3D46"/>
                </a:solidFill>
                <a:latin typeface="Century Gothic"/>
                <a:cs typeface="Century Gothic"/>
              </a:rPr>
              <a:t>SUL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SANTA</a:t>
            </a:r>
            <a:r>
              <a:rPr dirty="0" sz="850" spc="-2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CATARINA</a:t>
            </a:r>
            <a:endParaRPr sz="850">
              <a:latin typeface="Century Gothic"/>
              <a:cs typeface="Century Gothic"/>
            </a:endParaRPr>
          </a:p>
          <a:p>
            <a:pPr algn="just" marL="857885" marR="5080" indent="80645">
              <a:lnSpc>
                <a:spcPts val="1390"/>
              </a:lnSpc>
              <a:spcBef>
                <a:spcPts val="100"/>
              </a:spcBef>
            </a:pP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ACRE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AMAPÁ CEARÁ</a:t>
            </a:r>
            <a:endParaRPr sz="850">
              <a:latin typeface="Century Gothic"/>
              <a:cs typeface="Century Gothic"/>
            </a:endParaRPr>
          </a:p>
          <a:p>
            <a:pPr algn="r" marR="35560">
              <a:lnSpc>
                <a:spcPct val="100000"/>
              </a:lnSpc>
              <a:spcBef>
                <a:spcPts val="254"/>
              </a:spcBef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ESPIRITO</a:t>
            </a:r>
            <a:r>
              <a:rPr dirty="0" sz="850" spc="-5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SANTO</a:t>
            </a:r>
            <a:endParaRPr sz="850">
              <a:latin typeface="Century Gothic"/>
              <a:cs typeface="Century Gothic"/>
            </a:endParaRPr>
          </a:p>
          <a:p>
            <a:pPr algn="r" marL="455930" marR="5715" indent="458470">
              <a:lnSpc>
                <a:spcPct val="135300"/>
              </a:lnSpc>
              <a:spcBef>
                <a:spcPts val="10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GOIÁS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MATO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GROSSO</a:t>
            </a:r>
            <a:endParaRPr sz="850">
              <a:latin typeface="Century Gothic"/>
              <a:cs typeface="Century Gothic"/>
            </a:endParaRPr>
          </a:p>
          <a:p>
            <a:pPr algn="r" marL="499745" marR="5080" indent="470534">
              <a:lnSpc>
                <a:spcPct val="135900"/>
              </a:lnSpc>
              <a:spcBef>
                <a:spcPts val="5"/>
              </a:spcBef>
            </a:pP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PARÁ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PARAÍBA PERNAMBUCO</a:t>
            </a:r>
            <a:endParaRPr sz="850">
              <a:latin typeface="Century Gothic"/>
              <a:cs typeface="Century Gothic"/>
            </a:endParaRPr>
          </a:p>
          <a:p>
            <a:pPr algn="r" marR="5715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RIO</a:t>
            </a:r>
            <a:r>
              <a:rPr dirty="0" sz="850" spc="-3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GRANDE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DO</a:t>
            </a:r>
            <a:r>
              <a:rPr dirty="0" sz="850" spc="-1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NORTE</a:t>
            </a:r>
            <a:endParaRPr sz="850">
              <a:latin typeface="Century Gothic"/>
              <a:cs typeface="Century Gothic"/>
            </a:endParaRPr>
          </a:p>
          <a:p>
            <a:pPr algn="r" marR="5080">
              <a:lnSpc>
                <a:spcPct val="100000"/>
              </a:lnSpc>
              <a:spcBef>
                <a:spcPts val="360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SERGIPE</a:t>
            </a:r>
            <a:endParaRPr sz="850">
              <a:latin typeface="Century Gothic"/>
              <a:cs typeface="Century Gothic"/>
            </a:endParaRPr>
          </a:p>
          <a:p>
            <a:pPr algn="just" marL="579120" marR="5080" indent="149225">
              <a:lnSpc>
                <a:spcPct val="135900"/>
              </a:lnSpc>
              <a:spcBef>
                <a:spcPts val="5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ALAGOAS AMAZONAS MARANHÃO</a:t>
            </a:r>
            <a:endParaRPr sz="850">
              <a:latin typeface="Century Gothic"/>
              <a:cs typeface="Century Gothic"/>
            </a:endParaRPr>
          </a:p>
          <a:p>
            <a:pPr algn="just" marL="47625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MATO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GROSSO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DO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25">
                <a:solidFill>
                  <a:srgbClr val="2F3D46"/>
                </a:solidFill>
                <a:latin typeface="Century Gothic"/>
                <a:cs typeface="Century Gothic"/>
              </a:rPr>
              <a:t>SUL</a:t>
            </a:r>
            <a:endParaRPr sz="850">
              <a:latin typeface="Century Gothic"/>
              <a:cs typeface="Century Gothic"/>
            </a:endParaRPr>
          </a:p>
          <a:p>
            <a:pPr algn="just" marL="662940" marR="5080" indent="333375">
              <a:lnSpc>
                <a:spcPct val="136100"/>
              </a:lnSpc>
              <a:spcBef>
                <a:spcPts val="5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PIAUÍ RONDÔNIA RORAIMA TOCANTINS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03724" y="245239"/>
            <a:ext cx="2284095" cy="737870"/>
          </a:xfrm>
          <a:prstGeom prst="rect">
            <a:avLst/>
          </a:prstGeom>
        </p:spPr>
        <p:txBody>
          <a:bodyPr wrap="square" lIns="0" tIns="69215" rIns="0" bIns="0" rtlCol="0" vert="horz">
            <a:spAutoFit/>
          </a:bodyPr>
          <a:lstStyle/>
          <a:p>
            <a:pPr marL="12700" marR="5080">
              <a:lnSpc>
                <a:spcPts val="2020"/>
              </a:lnSpc>
              <a:spcBef>
                <a:spcPts val="545"/>
              </a:spcBef>
            </a:pPr>
            <a:r>
              <a:rPr dirty="0" sz="2050" b="1">
                <a:solidFill>
                  <a:srgbClr val="2F3D46"/>
                </a:solidFill>
                <a:latin typeface="Century Gothic"/>
                <a:cs typeface="Century Gothic"/>
              </a:rPr>
              <a:t>NÚMEROS</a:t>
            </a:r>
            <a:r>
              <a:rPr dirty="0" sz="2050" spc="10" b="1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2050" spc="-25" b="1">
                <a:solidFill>
                  <a:srgbClr val="2F3D46"/>
                </a:solidFill>
                <a:latin typeface="Century Gothic"/>
                <a:cs typeface="Century Gothic"/>
              </a:rPr>
              <a:t>POR </a:t>
            </a:r>
            <a:r>
              <a:rPr dirty="0" sz="2050" b="1">
                <a:solidFill>
                  <a:srgbClr val="2F3D46"/>
                </a:solidFill>
                <a:latin typeface="Century Gothic"/>
                <a:cs typeface="Century Gothic"/>
              </a:rPr>
              <a:t>REGIÃO</a:t>
            </a:r>
            <a:r>
              <a:rPr dirty="0" sz="2050" spc="10" b="1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2050" b="1">
                <a:solidFill>
                  <a:srgbClr val="2F3D46"/>
                </a:solidFill>
                <a:latin typeface="Century Gothic"/>
                <a:cs typeface="Century Gothic"/>
              </a:rPr>
              <a:t>E</a:t>
            </a:r>
            <a:r>
              <a:rPr dirty="0" sz="2050" spc="-5" b="1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2050" spc="-10" b="1">
                <a:solidFill>
                  <a:srgbClr val="2F3D46"/>
                </a:solidFill>
                <a:latin typeface="Century Gothic"/>
                <a:cs typeface="Century Gothic"/>
              </a:rPr>
              <a:t>ESTADO</a:t>
            </a:r>
            <a:endParaRPr sz="2050">
              <a:latin typeface="Century Gothic"/>
              <a:cs typeface="Century Gothic"/>
            </a:endParaRPr>
          </a:p>
          <a:p>
            <a:pPr marL="15240">
              <a:lnSpc>
                <a:spcPts val="1120"/>
              </a:lnSpc>
            </a:pPr>
            <a:r>
              <a:rPr dirty="0" sz="1150" b="1">
                <a:solidFill>
                  <a:srgbClr val="183B46"/>
                </a:solidFill>
                <a:latin typeface="Century Gothic"/>
                <a:cs typeface="Century Gothic"/>
              </a:rPr>
              <a:t>ABR</a:t>
            </a:r>
            <a:r>
              <a:rPr dirty="0" sz="1150" spc="30" b="1">
                <a:solidFill>
                  <a:srgbClr val="183B46"/>
                </a:solidFill>
                <a:latin typeface="Century Gothic"/>
                <a:cs typeface="Century Gothic"/>
              </a:rPr>
              <a:t> </a:t>
            </a:r>
            <a:r>
              <a:rPr dirty="0" sz="1150" spc="-25" b="1">
                <a:solidFill>
                  <a:srgbClr val="183B46"/>
                </a:solidFill>
                <a:latin typeface="Century Gothic"/>
                <a:cs typeface="Century Gothic"/>
              </a:rPr>
              <a:t>22</a:t>
            </a:r>
            <a:endParaRPr sz="1150">
              <a:latin typeface="Century Gothic"/>
              <a:cs typeface="Century Gothic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91217" y="3476180"/>
            <a:ext cx="4860290" cy="1746885"/>
            <a:chOff x="91217" y="3476180"/>
            <a:chExt cx="4860290" cy="1746885"/>
          </a:xfrm>
        </p:grpSpPr>
        <p:pic>
          <p:nvPicPr>
            <p:cNvPr id="9" name="object 9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0233" y="3476180"/>
              <a:ext cx="3874008" cy="106679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1217" y="3706304"/>
              <a:ext cx="4860035" cy="151637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9543415" cy="1536700"/>
            <a:chOff x="0" y="0"/>
            <a:chExt cx="9543415" cy="1536700"/>
          </a:xfrm>
        </p:grpSpPr>
        <p:sp>
          <p:nvSpPr>
            <p:cNvPr id="3" name="object 3" descr=""/>
            <p:cNvSpPr/>
            <p:nvPr/>
          </p:nvSpPr>
          <p:spPr>
            <a:xfrm>
              <a:off x="0" y="0"/>
              <a:ext cx="9543415" cy="1191895"/>
            </a:xfrm>
            <a:custGeom>
              <a:avLst/>
              <a:gdLst/>
              <a:ahLst/>
              <a:cxnLst/>
              <a:rect l="l" t="t" r="r" b="b"/>
              <a:pathLst>
                <a:path w="9543415" h="1191895">
                  <a:moveTo>
                    <a:pt x="9543358" y="1191705"/>
                  </a:moveTo>
                  <a:lnTo>
                    <a:pt x="0" y="1191705"/>
                  </a:lnTo>
                  <a:lnTo>
                    <a:pt x="0" y="0"/>
                  </a:lnTo>
                  <a:lnTo>
                    <a:pt x="9543358" y="0"/>
                  </a:lnTo>
                  <a:lnTo>
                    <a:pt x="9543358" y="1191705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8896889" y="275780"/>
              <a:ext cx="0" cy="1260475"/>
            </a:xfrm>
            <a:custGeom>
              <a:avLst/>
              <a:gdLst/>
              <a:ahLst/>
              <a:cxnLst/>
              <a:rect l="l" t="t" r="r" b="b"/>
              <a:pathLst>
                <a:path w="0" h="1260475">
                  <a:moveTo>
                    <a:pt x="0" y="0"/>
                  </a:moveTo>
                  <a:lnTo>
                    <a:pt x="0" y="1260347"/>
                  </a:lnTo>
                </a:path>
              </a:pathLst>
            </a:custGeom>
            <a:ln w="45719">
              <a:solidFill>
                <a:srgbClr val="183B4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5" name="object 5" descr=""/>
          <p:cNvGrpSpPr/>
          <p:nvPr/>
        </p:nvGrpSpPr>
        <p:grpSpPr>
          <a:xfrm>
            <a:off x="2246153" y="2316416"/>
            <a:ext cx="1958339" cy="640080"/>
            <a:chOff x="2246153" y="2316416"/>
            <a:chExt cx="1958339" cy="640080"/>
          </a:xfrm>
        </p:grpSpPr>
        <p:sp>
          <p:nvSpPr>
            <p:cNvPr id="6" name="object 6" descr=""/>
            <p:cNvSpPr/>
            <p:nvPr/>
          </p:nvSpPr>
          <p:spPr>
            <a:xfrm>
              <a:off x="2261393" y="2331656"/>
              <a:ext cx="1927860" cy="609600"/>
            </a:xfrm>
            <a:custGeom>
              <a:avLst/>
              <a:gdLst/>
              <a:ahLst/>
              <a:cxnLst/>
              <a:rect l="l" t="t" r="r" b="b"/>
              <a:pathLst>
                <a:path w="1927860" h="609600">
                  <a:moveTo>
                    <a:pt x="1825751" y="609599"/>
                  </a:moveTo>
                  <a:lnTo>
                    <a:pt x="102108" y="609599"/>
                  </a:lnTo>
                  <a:lnTo>
                    <a:pt x="62364" y="601813"/>
                  </a:lnTo>
                  <a:lnTo>
                    <a:pt x="29908" y="580453"/>
                  </a:lnTo>
                  <a:lnTo>
                    <a:pt x="8024" y="548520"/>
                  </a:lnTo>
                  <a:lnTo>
                    <a:pt x="0" y="509016"/>
                  </a:lnTo>
                  <a:lnTo>
                    <a:pt x="0" y="100584"/>
                  </a:lnTo>
                  <a:lnTo>
                    <a:pt x="8024" y="61722"/>
                  </a:lnTo>
                  <a:lnTo>
                    <a:pt x="29908" y="29718"/>
                  </a:lnTo>
                  <a:lnTo>
                    <a:pt x="62364" y="8001"/>
                  </a:lnTo>
                  <a:lnTo>
                    <a:pt x="102108" y="0"/>
                  </a:lnTo>
                  <a:lnTo>
                    <a:pt x="1825751" y="0"/>
                  </a:lnTo>
                  <a:lnTo>
                    <a:pt x="1865495" y="8001"/>
                  </a:lnTo>
                  <a:lnTo>
                    <a:pt x="1897951" y="29718"/>
                  </a:lnTo>
                  <a:lnTo>
                    <a:pt x="1919835" y="61722"/>
                  </a:lnTo>
                  <a:lnTo>
                    <a:pt x="1927859" y="100584"/>
                  </a:lnTo>
                  <a:lnTo>
                    <a:pt x="1927859" y="509016"/>
                  </a:lnTo>
                  <a:lnTo>
                    <a:pt x="1919835" y="548520"/>
                  </a:lnTo>
                  <a:lnTo>
                    <a:pt x="1897951" y="580453"/>
                  </a:lnTo>
                  <a:lnTo>
                    <a:pt x="1865495" y="601813"/>
                  </a:lnTo>
                  <a:lnTo>
                    <a:pt x="1825751" y="609599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2261393" y="2331656"/>
              <a:ext cx="1927860" cy="609600"/>
            </a:xfrm>
            <a:custGeom>
              <a:avLst/>
              <a:gdLst/>
              <a:ahLst/>
              <a:cxnLst/>
              <a:rect l="l" t="t" r="r" b="b"/>
              <a:pathLst>
                <a:path w="1927860" h="609600">
                  <a:moveTo>
                    <a:pt x="0" y="100584"/>
                  </a:moveTo>
                  <a:lnTo>
                    <a:pt x="8024" y="61722"/>
                  </a:lnTo>
                  <a:lnTo>
                    <a:pt x="29908" y="29718"/>
                  </a:lnTo>
                  <a:lnTo>
                    <a:pt x="62364" y="8001"/>
                  </a:lnTo>
                  <a:lnTo>
                    <a:pt x="102108" y="0"/>
                  </a:lnTo>
                  <a:lnTo>
                    <a:pt x="1825751" y="0"/>
                  </a:lnTo>
                  <a:lnTo>
                    <a:pt x="1865495" y="8001"/>
                  </a:lnTo>
                  <a:lnTo>
                    <a:pt x="1897951" y="29718"/>
                  </a:lnTo>
                  <a:lnTo>
                    <a:pt x="1919835" y="61722"/>
                  </a:lnTo>
                  <a:lnTo>
                    <a:pt x="1927859" y="100584"/>
                  </a:lnTo>
                  <a:lnTo>
                    <a:pt x="1927859" y="509016"/>
                  </a:lnTo>
                  <a:lnTo>
                    <a:pt x="1919835" y="548520"/>
                  </a:lnTo>
                  <a:lnTo>
                    <a:pt x="1897951" y="580453"/>
                  </a:lnTo>
                  <a:lnTo>
                    <a:pt x="1865495" y="601813"/>
                  </a:lnTo>
                  <a:lnTo>
                    <a:pt x="1825751" y="609599"/>
                  </a:lnTo>
                  <a:lnTo>
                    <a:pt x="102108" y="609599"/>
                  </a:lnTo>
                  <a:lnTo>
                    <a:pt x="62364" y="601813"/>
                  </a:lnTo>
                  <a:lnTo>
                    <a:pt x="29908" y="580453"/>
                  </a:lnTo>
                  <a:lnTo>
                    <a:pt x="8024" y="548520"/>
                  </a:lnTo>
                  <a:lnTo>
                    <a:pt x="0" y="509016"/>
                  </a:lnTo>
                  <a:lnTo>
                    <a:pt x="0" y="100584"/>
                  </a:lnTo>
                  <a:close/>
                </a:path>
              </a:pathLst>
            </a:custGeom>
            <a:ln w="30480">
              <a:solidFill>
                <a:srgbClr val="771F2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/>
          <p:nvPr/>
        </p:nvSpPr>
        <p:spPr>
          <a:xfrm>
            <a:off x="237521" y="2101532"/>
            <a:ext cx="1900555" cy="840105"/>
          </a:xfrm>
          <a:custGeom>
            <a:avLst/>
            <a:gdLst/>
            <a:ahLst/>
            <a:cxnLst/>
            <a:rect l="l" t="t" r="r" b="b"/>
            <a:pathLst>
              <a:path w="1900555" h="840105">
                <a:moveTo>
                  <a:pt x="0" y="140208"/>
                </a:moveTo>
                <a:lnTo>
                  <a:pt x="7120" y="95780"/>
                </a:lnTo>
                <a:lnTo>
                  <a:pt x="26968" y="57278"/>
                </a:lnTo>
                <a:lnTo>
                  <a:pt x="57278" y="26968"/>
                </a:lnTo>
                <a:lnTo>
                  <a:pt x="95780" y="7120"/>
                </a:lnTo>
                <a:lnTo>
                  <a:pt x="140208" y="0"/>
                </a:lnTo>
                <a:lnTo>
                  <a:pt x="1760220" y="0"/>
                </a:lnTo>
                <a:lnTo>
                  <a:pt x="1804062" y="7120"/>
                </a:lnTo>
                <a:lnTo>
                  <a:pt x="1842491" y="26968"/>
                </a:lnTo>
                <a:lnTo>
                  <a:pt x="1873020" y="57278"/>
                </a:lnTo>
                <a:lnTo>
                  <a:pt x="1893161" y="95780"/>
                </a:lnTo>
                <a:lnTo>
                  <a:pt x="1900428" y="140208"/>
                </a:lnTo>
                <a:lnTo>
                  <a:pt x="1900428" y="701040"/>
                </a:lnTo>
                <a:lnTo>
                  <a:pt x="1893161" y="744723"/>
                </a:lnTo>
                <a:lnTo>
                  <a:pt x="1873020" y="782775"/>
                </a:lnTo>
                <a:lnTo>
                  <a:pt x="1842491" y="812852"/>
                </a:lnTo>
                <a:lnTo>
                  <a:pt x="1804062" y="832616"/>
                </a:lnTo>
                <a:lnTo>
                  <a:pt x="1760220" y="839724"/>
                </a:lnTo>
                <a:lnTo>
                  <a:pt x="140208" y="839724"/>
                </a:lnTo>
                <a:lnTo>
                  <a:pt x="95780" y="832616"/>
                </a:lnTo>
                <a:lnTo>
                  <a:pt x="57278" y="812852"/>
                </a:lnTo>
                <a:lnTo>
                  <a:pt x="26968" y="782775"/>
                </a:lnTo>
                <a:lnTo>
                  <a:pt x="7120" y="744723"/>
                </a:lnTo>
                <a:lnTo>
                  <a:pt x="0" y="701040"/>
                </a:lnTo>
                <a:lnTo>
                  <a:pt x="0" y="140208"/>
                </a:lnTo>
                <a:close/>
              </a:path>
            </a:pathLst>
          </a:custGeom>
          <a:ln w="30480">
            <a:solidFill>
              <a:srgbClr val="771F2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2393475" y="2440895"/>
            <a:ext cx="1477010" cy="3486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</a:t>
            </a:r>
            <a:r>
              <a:rPr dirty="0" sz="950" spc="3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geral</a:t>
            </a:r>
            <a:r>
              <a:rPr dirty="0" sz="950" spc="5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até</a:t>
            </a:r>
            <a:r>
              <a:rPr dirty="0" sz="950" spc="4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7/4/22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ROBERTO</a:t>
            </a:r>
            <a:r>
              <a:rPr dirty="0" sz="1100" spc="110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20" b="1">
                <a:solidFill>
                  <a:srgbClr val="FFFFFF"/>
                </a:solidFill>
                <a:latin typeface="Century Gothic"/>
                <a:cs typeface="Century Gothic"/>
              </a:rPr>
              <a:t>SIMON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331494" y="2183337"/>
            <a:ext cx="1343025" cy="702310"/>
          </a:xfrm>
          <a:prstGeom prst="rect">
            <a:avLst/>
          </a:prstGeom>
        </p:spPr>
        <p:txBody>
          <a:bodyPr wrap="square" lIns="0" tIns="7620" rIns="0" bIns="0" rtlCol="0" vert="horz">
            <a:spAutoFit/>
          </a:bodyPr>
          <a:lstStyle/>
          <a:p>
            <a:pPr marL="12700" marR="5080">
              <a:lnSpc>
                <a:spcPct val="105300"/>
              </a:lnSpc>
              <a:spcBef>
                <a:spcPts val="60"/>
              </a:spcBef>
            </a:pPr>
            <a:r>
              <a:rPr dirty="0" sz="950">
                <a:solidFill>
                  <a:srgbClr val="771F28"/>
                </a:solidFill>
                <a:latin typeface="Century Gothic"/>
                <a:cs typeface="Century Gothic"/>
              </a:rPr>
              <a:t>equipe</a:t>
            </a:r>
            <a:r>
              <a:rPr dirty="0" sz="950" spc="4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771F28"/>
                </a:solidFill>
                <a:latin typeface="Century Gothic"/>
                <a:cs typeface="Century Gothic"/>
              </a:rPr>
              <a:t>CAU/BR </a:t>
            </a: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VANESSA</a:t>
            </a:r>
            <a:r>
              <a:rPr dirty="0" sz="1100" spc="125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OLIVEIRA </a:t>
            </a: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NAYANE</a:t>
            </a:r>
            <a:r>
              <a:rPr dirty="0" sz="1100" spc="125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OLIVEIRA </a:t>
            </a: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RENATA</a:t>
            </a:r>
            <a:r>
              <a:rPr dirty="0" sz="1100" spc="95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ALVES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/>
          <p:nvPr/>
        </p:nvSpPr>
        <p:spPr>
          <a:xfrm>
            <a:off x="269525" y="3811460"/>
            <a:ext cx="1868805" cy="563880"/>
          </a:xfrm>
          <a:custGeom>
            <a:avLst/>
            <a:gdLst/>
            <a:ahLst/>
            <a:cxnLst/>
            <a:rect l="l" t="t" r="r" b="b"/>
            <a:pathLst>
              <a:path w="1868805" h="563879">
                <a:moveTo>
                  <a:pt x="0" y="94487"/>
                </a:moveTo>
                <a:lnTo>
                  <a:pt x="7477" y="57864"/>
                </a:lnTo>
                <a:lnTo>
                  <a:pt x="27813" y="27812"/>
                </a:lnTo>
                <a:lnTo>
                  <a:pt x="57864" y="7477"/>
                </a:lnTo>
                <a:lnTo>
                  <a:pt x="94488" y="0"/>
                </a:lnTo>
                <a:lnTo>
                  <a:pt x="1773936" y="0"/>
                </a:lnTo>
                <a:lnTo>
                  <a:pt x="1810559" y="7477"/>
                </a:lnTo>
                <a:lnTo>
                  <a:pt x="1840611" y="27812"/>
                </a:lnTo>
                <a:lnTo>
                  <a:pt x="1860946" y="57864"/>
                </a:lnTo>
                <a:lnTo>
                  <a:pt x="1868424" y="94487"/>
                </a:lnTo>
                <a:lnTo>
                  <a:pt x="1868424" y="470916"/>
                </a:lnTo>
                <a:lnTo>
                  <a:pt x="1860946" y="507301"/>
                </a:lnTo>
                <a:lnTo>
                  <a:pt x="1840611" y="536828"/>
                </a:lnTo>
                <a:lnTo>
                  <a:pt x="1810559" y="556640"/>
                </a:lnTo>
                <a:lnTo>
                  <a:pt x="1773936" y="563879"/>
                </a:lnTo>
                <a:lnTo>
                  <a:pt x="94488" y="563879"/>
                </a:lnTo>
                <a:lnTo>
                  <a:pt x="57864" y="556640"/>
                </a:lnTo>
                <a:lnTo>
                  <a:pt x="27813" y="536828"/>
                </a:lnTo>
                <a:lnTo>
                  <a:pt x="7477" y="507301"/>
                </a:lnTo>
                <a:lnTo>
                  <a:pt x="0" y="470916"/>
                </a:lnTo>
                <a:lnTo>
                  <a:pt x="0" y="94487"/>
                </a:lnTo>
                <a:close/>
              </a:path>
            </a:pathLst>
          </a:custGeom>
          <a:ln w="30480">
            <a:solidFill>
              <a:srgbClr val="3B6431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12" name="object 12" descr=""/>
          <p:cNvGrpSpPr/>
          <p:nvPr/>
        </p:nvGrpSpPr>
        <p:grpSpPr>
          <a:xfrm>
            <a:off x="6225317" y="3793172"/>
            <a:ext cx="2159635" cy="594360"/>
            <a:chOff x="6225317" y="3793172"/>
            <a:chExt cx="2159635" cy="594360"/>
          </a:xfrm>
        </p:grpSpPr>
        <p:sp>
          <p:nvSpPr>
            <p:cNvPr id="13" name="object 13" descr=""/>
            <p:cNvSpPr/>
            <p:nvPr/>
          </p:nvSpPr>
          <p:spPr>
            <a:xfrm>
              <a:off x="6240557" y="3808412"/>
              <a:ext cx="2129155" cy="563880"/>
            </a:xfrm>
            <a:custGeom>
              <a:avLst/>
              <a:gdLst/>
              <a:ahLst/>
              <a:cxnLst/>
              <a:rect l="l" t="t" r="r" b="b"/>
              <a:pathLst>
                <a:path w="2129154" h="563879">
                  <a:moveTo>
                    <a:pt x="2036063" y="563879"/>
                  </a:moveTo>
                  <a:lnTo>
                    <a:pt x="94488" y="563879"/>
                  </a:lnTo>
                  <a:lnTo>
                    <a:pt x="57864" y="556402"/>
                  </a:lnTo>
                  <a:lnTo>
                    <a:pt x="27813" y="536066"/>
                  </a:lnTo>
                  <a:lnTo>
                    <a:pt x="7477" y="506015"/>
                  </a:lnTo>
                  <a:lnTo>
                    <a:pt x="0" y="469392"/>
                  </a:lnTo>
                  <a:lnTo>
                    <a:pt x="0" y="94487"/>
                  </a:lnTo>
                  <a:lnTo>
                    <a:pt x="7477" y="57221"/>
                  </a:lnTo>
                  <a:lnTo>
                    <a:pt x="27813" y="27241"/>
                  </a:lnTo>
                  <a:lnTo>
                    <a:pt x="57864" y="7262"/>
                  </a:lnTo>
                  <a:lnTo>
                    <a:pt x="94488" y="0"/>
                  </a:lnTo>
                  <a:lnTo>
                    <a:pt x="2036063" y="0"/>
                  </a:lnTo>
                  <a:lnTo>
                    <a:pt x="2072449" y="7262"/>
                  </a:lnTo>
                  <a:lnTo>
                    <a:pt x="2101977" y="27241"/>
                  </a:lnTo>
                  <a:lnTo>
                    <a:pt x="2121789" y="57221"/>
                  </a:lnTo>
                  <a:lnTo>
                    <a:pt x="2129028" y="94487"/>
                  </a:lnTo>
                  <a:lnTo>
                    <a:pt x="2129028" y="469392"/>
                  </a:lnTo>
                  <a:lnTo>
                    <a:pt x="2121789" y="506015"/>
                  </a:lnTo>
                  <a:lnTo>
                    <a:pt x="2101977" y="536066"/>
                  </a:lnTo>
                  <a:lnTo>
                    <a:pt x="2072449" y="556402"/>
                  </a:lnTo>
                  <a:lnTo>
                    <a:pt x="2036063" y="563879"/>
                  </a:lnTo>
                  <a:close/>
                </a:path>
              </a:pathLst>
            </a:custGeom>
            <a:solidFill>
              <a:srgbClr val="3B643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6240557" y="3808412"/>
              <a:ext cx="2129155" cy="563880"/>
            </a:xfrm>
            <a:custGeom>
              <a:avLst/>
              <a:gdLst/>
              <a:ahLst/>
              <a:cxnLst/>
              <a:rect l="l" t="t" r="r" b="b"/>
              <a:pathLst>
                <a:path w="2129154" h="563879">
                  <a:moveTo>
                    <a:pt x="0" y="94487"/>
                  </a:moveTo>
                  <a:lnTo>
                    <a:pt x="7477" y="57221"/>
                  </a:lnTo>
                  <a:lnTo>
                    <a:pt x="27813" y="27241"/>
                  </a:lnTo>
                  <a:lnTo>
                    <a:pt x="57864" y="7262"/>
                  </a:lnTo>
                  <a:lnTo>
                    <a:pt x="94488" y="0"/>
                  </a:lnTo>
                  <a:lnTo>
                    <a:pt x="2036063" y="0"/>
                  </a:lnTo>
                  <a:lnTo>
                    <a:pt x="2072449" y="7262"/>
                  </a:lnTo>
                  <a:lnTo>
                    <a:pt x="2101977" y="27241"/>
                  </a:lnTo>
                  <a:lnTo>
                    <a:pt x="2121789" y="57221"/>
                  </a:lnTo>
                  <a:lnTo>
                    <a:pt x="2129028" y="94487"/>
                  </a:lnTo>
                  <a:lnTo>
                    <a:pt x="2129028" y="469392"/>
                  </a:lnTo>
                  <a:lnTo>
                    <a:pt x="2121789" y="506015"/>
                  </a:lnTo>
                  <a:lnTo>
                    <a:pt x="2101977" y="536066"/>
                  </a:lnTo>
                  <a:lnTo>
                    <a:pt x="2072449" y="556402"/>
                  </a:lnTo>
                  <a:lnTo>
                    <a:pt x="2036063" y="563879"/>
                  </a:lnTo>
                  <a:lnTo>
                    <a:pt x="94488" y="563879"/>
                  </a:lnTo>
                  <a:lnTo>
                    <a:pt x="57864" y="556402"/>
                  </a:lnTo>
                  <a:lnTo>
                    <a:pt x="27813" y="536066"/>
                  </a:lnTo>
                  <a:lnTo>
                    <a:pt x="7477" y="506015"/>
                  </a:lnTo>
                  <a:lnTo>
                    <a:pt x="0" y="469392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3B643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 descr=""/>
          <p:cNvSpPr txBox="1"/>
          <p:nvPr/>
        </p:nvSpPr>
        <p:spPr>
          <a:xfrm>
            <a:off x="401593" y="3846042"/>
            <a:ext cx="1177925" cy="525145"/>
          </a:xfrm>
          <a:prstGeom prst="rect">
            <a:avLst/>
          </a:prstGeom>
        </p:spPr>
        <p:txBody>
          <a:bodyPr wrap="square" lIns="0" tIns="7620" rIns="0" bIns="0" rtlCol="0" vert="horz">
            <a:spAutoFit/>
          </a:bodyPr>
          <a:lstStyle/>
          <a:p>
            <a:pPr marL="12700" marR="5080">
              <a:lnSpc>
                <a:spcPct val="105100"/>
              </a:lnSpc>
              <a:spcBef>
                <a:spcPts val="60"/>
              </a:spcBef>
            </a:pPr>
            <a:r>
              <a:rPr dirty="0" sz="950">
                <a:solidFill>
                  <a:srgbClr val="3B6431"/>
                </a:solidFill>
                <a:latin typeface="Century Gothic"/>
                <a:cs typeface="Century Gothic"/>
              </a:rPr>
              <a:t>equipe</a:t>
            </a:r>
            <a:r>
              <a:rPr dirty="0" sz="950" spc="55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3B6431"/>
                </a:solidFill>
                <a:latin typeface="Century Gothic"/>
                <a:cs typeface="Century Gothic"/>
              </a:rPr>
              <a:t>CAU/SP </a:t>
            </a:r>
            <a:r>
              <a:rPr dirty="0" sz="1100" b="1">
                <a:solidFill>
                  <a:srgbClr val="3B6431"/>
                </a:solidFill>
                <a:latin typeface="Century Gothic"/>
                <a:cs typeface="Century Gothic"/>
              </a:rPr>
              <a:t>BRUNO</a:t>
            </a:r>
            <a:r>
              <a:rPr dirty="0" sz="1100" spc="90" b="1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3B6431"/>
                </a:solidFill>
                <a:latin typeface="Century Gothic"/>
                <a:cs typeface="Century Gothic"/>
              </a:rPr>
              <a:t>CORREIA </a:t>
            </a:r>
            <a:r>
              <a:rPr dirty="0" sz="1100" b="1">
                <a:solidFill>
                  <a:srgbClr val="3B6431"/>
                </a:solidFill>
                <a:latin typeface="Century Gothic"/>
                <a:cs typeface="Century Gothic"/>
              </a:rPr>
              <a:t>IGOR</a:t>
            </a:r>
            <a:r>
              <a:rPr dirty="0" sz="1100" spc="85" b="1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3B6431"/>
                </a:solidFill>
                <a:latin typeface="Century Gothic"/>
                <a:cs typeface="Century Gothic"/>
              </a:rPr>
              <a:t>CASAL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16" name="object 16" descr=""/>
          <p:cNvGrpSpPr/>
          <p:nvPr/>
        </p:nvGrpSpPr>
        <p:grpSpPr>
          <a:xfrm>
            <a:off x="2262917" y="3793172"/>
            <a:ext cx="1899285" cy="594360"/>
            <a:chOff x="2262917" y="3793172"/>
            <a:chExt cx="1899285" cy="594360"/>
          </a:xfrm>
        </p:grpSpPr>
        <p:sp>
          <p:nvSpPr>
            <p:cNvPr id="17" name="object 17" descr=""/>
            <p:cNvSpPr/>
            <p:nvPr/>
          </p:nvSpPr>
          <p:spPr>
            <a:xfrm>
              <a:off x="2278157" y="3808412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4" h="563879">
                  <a:moveTo>
                    <a:pt x="1773936" y="563879"/>
                  </a:moveTo>
                  <a:lnTo>
                    <a:pt x="94488" y="563879"/>
                  </a:lnTo>
                  <a:lnTo>
                    <a:pt x="57864" y="556402"/>
                  </a:lnTo>
                  <a:lnTo>
                    <a:pt x="27813" y="536066"/>
                  </a:lnTo>
                  <a:lnTo>
                    <a:pt x="7477" y="506015"/>
                  </a:lnTo>
                  <a:lnTo>
                    <a:pt x="0" y="469392"/>
                  </a:lnTo>
                  <a:lnTo>
                    <a:pt x="0" y="94487"/>
                  </a:lnTo>
                  <a:lnTo>
                    <a:pt x="7477" y="57221"/>
                  </a:lnTo>
                  <a:lnTo>
                    <a:pt x="27813" y="27241"/>
                  </a:lnTo>
                  <a:lnTo>
                    <a:pt x="57864" y="7262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262"/>
                  </a:lnTo>
                  <a:lnTo>
                    <a:pt x="1840611" y="27241"/>
                  </a:lnTo>
                  <a:lnTo>
                    <a:pt x="1860946" y="57221"/>
                  </a:lnTo>
                  <a:lnTo>
                    <a:pt x="1868424" y="94487"/>
                  </a:lnTo>
                  <a:lnTo>
                    <a:pt x="1868424" y="469392"/>
                  </a:lnTo>
                  <a:lnTo>
                    <a:pt x="1860946" y="506015"/>
                  </a:lnTo>
                  <a:lnTo>
                    <a:pt x="1840611" y="536066"/>
                  </a:lnTo>
                  <a:lnTo>
                    <a:pt x="1810559" y="556402"/>
                  </a:lnTo>
                  <a:lnTo>
                    <a:pt x="1773936" y="563879"/>
                  </a:lnTo>
                  <a:close/>
                </a:path>
              </a:pathLst>
            </a:custGeom>
            <a:solidFill>
              <a:srgbClr val="3B643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2278157" y="3808412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4" h="563879">
                  <a:moveTo>
                    <a:pt x="0" y="94487"/>
                  </a:moveTo>
                  <a:lnTo>
                    <a:pt x="7477" y="57221"/>
                  </a:lnTo>
                  <a:lnTo>
                    <a:pt x="27813" y="27241"/>
                  </a:lnTo>
                  <a:lnTo>
                    <a:pt x="57864" y="7262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262"/>
                  </a:lnTo>
                  <a:lnTo>
                    <a:pt x="1840611" y="27241"/>
                  </a:lnTo>
                  <a:lnTo>
                    <a:pt x="1860946" y="57221"/>
                  </a:lnTo>
                  <a:lnTo>
                    <a:pt x="1868424" y="94487"/>
                  </a:lnTo>
                  <a:lnTo>
                    <a:pt x="1868424" y="469392"/>
                  </a:lnTo>
                  <a:lnTo>
                    <a:pt x="1860946" y="506015"/>
                  </a:lnTo>
                  <a:lnTo>
                    <a:pt x="1840611" y="536066"/>
                  </a:lnTo>
                  <a:lnTo>
                    <a:pt x="1810559" y="556402"/>
                  </a:lnTo>
                  <a:lnTo>
                    <a:pt x="1773936" y="563879"/>
                  </a:lnTo>
                  <a:lnTo>
                    <a:pt x="94488" y="563879"/>
                  </a:lnTo>
                  <a:lnTo>
                    <a:pt x="57864" y="556402"/>
                  </a:lnTo>
                  <a:lnTo>
                    <a:pt x="27813" y="536066"/>
                  </a:lnTo>
                  <a:lnTo>
                    <a:pt x="7477" y="506015"/>
                  </a:lnTo>
                  <a:lnTo>
                    <a:pt x="0" y="469392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3B643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 descr=""/>
          <p:cNvSpPr txBox="1"/>
          <p:nvPr/>
        </p:nvSpPr>
        <p:spPr>
          <a:xfrm>
            <a:off x="2397988" y="3914644"/>
            <a:ext cx="1371600" cy="3486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</a:t>
            </a:r>
            <a:r>
              <a:rPr dirty="0" sz="950" spc="6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desde</a:t>
            </a:r>
            <a:r>
              <a:rPr dirty="0" sz="950" spc="3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14/3/22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RICARDO</a:t>
            </a:r>
            <a:r>
              <a:rPr dirty="0" sz="1100" spc="12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SILOTTO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0" name="object 20" descr=""/>
          <p:cNvSpPr/>
          <p:nvPr/>
        </p:nvSpPr>
        <p:spPr>
          <a:xfrm>
            <a:off x="2261393" y="3079940"/>
            <a:ext cx="1868805" cy="565785"/>
          </a:xfrm>
          <a:custGeom>
            <a:avLst/>
            <a:gdLst/>
            <a:ahLst/>
            <a:cxnLst/>
            <a:rect l="l" t="t" r="r" b="b"/>
            <a:pathLst>
              <a:path w="1868804" h="565785">
                <a:moveTo>
                  <a:pt x="0" y="94487"/>
                </a:moveTo>
                <a:lnTo>
                  <a:pt x="7477" y="57864"/>
                </a:lnTo>
                <a:lnTo>
                  <a:pt x="27813" y="27812"/>
                </a:lnTo>
                <a:lnTo>
                  <a:pt x="57864" y="7477"/>
                </a:lnTo>
                <a:lnTo>
                  <a:pt x="94488" y="0"/>
                </a:lnTo>
                <a:lnTo>
                  <a:pt x="1773936" y="0"/>
                </a:lnTo>
                <a:lnTo>
                  <a:pt x="1810559" y="7477"/>
                </a:lnTo>
                <a:lnTo>
                  <a:pt x="1840611" y="27812"/>
                </a:lnTo>
                <a:lnTo>
                  <a:pt x="1860946" y="57864"/>
                </a:lnTo>
                <a:lnTo>
                  <a:pt x="1868424" y="94487"/>
                </a:lnTo>
                <a:lnTo>
                  <a:pt x="1868424" y="470916"/>
                </a:lnTo>
                <a:lnTo>
                  <a:pt x="1860946" y="507539"/>
                </a:lnTo>
                <a:lnTo>
                  <a:pt x="1840611" y="537590"/>
                </a:lnTo>
                <a:lnTo>
                  <a:pt x="1810559" y="557926"/>
                </a:lnTo>
                <a:lnTo>
                  <a:pt x="1773936" y="565403"/>
                </a:lnTo>
                <a:lnTo>
                  <a:pt x="94488" y="565403"/>
                </a:lnTo>
                <a:lnTo>
                  <a:pt x="57864" y="557926"/>
                </a:lnTo>
                <a:lnTo>
                  <a:pt x="27813" y="537590"/>
                </a:lnTo>
                <a:lnTo>
                  <a:pt x="7477" y="507539"/>
                </a:lnTo>
                <a:lnTo>
                  <a:pt x="0" y="470916"/>
                </a:lnTo>
                <a:lnTo>
                  <a:pt x="0" y="94487"/>
                </a:lnTo>
                <a:close/>
              </a:path>
            </a:pathLst>
          </a:custGeom>
          <a:ln w="30480">
            <a:solidFill>
              <a:srgbClr val="B35E07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21" name="object 21" descr=""/>
          <p:cNvGrpSpPr/>
          <p:nvPr/>
        </p:nvGrpSpPr>
        <p:grpSpPr>
          <a:xfrm>
            <a:off x="255809" y="3066224"/>
            <a:ext cx="1897380" cy="594360"/>
            <a:chOff x="255809" y="3066224"/>
            <a:chExt cx="1897380" cy="594360"/>
          </a:xfrm>
        </p:grpSpPr>
        <p:sp>
          <p:nvSpPr>
            <p:cNvPr id="22" name="object 22" descr=""/>
            <p:cNvSpPr/>
            <p:nvPr/>
          </p:nvSpPr>
          <p:spPr>
            <a:xfrm>
              <a:off x="271049" y="3081464"/>
              <a:ext cx="1866900" cy="563880"/>
            </a:xfrm>
            <a:custGeom>
              <a:avLst/>
              <a:gdLst/>
              <a:ahLst/>
              <a:cxnLst/>
              <a:rect l="l" t="t" r="r" b="b"/>
              <a:pathLst>
                <a:path w="1866900" h="563879">
                  <a:moveTo>
                    <a:pt x="1772412" y="563879"/>
                  </a:moveTo>
                  <a:lnTo>
                    <a:pt x="92964" y="563879"/>
                  </a:lnTo>
                  <a:lnTo>
                    <a:pt x="56578" y="556402"/>
                  </a:lnTo>
                  <a:lnTo>
                    <a:pt x="27051" y="536066"/>
                  </a:lnTo>
                  <a:lnTo>
                    <a:pt x="7239" y="506015"/>
                  </a:lnTo>
                  <a:lnTo>
                    <a:pt x="0" y="469391"/>
                  </a:lnTo>
                  <a:lnTo>
                    <a:pt x="0" y="92963"/>
                  </a:lnTo>
                  <a:lnTo>
                    <a:pt x="7239" y="56578"/>
                  </a:lnTo>
                  <a:lnTo>
                    <a:pt x="27051" y="27050"/>
                  </a:lnTo>
                  <a:lnTo>
                    <a:pt x="56578" y="7238"/>
                  </a:lnTo>
                  <a:lnTo>
                    <a:pt x="92964" y="0"/>
                  </a:lnTo>
                  <a:lnTo>
                    <a:pt x="1772412" y="0"/>
                  </a:lnTo>
                  <a:lnTo>
                    <a:pt x="1809035" y="7238"/>
                  </a:lnTo>
                  <a:lnTo>
                    <a:pt x="1839087" y="27050"/>
                  </a:lnTo>
                  <a:lnTo>
                    <a:pt x="1859422" y="56578"/>
                  </a:lnTo>
                  <a:lnTo>
                    <a:pt x="1866900" y="92963"/>
                  </a:lnTo>
                  <a:lnTo>
                    <a:pt x="1866900" y="469391"/>
                  </a:lnTo>
                  <a:lnTo>
                    <a:pt x="1859422" y="506015"/>
                  </a:lnTo>
                  <a:lnTo>
                    <a:pt x="1839087" y="536066"/>
                  </a:lnTo>
                  <a:lnTo>
                    <a:pt x="1809035" y="556402"/>
                  </a:lnTo>
                  <a:lnTo>
                    <a:pt x="1772412" y="563879"/>
                  </a:lnTo>
                  <a:close/>
                </a:path>
              </a:pathLst>
            </a:custGeom>
            <a:solidFill>
              <a:srgbClr val="B35E0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271049" y="3081464"/>
              <a:ext cx="1866900" cy="563880"/>
            </a:xfrm>
            <a:custGeom>
              <a:avLst/>
              <a:gdLst/>
              <a:ahLst/>
              <a:cxnLst/>
              <a:rect l="l" t="t" r="r" b="b"/>
              <a:pathLst>
                <a:path w="1866900" h="563879">
                  <a:moveTo>
                    <a:pt x="0" y="92963"/>
                  </a:moveTo>
                  <a:lnTo>
                    <a:pt x="7239" y="56578"/>
                  </a:lnTo>
                  <a:lnTo>
                    <a:pt x="27051" y="27050"/>
                  </a:lnTo>
                  <a:lnTo>
                    <a:pt x="56578" y="7238"/>
                  </a:lnTo>
                  <a:lnTo>
                    <a:pt x="92964" y="0"/>
                  </a:lnTo>
                  <a:lnTo>
                    <a:pt x="1772412" y="0"/>
                  </a:lnTo>
                  <a:lnTo>
                    <a:pt x="1809035" y="7238"/>
                  </a:lnTo>
                  <a:lnTo>
                    <a:pt x="1839087" y="27050"/>
                  </a:lnTo>
                  <a:lnTo>
                    <a:pt x="1859422" y="56578"/>
                  </a:lnTo>
                  <a:lnTo>
                    <a:pt x="1866900" y="92963"/>
                  </a:lnTo>
                  <a:lnTo>
                    <a:pt x="1866900" y="469391"/>
                  </a:lnTo>
                  <a:lnTo>
                    <a:pt x="1859422" y="506015"/>
                  </a:lnTo>
                  <a:lnTo>
                    <a:pt x="1839087" y="536066"/>
                  </a:lnTo>
                  <a:lnTo>
                    <a:pt x="1809035" y="556402"/>
                  </a:lnTo>
                  <a:lnTo>
                    <a:pt x="1772412" y="563879"/>
                  </a:lnTo>
                  <a:lnTo>
                    <a:pt x="92964" y="563879"/>
                  </a:lnTo>
                  <a:lnTo>
                    <a:pt x="56578" y="556402"/>
                  </a:lnTo>
                  <a:lnTo>
                    <a:pt x="27051" y="536066"/>
                  </a:lnTo>
                  <a:lnTo>
                    <a:pt x="7239" y="506015"/>
                  </a:lnTo>
                  <a:lnTo>
                    <a:pt x="0" y="469391"/>
                  </a:lnTo>
                  <a:lnTo>
                    <a:pt x="0" y="92963"/>
                  </a:lnTo>
                  <a:close/>
                </a:path>
              </a:pathLst>
            </a:custGeom>
            <a:ln w="30480">
              <a:solidFill>
                <a:srgbClr val="B35E0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4" name="object 24" descr=""/>
          <p:cNvSpPr txBox="1"/>
          <p:nvPr/>
        </p:nvSpPr>
        <p:spPr>
          <a:xfrm>
            <a:off x="316256" y="3186137"/>
            <a:ext cx="1659255" cy="34988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</a:t>
            </a:r>
            <a:r>
              <a:rPr dirty="0" sz="950" spc="4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CAU/CE</a:t>
            </a:r>
            <a:r>
              <a:rPr dirty="0" sz="950" spc="5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até</a:t>
            </a:r>
            <a:r>
              <a:rPr dirty="0" sz="950" spc="6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5/9/22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LEONARDO</a:t>
            </a:r>
            <a:r>
              <a:rPr dirty="0" sz="1100" spc="160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RIBEIRO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2369127" y="3128234"/>
            <a:ext cx="1190625" cy="476884"/>
          </a:xfrm>
          <a:prstGeom prst="rect">
            <a:avLst/>
          </a:prstGeom>
        </p:spPr>
        <p:txBody>
          <a:bodyPr wrap="square" lIns="0" tIns="48260" rIns="0" bIns="0" rtlCol="0" vert="horz">
            <a:spAutoFit/>
          </a:bodyPr>
          <a:lstStyle/>
          <a:p>
            <a:pPr marL="12700" marR="5080">
              <a:lnSpc>
                <a:spcPct val="77100"/>
              </a:lnSpc>
              <a:spcBef>
                <a:spcPts val="380"/>
              </a:spcBef>
            </a:pPr>
            <a:r>
              <a:rPr dirty="0" sz="950">
                <a:solidFill>
                  <a:srgbClr val="B35E07"/>
                </a:solidFill>
                <a:latin typeface="Century Gothic"/>
                <a:cs typeface="Century Gothic"/>
              </a:rPr>
              <a:t>de</a:t>
            </a:r>
            <a:r>
              <a:rPr dirty="0" sz="950" spc="5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B35E07"/>
                </a:solidFill>
                <a:latin typeface="Century Gothic"/>
                <a:cs typeface="Century Gothic"/>
              </a:rPr>
              <a:t>1/19</a:t>
            </a:r>
            <a:r>
              <a:rPr dirty="0" sz="950" spc="40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B35E07"/>
                </a:solidFill>
                <a:latin typeface="Century Gothic"/>
                <a:cs typeface="Century Gothic"/>
              </a:rPr>
              <a:t>a</a:t>
            </a:r>
            <a:r>
              <a:rPr dirty="0" sz="950" spc="30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B35E07"/>
                </a:solidFill>
                <a:latin typeface="Century Gothic"/>
                <a:cs typeface="Century Gothic"/>
              </a:rPr>
              <a:t>5/9/22 (</a:t>
            </a:r>
            <a:r>
              <a:rPr dirty="0" sz="950" spc="10">
                <a:solidFill>
                  <a:srgbClr val="B35E07"/>
                </a:solidFill>
                <a:latin typeface="Century Gothic"/>
                <a:cs typeface="Century Gothic"/>
              </a:rPr>
              <a:t>e</a:t>
            </a:r>
            <a:r>
              <a:rPr dirty="0" sz="950">
                <a:solidFill>
                  <a:srgbClr val="B35E07"/>
                </a:solidFill>
                <a:latin typeface="Century Gothic"/>
                <a:cs typeface="Century Gothic"/>
              </a:rPr>
              <a:t>n</a:t>
            </a:r>
            <a:r>
              <a:rPr dirty="0" sz="950" spc="20">
                <a:solidFill>
                  <a:srgbClr val="B35E07"/>
                </a:solidFill>
                <a:latin typeface="Century Gothic"/>
                <a:cs typeface="Century Gothic"/>
              </a:rPr>
              <a:t>c</a:t>
            </a:r>
            <a:r>
              <a:rPr dirty="0" sz="950">
                <a:solidFill>
                  <a:srgbClr val="B35E07"/>
                </a:solidFill>
                <a:latin typeface="Century Gothic"/>
                <a:cs typeface="Century Gothic"/>
              </a:rPr>
              <a:t>e</a:t>
            </a:r>
            <a:r>
              <a:rPr dirty="0" sz="950" spc="15">
                <a:solidFill>
                  <a:srgbClr val="B35E07"/>
                </a:solidFill>
                <a:latin typeface="Century Gothic"/>
                <a:cs typeface="Century Gothic"/>
              </a:rPr>
              <a:t>r</a:t>
            </a:r>
            <a:r>
              <a:rPr dirty="0" sz="950" spc="5">
                <a:solidFill>
                  <a:srgbClr val="B35E07"/>
                </a:solidFill>
                <a:latin typeface="Century Gothic"/>
                <a:cs typeface="Century Gothic"/>
              </a:rPr>
              <a:t>ra</a:t>
            </a:r>
            <a:r>
              <a:rPr dirty="0" sz="950" spc="20">
                <a:solidFill>
                  <a:srgbClr val="B35E07"/>
                </a:solidFill>
                <a:latin typeface="Century Gothic"/>
                <a:cs typeface="Century Gothic"/>
              </a:rPr>
              <a:t>m</a:t>
            </a:r>
            <a:r>
              <a:rPr dirty="0" sz="950" spc="10">
                <a:solidFill>
                  <a:srgbClr val="B35E07"/>
                </a:solidFill>
                <a:latin typeface="Century Gothic"/>
                <a:cs typeface="Century Gothic"/>
              </a:rPr>
              <a:t>e</a:t>
            </a:r>
            <a:r>
              <a:rPr dirty="0" sz="950" spc="-200">
                <a:solidFill>
                  <a:srgbClr val="B35E07"/>
                </a:solidFill>
                <a:latin typeface="Century Gothic"/>
                <a:cs typeface="Century Gothic"/>
              </a:rPr>
              <a:t>n</a:t>
            </a:r>
            <a:r>
              <a:rPr dirty="0" baseline="-4115" sz="2025" spc="-810">
                <a:solidFill>
                  <a:srgbClr val="FFFFFF"/>
                </a:solidFill>
                <a:latin typeface="Century Gothic"/>
                <a:cs typeface="Century Gothic"/>
              </a:rPr>
              <a:t>v</a:t>
            </a:r>
            <a:r>
              <a:rPr dirty="0" sz="950" spc="-10">
                <a:solidFill>
                  <a:srgbClr val="B35E07"/>
                </a:solidFill>
                <a:latin typeface="Century Gothic"/>
                <a:cs typeface="Century Gothic"/>
              </a:rPr>
              <a:t>t</a:t>
            </a:r>
            <a:r>
              <a:rPr dirty="0" sz="950" spc="10">
                <a:solidFill>
                  <a:srgbClr val="B35E07"/>
                </a:solidFill>
                <a:latin typeface="Century Gothic"/>
                <a:cs typeface="Century Gothic"/>
              </a:rPr>
              <a:t>o</a:t>
            </a:r>
            <a:r>
              <a:rPr dirty="0" sz="950" spc="30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950" spc="-25">
                <a:solidFill>
                  <a:srgbClr val="B35E07"/>
                </a:solidFill>
                <a:latin typeface="Century Gothic"/>
                <a:cs typeface="Century Gothic"/>
              </a:rPr>
              <a:t>das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ts val="1120"/>
              </a:lnSpc>
            </a:pPr>
            <a:r>
              <a:rPr dirty="0" sz="950" spc="-10">
                <a:solidFill>
                  <a:srgbClr val="B35E07"/>
                </a:solidFill>
                <a:latin typeface="Century Gothic"/>
                <a:cs typeface="Century Gothic"/>
              </a:rPr>
              <a:t>atividades)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/>
          <p:nvPr/>
        </p:nvSpPr>
        <p:spPr>
          <a:xfrm>
            <a:off x="4270025" y="3811460"/>
            <a:ext cx="1866900" cy="563880"/>
          </a:xfrm>
          <a:custGeom>
            <a:avLst/>
            <a:gdLst/>
            <a:ahLst/>
            <a:cxnLst/>
            <a:rect l="l" t="t" r="r" b="b"/>
            <a:pathLst>
              <a:path w="1866900" h="563879">
                <a:moveTo>
                  <a:pt x="0" y="94487"/>
                </a:moveTo>
                <a:lnTo>
                  <a:pt x="7477" y="57864"/>
                </a:lnTo>
                <a:lnTo>
                  <a:pt x="27813" y="27812"/>
                </a:lnTo>
                <a:lnTo>
                  <a:pt x="57864" y="7477"/>
                </a:lnTo>
                <a:lnTo>
                  <a:pt x="94488" y="0"/>
                </a:lnTo>
                <a:lnTo>
                  <a:pt x="1773936" y="0"/>
                </a:lnTo>
                <a:lnTo>
                  <a:pt x="1810321" y="7477"/>
                </a:lnTo>
                <a:lnTo>
                  <a:pt x="1839848" y="27812"/>
                </a:lnTo>
                <a:lnTo>
                  <a:pt x="1859660" y="57864"/>
                </a:lnTo>
                <a:lnTo>
                  <a:pt x="1866900" y="94487"/>
                </a:lnTo>
                <a:lnTo>
                  <a:pt x="1866900" y="470916"/>
                </a:lnTo>
                <a:lnTo>
                  <a:pt x="1859660" y="507301"/>
                </a:lnTo>
                <a:lnTo>
                  <a:pt x="1839848" y="536828"/>
                </a:lnTo>
                <a:lnTo>
                  <a:pt x="1810321" y="556640"/>
                </a:lnTo>
                <a:lnTo>
                  <a:pt x="1773936" y="563879"/>
                </a:lnTo>
                <a:lnTo>
                  <a:pt x="94488" y="563879"/>
                </a:lnTo>
                <a:lnTo>
                  <a:pt x="57864" y="556640"/>
                </a:lnTo>
                <a:lnTo>
                  <a:pt x="27813" y="536828"/>
                </a:lnTo>
                <a:lnTo>
                  <a:pt x="7477" y="507301"/>
                </a:lnTo>
                <a:lnTo>
                  <a:pt x="0" y="470916"/>
                </a:lnTo>
                <a:lnTo>
                  <a:pt x="0" y="94487"/>
                </a:lnTo>
                <a:close/>
              </a:path>
            </a:pathLst>
          </a:custGeom>
          <a:ln w="30480">
            <a:solidFill>
              <a:srgbClr val="3B643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 descr=""/>
          <p:cNvSpPr txBox="1"/>
          <p:nvPr/>
        </p:nvSpPr>
        <p:spPr>
          <a:xfrm>
            <a:off x="4399055" y="3911812"/>
            <a:ext cx="1094105" cy="375920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12700" marR="5080">
              <a:lnSpc>
                <a:spcPct val="105500"/>
              </a:lnSpc>
              <a:spcBef>
                <a:spcPts val="65"/>
              </a:spcBef>
            </a:pPr>
            <a:r>
              <a:rPr dirty="0" sz="1100">
                <a:solidFill>
                  <a:srgbClr val="3B6431"/>
                </a:solidFill>
                <a:latin typeface="Century Gothic"/>
                <a:cs typeface="Century Gothic"/>
              </a:rPr>
              <a:t>desde</a:t>
            </a:r>
            <a:r>
              <a:rPr dirty="0" sz="1100" spc="80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3B6431"/>
                </a:solidFill>
                <a:latin typeface="Century Gothic"/>
                <a:cs typeface="Century Gothic"/>
              </a:rPr>
              <a:t>2015</a:t>
            </a:r>
            <a:r>
              <a:rPr dirty="0" sz="1100" spc="65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1100" spc="-25">
                <a:solidFill>
                  <a:srgbClr val="3B6431"/>
                </a:solidFill>
                <a:latin typeface="Century Gothic"/>
                <a:cs typeface="Century Gothic"/>
              </a:rPr>
              <a:t>em </a:t>
            </a:r>
            <a:r>
              <a:rPr dirty="0" sz="1100" spc="-10">
                <a:solidFill>
                  <a:srgbClr val="3B6431"/>
                </a:solidFill>
                <a:latin typeface="Century Gothic"/>
                <a:cs typeface="Century Gothic"/>
              </a:rPr>
              <a:t>atividade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8" name="object 28" descr=""/>
          <p:cNvSpPr/>
          <p:nvPr/>
        </p:nvSpPr>
        <p:spPr>
          <a:xfrm>
            <a:off x="4270025" y="2331656"/>
            <a:ext cx="1923414" cy="609600"/>
          </a:xfrm>
          <a:custGeom>
            <a:avLst/>
            <a:gdLst/>
            <a:ahLst/>
            <a:cxnLst/>
            <a:rect l="l" t="t" r="r" b="b"/>
            <a:pathLst>
              <a:path w="1923414" h="609600">
                <a:moveTo>
                  <a:pt x="0" y="100584"/>
                </a:moveTo>
                <a:lnTo>
                  <a:pt x="8024" y="61722"/>
                </a:lnTo>
                <a:lnTo>
                  <a:pt x="29908" y="29718"/>
                </a:lnTo>
                <a:lnTo>
                  <a:pt x="62364" y="8001"/>
                </a:lnTo>
                <a:lnTo>
                  <a:pt x="102108" y="0"/>
                </a:lnTo>
                <a:lnTo>
                  <a:pt x="1822704" y="0"/>
                </a:lnTo>
                <a:lnTo>
                  <a:pt x="1862208" y="8001"/>
                </a:lnTo>
                <a:lnTo>
                  <a:pt x="1894141" y="29718"/>
                </a:lnTo>
                <a:lnTo>
                  <a:pt x="1915501" y="61722"/>
                </a:lnTo>
                <a:lnTo>
                  <a:pt x="1923287" y="100584"/>
                </a:lnTo>
                <a:lnTo>
                  <a:pt x="1923287" y="509016"/>
                </a:lnTo>
                <a:lnTo>
                  <a:pt x="1915501" y="548520"/>
                </a:lnTo>
                <a:lnTo>
                  <a:pt x="1894141" y="580453"/>
                </a:lnTo>
                <a:lnTo>
                  <a:pt x="1862208" y="601813"/>
                </a:lnTo>
                <a:lnTo>
                  <a:pt x="1822704" y="609599"/>
                </a:lnTo>
                <a:lnTo>
                  <a:pt x="102108" y="609599"/>
                </a:lnTo>
                <a:lnTo>
                  <a:pt x="62364" y="601813"/>
                </a:lnTo>
                <a:lnTo>
                  <a:pt x="29908" y="580453"/>
                </a:lnTo>
                <a:lnTo>
                  <a:pt x="8024" y="548520"/>
                </a:lnTo>
                <a:lnTo>
                  <a:pt x="0" y="509016"/>
                </a:lnTo>
                <a:lnTo>
                  <a:pt x="0" y="100584"/>
                </a:lnTo>
                <a:close/>
              </a:path>
            </a:pathLst>
          </a:custGeom>
          <a:ln w="30480">
            <a:solidFill>
              <a:srgbClr val="771F2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 descr=""/>
          <p:cNvSpPr txBox="1"/>
          <p:nvPr/>
        </p:nvSpPr>
        <p:spPr>
          <a:xfrm>
            <a:off x="4399055" y="2440895"/>
            <a:ext cx="1496695" cy="3486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771F28"/>
                </a:solidFill>
                <a:latin typeface="Century Gothic"/>
                <a:cs typeface="Century Gothic"/>
              </a:rPr>
              <a:t>ouvidora</a:t>
            </a:r>
            <a:r>
              <a:rPr dirty="0" sz="950" spc="6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771F28"/>
                </a:solidFill>
                <a:latin typeface="Century Gothic"/>
                <a:cs typeface="Century Gothic"/>
              </a:rPr>
              <a:t>geral</a:t>
            </a:r>
            <a:r>
              <a:rPr dirty="0" sz="950" spc="5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771F28"/>
                </a:solidFill>
                <a:latin typeface="Century Gothic"/>
                <a:cs typeface="Century Gothic"/>
              </a:rPr>
              <a:t>2-26/5/22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SYLVIA</a:t>
            </a:r>
            <a:r>
              <a:rPr dirty="0" sz="1100" spc="90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FICHER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30" name="object 30" descr=""/>
          <p:cNvGrpSpPr/>
          <p:nvPr/>
        </p:nvGrpSpPr>
        <p:grpSpPr>
          <a:xfrm>
            <a:off x="6251225" y="2316416"/>
            <a:ext cx="2133600" cy="640080"/>
            <a:chOff x="6251225" y="2316416"/>
            <a:chExt cx="2133600" cy="640080"/>
          </a:xfrm>
        </p:grpSpPr>
        <p:sp>
          <p:nvSpPr>
            <p:cNvPr id="31" name="object 31" descr=""/>
            <p:cNvSpPr/>
            <p:nvPr/>
          </p:nvSpPr>
          <p:spPr>
            <a:xfrm>
              <a:off x="6266465" y="2331656"/>
              <a:ext cx="2103120" cy="609600"/>
            </a:xfrm>
            <a:custGeom>
              <a:avLst/>
              <a:gdLst/>
              <a:ahLst/>
              <a:cxnLst/>
              <a:rect l="l" t="t" r="r" b="b"/>
              <a:pathLst>
                <a:path w="2103120" h="609600">
                  <a:moveTo>
                    <a:pt x="2002536" y="609599"/>
                  </a:moveTo>
                  <a:lnTo>
                    <a:pt x="102108" y="609599"/>
                  </a:lnTo>
                  <a:lnTo>
                    <a:pt x="62364" y="601813"/>
                  </a:lnTo>
                  <a:lnTo>
                    <a:pt x="29908" y="580453"/>
                  </a:lnTo>
                  <a:lnTo>
                    <a:pt x="8024" y="548520"/>
                  </a:lnTo>
                  <a:lnTo>
                    <a:pt x="0" y="509016"/>
                  </a:lnTo>
                  <a:lnTo>
                    <a:pt x="0" y="100584"/>
                  </a:lnTo>
                  <a:lnTo>
                    <a:pt x="8024" y="61722"/>
                  </a:lnTo>
                  <a:lnTo>
                    <a:pt x="29908" y="29718"/>
                  </a:lnTo>
                  <a:lnTo>
                    <a:pt x="62364" y="8001"/>
                  </a:lnTo>
                  <a:lnTo>
                    <a:pt x="102108" y="0"/>
                  </a:lnTo>
                  <a:lnTo>
                    <a:pt x="2002536" y="0"/>
                  </a:lnTo>
                  <a:lnTo>
                    <a:pt x="2041398" y="8001"/>
                  </a:lnTo>
                  <a:lnTo>
                    <a:pt x="2073402" y="29718"/>
                  </a:lnTo>
                  <a:lnTo>
                    <a:pt x="2095119" y="61722"/>
                  </a:lnTo>
                  <a:lnTo>
                    <a:pt x="2103120" y="100584"/>
                  </a:lnTo>
                  <a:lnTo>
                    <a:pt x="2103120" y="509016"/>
                  </a:lnTo>
                  <a:lnTo>
                    <a:pt x="2095119" y="548520"/>
                  </a:lnTo>
                  <a:lnTo>
                    <a:pt x="2073402" y="580453"/>
                  </a:lnTo>
                  <a:lnTo>
                    <a:pt x="2041398" y="601813"/>
                  </a:lnTo>
                  <a:lnTo>
                    <a:pt x="2002536" y="609599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6266465" y="2331656"/>
              <a:ext cx="2103120" cy="609600"/>
            </a:xfrm>
            <a:custGeom>
              <a:avLst/>
              <a:gdLst/>
              <a:ahLst/>
              <a:cxnLst/>
              <a:rect l="l" t="t" r="r" b="b"/>
              <a:pathLst>
                <a:path w="2103120" h="609600">
                  <a:moveTo>
                    <a:pt x="0" y="100584"/>
                  </a:moveTo>
                  <a:lnTo>
                    <a:pt x="8024" y="61722"/>
                  </a:lnTo>
                  <a:lnTo>
                    <a:pt x="29908" y="29718"/>
                  </a:lnTo>
                  <a:lnTo>
                    <a:pt x="62364" y="8001"/>
                  </a:lnTo>
                  <a:lnTo>
                    <a:pt x="102108" y="0"/>
                  </a:lnTo>
                  <a:lnTo>
                    <a:pt x="2002536" y="0"/>
                  </a:lnTo>
                  <a:lnTo>
                    <a:pt x="2041398" y="8001"/>
                  </a:lnTo>
                  <a:lnTo>
                    <a:pt x="2073402" y="29718"/>
                  </a:lnTo>
                  <a:lnTo>
                    <a:pt x="2095119" y="61722"/>
                  </a:lnTo>
                  <a:lnTo>
                    <a:pt x="2103120" y="100584"/>
                  </a:lnTo>
                  <a:lnTo>
                    <a:pt x="2103120" y="509016"/>
                  </a:lnTo>
                  <a:lnTo>
                    <a:pt x="2095119" y="548520"/>
                  </a:lnTo>
                  <a:lnTo>
                    <a:pt x="2073402" y="580453"/>
                  </a:lnTo>
                  <a:lnTo>
                    <a:pt x="2041398" y="601813"/>
                  </a:lnTo>
                  <a:lnTo>
                    <a:pt x="2002536" y="609599"/>
                  </a:lnTo>
                  <a:lnTo>
                    <a:pt x="102108" y="609599"/>
                  </a:lnTo>
                  <a:lnTo>
                    <a:pt x="62364" y="601813"/>
                  </a:lnTo>
                  <a:lnTo>
                    <a:pt x="29908" y="580453"/>
                  </a:lnTo>
                  <a:lnTo>
                    <a:pt x="8024" y="548520"/>
                  </a:lnTo>
                  <a:lnTo>
                    <a:pt x="0" y="509016"/>
                  </a:lnTo>
                  <a:lnTo>
                    <a:pt x="0" y="100584"/>
                  </a:lnTo>
                  <a:close/>
                </a:path>
              </a:pathLst>
            </a:custGeom>
            <a:ln w="30480">
              <a:solidFill>
                <a:srgbClr val="771F2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3" name="object 33" descr=""/>
          <p:cNvSpPr txBox="1"/>
          <p:nvPr/>
        </p:nvSpPr>
        <p:spPr>
          <a:xfrm>
            <a:off x="6372601" y="2440895"/>
            <a:ext cx="1801495" cy="3486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ouvidora</a:t>
            </a:r>
            <a:r>
              <a:rPr dirty="0" sz="950" spc="7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geral</a:t>
            </a:r>
            <a:r>
              <a:rPr dirty="0" sz="950" spc="6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desde</a:t>
            </a:r>
            <a:r>
              <a:rPr dirty="0" sz="950" spc="3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26/7/22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ANA</a:t>
            </a:r>
            <a:r>
              <a:rPr dirty="0" sz="1100" spc="6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LATERZA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4" name="object 34"/>
          <p:cNvSpPr txBox="1">
            <a:spLocks noGrp="1"/>
          </p:cNvSpPr>
          <p:nvPr>
            <p:ph type="title"/>
          </p:nvPr>
        </p:nvSpPr>
        <p:spPr>
          <a:xfrm>
            <a:off x="5674612" y="537862"/>
            <a:ext cx="3041650" cy="554990"/>
          </a:xfrm>
          <a:prstGeom prst="rect"/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ts val="2645"/>
              </a:lnSpc>
              <a:spcBef>
                <a:spcPts val="115"/>
              </a:spcBef>
            </a:pPr>
            <a:r>
              <a:rPr dirty="0" sz="2250">
                <a:solidFill>
                  <a:srgbClr val="183B46"/>
                </a:solidFill>
              </a:rPr>
              <a:t>PERFIL</a:t>
            </a:r>
            <a:r>
              <a:rPr dirty="0" sz="2250" spc="-10">
                <a:solidFill>
                  <a:srgbClr val="183B46"/>
                </a:solidFill>
              </a:rPr>
              <a:t> </a:t>
            </a:r>
            <a:r>
              <a:rPr dirty="0" sz="2250">
                <a:solidFill>
                  <a:srgbClr val="183B46"/>
                </a:solidFill>
              </a:rPr>
              <a:t>DA </a:t>
            </a:r>
            <a:r>
              <a:rPr dirty="0" sz="2250" spc="-10">
                <a:solidFill>
                  <a:srgbClr val="183B46"/>
                </a:solidFill>
              </a:rPr>
              <a:t>OUVIDORIA</a:t>
            </a:r>
            <a:endParaRPr sz="2250"/>
          </a:p>
          <a:p>
            <a:pPr marL="1793875">
              <a:lnSpc>
                <a:spcPts val="1505"/>
              </a:lnSpc>
            </a:pPr>
            <a:r>
              <a:rPr dirty="0" sz="1300">
                <a:solidFill>
                  <a:srgbClr val="183B46"/>
                </a:solidFill>
              </a:rPr>
              <a:t>no</a:t>
            </a:r>
            <a:r>
              <a:rPr dirty="0" sz="1300" spc="-20">
                <a:solidFill>
                  <a:srgbClr val="183B46"/>
                </a:solidFill>
              </a:rPr>
              <a:t> </a:t>
            </a:r>
            <a:r>
              <a:rPr dirty="0" sz="1300">
                <a:solidFill>
                  <a:srgbClr val="183B46"/>
                </a:solidFill>
              </a:rPr>
              <a:t>ano</a:t>
            </a:r>
            <a:r>
              <a:rPr dirty="0" sz="1300" spc="-35">
                <a:solidFill>
                  <a:srgbClr val="183B46"/>
                </a:solidFill>
              </a:rPr>
              <a:t> </a:t>
            </a:r>
            <a:r>
              <a:rPr dirty="0" sz="1300">
                <a:solidFill>
                  <a:srgbClr val="183B46"/>
                </a:solidFill>
              </a:rPr>
              <a:t>de</a:t>
            </a:r>
            <a:r>
              <a:rPr dirty="0" sz="1300" spc="-20">
                <a:solidFill>
                  <a:srgbClr val="183B46"/>
                </a:solidFill>
              </a:rPr>
              <a:t> 2022</a:t>
            </a:r>
            <a:endParaRPr sz="1300"/>
          </a:p>
        </p:txBody>
      </p:sp>
      <p:grpSp>
        <p:nvGrpSpPr>
          <p:cNvPr id="35" name="object 35" descr=""/>
          <p:cNvGrpSpPr/>
          <p:nvPr/>
        </p:nvGrpSpPr>
        <p:grpSpPr>
          <a:xfrm>
            <a:off x="254285" y="4529265"/>
            <a:ext cx="1899285" cy="594360"/>
            <a:chOff x="254285" y="4529265"/>
            <a:chExt cx="1899285" cy="594360"/>
          </a:xfrm>
        </p:grpSpPr>
        <p:sp>
          <p:nvSpPr>
            <p:cNvPr id="36" name="object 36" descr=""/>
            <p:cNvSpPr/>
            <p:nvPr/>
          </p:nvSpPr>
          <p:spPr>
            <a:xfrm>
              <a:off x="269525" y="4544505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5" h="563879">
                  <a:moveTo>
                    <a:pt x="1773936" y="563879"/>
                  </a:moveTo>
                  <a:lnTo>
                    <a:pt x="94488" y="563879"/>
                  </a:lnTo>
                  <a:lnTo>
                    <a:pt x="57864" y="556640"/>
                  </a:lnTo>
                  <a:lnTo>
                    <a:pt x="27813" y="536828"/>
                  </a:lnTo>
                  <a:lnTo>
                    <a:pt x="7477" y="507301"/>
                  </a:lnTo>
                  <a:lnTo>
                    <a:pt x="0" y="470916"/>
                  </a:lnTo>
                  <a:lnTo>
                    <a:pt x="0" y="94487"/>
                  </a:ln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477"/>
                  </a:lnTo>
                  <a:lnTo>
                    <a:pt x="1840611" y="27812"/>
                  </a:lnTo>
                  <a:lnTo>
                    <a:pt x="1860946" y="57864"/>
                  </a:lnTo>
                  <a:lnTo>
                    <a:pt x="1868424" y="94487"/>
                  </a:lnTo>
                  <a:lnTo>
                    <a:pt x="1868424" y="470916"/>
                  </a:lnTo>
                  <a:lnTo>
                    <a:pt x="1860946" y="507301"/>
                  </a:lnTo>
                  <a:lnTo>
                    <a:pt x="1840611" y="536828"/>
                  </a:lnTo>
                  <a:lnTo>
                    <a:pt x="1810559" y="556640"/>
                  </a:lnTo>
                  <a:lnTo>
                    <a:pt x="1773936" y="563879"/>
                  </a:lnTo>
                  <a:close/>
                </a:path>
              </a:pathLst>
            </a:custGeom>
            <a:solidFill>
              <a:srgbClr val="48365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269525" y="4544505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5" h="563879">
                  <a:moveTo>
                    <a:pt x="0" y="94487"/>
                  </a:move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477"/>
                  </a:lnTo>
                  <a:lnTo>
                    <a:pt x="1840611" y="27812"/>
                  </a:lnTo>
                  <a:lnTo>
                    <a:pt x="1860946" y="57864"/>
                  </a:lnTo>
                  <a:lnTo>
                    <a:pt x="1868424" y="94487"/>
                  </a:lnTo>
                  <a:lnTo>
                    <a:pt x="1868424" y="470916"/>
                  </a:lnTo>
                  <a:lnTo>
                    <a:pt x="1860946" y="507301"/>
                  </a:lnTo>
                  <a:lnTo>
                    <a:pt x="1840611" y="536828"/>
                  </a:lnTo>
                  <a:lnTo>
                    <a:pt x="1810559" y="556640"/>
                  </a:lnTo>
                  <a:lnTo>
                    <a:pt x="1773936" y="563879"/>
                  </a:lnTo>
                  <a:lnTo>
                    <a:pt x="94488" y="563879"/>
                  </a:lnTo>
                  <a:lnTo>
                    <a:pt x="57864" y="556640"/>
                  </a:lnTo>
                  <a:lnTo>
                    <a:pt x="27813" y="536828"/>
                  </a:lnTo>
                  <a:lnTo>
                    <a:pt x="7477" y="507301"/>
                  </a:lnTo>
                  <a:lnTo>
                    <a:pt x="0" y="470916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48365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8" name="object 38" descr=""/>
          <p:cNvSpPr txBox="1"/>
          <p:nvPr/>
        </p:nvSpPr>
        <p:spPr>
          <a:xfrm>
            <a:off x="401593" y="4646128"/>
            <a:ext cx="1381760" cy="34988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equipe</a:t>
            </a:r>
            <a:r>
              <a:rPr dirty="0" sz="950" spc="5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CAU/PR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LEANDRO</a:t>
            </a:r>
            <a:r>
              <a:rPr dirty="0" sz="1100" spc="13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REGUELIN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9" name="object 39" descr=""/>
          <p:cNvSpPr/>
          <p:nvPr/>
        </p:nvSpPr>
        <p:spPr>
          <a:xfrm>
            <a:off x="2278157" y="4539932"/>
            <a:ext cx="1868805" cy="565785"/>
          </a:xfrm>
          <a:custGeom>
            <a:avLst/>
            <a:gdLst/>
            <a:ahLst/>
            <a:cxnLst/>
            <a:rect l="l" t="t" r="r" b="b"/>
            <a:pathLst>
              <a:path w="1868804" h="565785">
                <a:moveTo>
                  <a:pt x="0" y="94487"/>
                </a:moveTo>
                <a:lnTo>
                  <a:pt x="7477" y="57864"/>
                </a:lnTo>
                <a:lnTo>
                  <a:pt x="27813" y="27812"/>
                </a:lnTo>
                <a:lnTo>
                  <a:pt x="57864" y="7477"/>
                </a:lnTo>
                <a:lnTo>
                  <a:pt x="94488" y="0"/>
                </a:lnTo>
                <a:lnTo>
                  <a:pt x="1773936" y="0"/>
                </a:lnTo>
                <a:lnTo>
                  <a:pt x="1810559" y="7477"/>
                </a:lnTo>
                <a:lnTo>
                  <a:pt x="1840611" y="27812"/>
                </a:lnTo>
                <a:lnTo>
                  <a:pt x="1860946" y="57864"/>
                </a:lnTo>
                <a:lnTo>
                  <a:pt x="1868424" y="94487"/>
                </a:lnTo>
                <a:lnTo>
                  <a:pt x="1868424" y="470916"/>
                </a:lnTo>
                <a:lnTo>
                  <a:pt x="1860946" y="507539"/>
                </a:lnTo>
                <a:lnTo>
                  <a:pt x="1840611" y="537590"/>
                </a:lnTo>
                <a:lnTo>
                  <a:pt x="1810559" y="557926"/>
                </a:lnTo>
                <a:lnTo>
                  <a:pt x="1773936" y="565403"/>
                </a:lnTo>
                <a:lnTo>
                  <a:pt x="94488" y="565403"/>
                </a:lnTo>
                <a:lnTo>
                  <a:pt x="57864" y="557926"/>
                </a:lnTo>
                <a:lnTo>
                  <a:pt x="27813" y="537590"/>
                </a:lnTo>
                <a:lnTo>
                  <a:pt x="7477" y="507539"/>
                </a:lnTo>
                <a:lnTo>
                  <a:pt x="0" y="470916"/>
                </a:lnTo>
                <a:lnTo>
                  <a:pt x="0" y="94487"/>
                </a:lnTo>
                <a:close/>
              </a:path>
            </a:pathLst>
          </a:custGeom>
          <a:ln w="30480">
            <a:solidFill>
              <a:srgbClr val="4836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 descr=""/>
          <p:cNvSpPr txBox="1"/>
          <p:nvPr/>
        </p:nvSpPr>
        <p:spPr>
          <a:xfrm>
            <a:off x="2448329" y="4646128"/>
            <a:ext cx="1371600" cy="34988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483659"/>
                </a:solidFill>
                <a:latin typeface="Century Gothic"/>
                <a:cs typeface="Century Gothic"/>
              </a:rPr>
              <a:t>ouvidor</a:t>
            </a:r>
            <a:r>
              <a:rPr dirty="0" sz="950" spc="60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483659"/>
                </a:solidFill>
                <a:latin typeface="Century Gothic"/>
                <a:cs typeface="Century Gothic"/>
              </a:rPr>
              <a:t>desde</a:t>
            </a:r>
            <a:r>
              <a:rPr dirty="0" sz="950" spc="35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483659"/>
                </a:solidFill>
                <a:latin typeface="Century Gothic"/>
                <a:cs typeface="Century Gothic"/>
              </a:rPr>
              <a:t>10/3/22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solidFill>
                  <a:srgbClr val="483659"/>
                </a:solidFill>
                <a:latin typeface="Century Gothic"/>
                <a:cs typeface="Century Gothic"/>
              </a:rPr>
              <a:t>ROBERTO</a:t>
            </a:r>
            <a:r>
              <a:rPr dirty="0" sz="1100" spc="105" b="1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1100" spc="-20" b="1">
                <a:solidFill>
                  <a:srgbClr val="483659"/>
                </a:solidFill>
                <a:latin typeface="Century Gothic"/>
                <a:cs typeface="Century Gothic"/>
              </a:rPr>
              <a:t>SIMON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41" name="object 41" descr=""/>
          <p:cNvGrpSpPr/>
          <p:nvPr/>
        </p:nvGrpSpPr>
        <p:grpSpPr>
          <a:xfrm>
            <a:off x="4254785" y="4529265"/>
            <a:ext cx="1897380" cy="596265"/>
            <a:chOff x="4254785" y="4529265"/>
            <a:chExt cx="1897380" cy="596265"/>
          </a:xfrm>
        </p:grpSpPr>
        <p:sp>
          <p:nvSpPr>
            <p:cNvPr id="42" name="object 42" descr=""/>
            <p:cNvSpPr/>
            <p:nvPr/>
          </p:nvSpPr>
          <p:spPr>
            <a:xfrm>
              <a:off x="4270025" y="4544505"/>
              <a:ext cx="1866900" cy="565785"/>
            </a:xfrm>
            <a:custGeom>
              <a:avLst/>
              <a:gdLst/>
              <a:ahLst/>
              <a:cxnLst/>
              <a:rect l="l" t="t" r="r" b="b"/>
              <a:pathLst>
                <a:path w="1866900" h="565785">
                  <a:moveTo>
                    <a:pt x="1773936" y="565403"/>
                  </a:moveTo>
                  <a:lnTo>
                    <a:pt x="94488" y="565403"/>
                  </a:lnTo>
                  <a:lnTo>
                    <a:pt x="57864" y="557926"/>
                  </a:lnTo>
                  <a:lnTo>
                    <a:pt x="27813" y="537590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7"/>
                  </a:ln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2"/>
                  </a:lnTo>
                  <a:lnTo>
                    <a:pt x="1859660" y="57864"/>
                  </a:lnTo>
                  <a:lnTo>
                    <a:pt x="1866900" y="94487"/>
                  </a:lnTo>
                  <a:lnTo>
                    <a:pt x="1866900" y="470916"/>
                  </a:lnTo>
                  <a:lnTo>
                    <a:pt x="1859660" y="507539"/>
                  </a:lnTo>
                  <a:lnTo>
                    <a:pt x="1839848" y="537590"/>
                  </a:lnTo>
                  <a:lnTo>
                    <a:pt x="1810321" y="557926"/>
                  </a:lnTo>
                  <a:lnTo>
                    <a:pt x="1773936" y="565403"/>
                  </a:lnTo>
                  <a:close/>
                </a:path>
              </a:pathLst>
            </a:custGeom>
            <a:solidFill>
              <a:srgbClr val="48365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 descr=""/>
            <p:cNvSpPr/>
            <p:nvPr/>
          </p:nvSpPr>
          <p:spPr>
            <a:xfrm>
              <a:off x="4270025" y="4544505"/>
              <a:ext cx="1866900" cy="565785"/>
            </a:xfrm>
            <a:custGeom>
              <a:avLst/>
              <a:gdLst/>
              <a:ahLst/>
              <a:cxnLst/>
              <a:rect l="l" t="t" r="r" b="b"/>
              <a:pathLst>
                <a:path w="1866900" h="565785">
                  <a:moveTo>
                    <a:pt x="0" y="94487"/>
                  </a:move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2"/>
                  </a:lnTo>
                  <a:lnTo>
                    <a:pt x="1859660" y="57864"/>
                  </a:lnTo>
                  <a:lnTo>
                    <a:pt x="1866900" y="94487"/>
                  </a:lnTo>
                  <a:lnTo>
                    <a:pt x="1866900" y="470916"/>
                  </a:lnTo>
                  <a:lnTo>
                    <a:pt x="1859660" y="507539"/>
                  </a:lnTo>
                  <a:lnTo>
                    <a:pt x="1839848" y="537590"/>
                  </a:lnTo>
                  <a:lnTo>
                    <a:pt x="1810321" y="557926"/>
                  </a:lnTo>
                  <a:lnTo>
                    <a:pt x="1773936" y="565403"/>
                  </a:lnTo>
                  <a:lnTo>
                    <a:pt x="94488" y="565403"/>
                  </a:lnTo>
                  <a:lnTo>
                    <a:pt x="57864" y="557926"/>
                  </a:lnTo>
                  <a:lnTo>
                    <a:pt x="27813" y="537590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48365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4" name="object 44" descr=""/>
          <p:cNvSpPr txBox="1"/>
          <p:nvPr/>
        </p:nvSpPr>
        <p:spPr>
          <a:xfrm>
            <a:off x="6371015" y="3902733"/>
            <a:ext cx="1372870" cy="37274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5240">
              <a:lnSpc>
                <a:spcPct val="100000"/>
              </a:lnSpc>
              <a:spcBef>
                <a:spcPts val="135"/>
              </a:spcBef>
            </a:pP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CAU/SP</a:t>
            </a:r>
            <a:endParaRPr sz="11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354</a:t>
            </a:r>
            <a:r>
              <a:rPr dirty="0" sz="1100" spc="4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Century Gothic"/>
                <a:cs typeface="Century Gothic"/>
              </a:rPr>
              <a:t>ATENDIMENTOS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45" name="object 45" descr=""/>
          <p:cNvGrpSpPr/>
          <p:nvPr/>
        </p:nvGrpSpPr>
        <p:grpSpPr>
          <a:xfrm>
            <a:off x="4254785" y="3064700"/>
            <a:ext cx="1897380" cy="596265"/>
            <a:chOff x="4254785" y="3064700"/>
            <a:chExt cx="1897380" cy="596265"/>
          </a:xfrm>
        </p:grpSpPr>
        <p:sp>
          <p:nvSpPr>
            <p:cNvPr id="46" name="object 46" descr=""/>
            <p:cNvSpPr/>
            <p:nvPr/>
          </p:nvSpPr>
          <p:spPr>
            <a:xfrm>
              <a:off x="4270025" y="3079940"/>
              <a:ext cx="1866900" cy="565785"/>
            </a:xfrm>
            <a:custGeom>
              <a:avLst/>
              <a:gdLst/>
              <a:ahLst/>
              <a:cxnLst/>
              <a:rect l="l" t="t" r="r" b="b"/>
              <a:pathLst>
                <a:path w="1866900" h="565785">
                  <a:moveTo>
                    <a:pt x="1773936" y="565403"/>
                  </a:moveTo>
                  <a:lnTo>
                    <a:pt x="94488" y="565403"/>
                  </a:lnTo>
                  <a:lnTo>
                    <a:pt x="57864" y="557926"/>
                  </a:lnTo>
                  <a:lnTo>
                    <a:pt x="27813" y="537590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7"/>
                  </a:ln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2"/>
                  </a:lnTo>
                  <a:lnTo>
                    <a:pt x="1859660" y="57864"/>
                  </a:lnTo>
                  <a:lnTo>
                    <a:pt x="1866900" y="94487"/>
                  </a:lnTo>
                  <a:lnTo>
                    <a:pt x="1866900" y="470916"/>
                  </a:lnTo>
                  <a:lnTo>
                    <a:pt x="1859660" y="507539"/>
                  </a:lnTo>
                  <a:lnTo>
                    <a:pt x="1839848" y="537590"/>
                  </a:lnTo>
                  <a:lnTo>
                    <a:pt x="1810321" y="557926"/>
                  </a:lnTo>
                  <a:lnTo>
                    <a:pt x="1773936" y="565403"/>
                  </a:lnTo>
                  <a:close/>
                </a:path>
              </a:pathLst>
            </a:custGeom>
            <a:solidFill>
              <a:srgbClr val="B35E0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 descr=""/>
            <p:cNvSpPr/>
            <p:nvPr/>
          </p:nvSpPr>
          <p:spPr>
            <a:xfrm>
              <a:off x="4270025" y="3079940"/>
              <a:ext cx="1866900" cy="565785"/>
            </a:xfrm>
            <a:custGeom>
              <a:avLst/>
              <a:gdLst/>
              <a:ahLst/>
              <a:cxnLst/>
              <a:rect l="l" t="t" r="r" b="b"/>
              <a:pathLst>
                <a:path w="1866900" h="565785">
                  <a:moveTo>
                    <a:pt x="0" y="94487"/>
                  </a:move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2"/>
                  </a:lnTo>
                  <a:lnTo>
                    <a:pt x="1859660" y="57864"/>
                  </a:lnTo>
                  <a:lnTo>
                    <a:pt x="1866900" y="94487"/>
                  </a:lnTo>
                  <a:lnTo>
                    <a:pt x="1866900" y="470916"/>
                  </a:lnTo>
                  <a:lnTo>
                    <a:pt x="1859660" y="507539"/>
                  </a:lnTo>
                  <a:lnTo>
                    <a:pt x="1839848" y="537590"/>
                  </a:lnTo>
                  <a:lnTo>
                    <a:pt x="1810321" y="557926"/>
                  </a:lnTo>
                  <a:lnTo>
                    <a:pt x="1773936" y="565403"/>
                  </a:lnTo>
                  <a:lnTo>
                    <a:pt x="94488" y="565403"/>
                  </a:lnTo>
                  <a:lnTo>
                    <a:pt x="57864" y="557926"/>
                  </a:lnTo>
                  <a:lnTo>
                    <a:pt x="27813" y="537590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B35E0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8" name="object 48" descr=""/>
          <p:cNvSpPr txBox="1"/>
          <p:nvPr/>
        </p:nvSpPr>
        <p:spPr>
          <a:xfrm>
            <a:off x="4402052" y="3155529"/>
            <a:ext cx="1220470" cy="415925"/>
          </a:xfrm>
          <a:prstGeom prst="rect">
            <a:avLst/>
          </a:prstGeom>
        </p:spPr>
        <p:txBody>
          <a:bodyPr wrap="square" lIns="0" tIns="387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CAU/CE</a:t>
            </a:r>
            <a:endParaRPr sz="1100">
              <a:latin typeface="Century Gothic"/>
              <a:cs typeface="Century Gothic"/>
            </a:endParaRPr>
          </a:p>
          <a:p>
            <a:pPr marL="18415">
              <a:lnSpc>
                <a:spcPct val="100000"/>
              </a:lnSpc>
              <a:spcBef>
                <a:spcPts val="219"/>
              </a:spcBef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8</a:t>
            </a:r>
            <a:r>
              <a:rPr dirty="0" sz="1100" spc="1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Century Gothic"/>
                <a:cs typeface="Century Gothic"/>
              </a:rPr>
              <a:t>ATENDIMENTOS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49" name="object 49" descr=""/>
          <p:cNvSpPr txBox="1"/>
          <p:nvPr/>
        </p:nvSpPr>
        <p:spPr>
          <a:xfrm>
            <a:off x="4405094" y="4632719"/>
            <a:ext cx="1293495" cy="37274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3970">
              <a:lnSpc>
                <a:spcPct val="100000"/>
              </a:lnSpc>
              <a:spcBef>
                <a:spcPts val="135"/>
              </a:spcBef>
            </a:pP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CAU/PR</a:t>
            </a:r>
            <a:endParaRPr sz="11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67</a:t>
            </a:r>
            <a:r>
              <a:rPr dirty="0" sz="1100" spc="3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Century Gothic"/>
                <a:cs typeface="Century Gothic"/>
              </a:rPr>
              <a:t>ATENDIMENTOS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6319806" y="1142936"/>
            <a:ext cx="2091055" cy="1941830"/>
            <a:chOff x="6319806" y="1142936"/>
            <a:chExt cx="2091055" cy="1941830"/>
          </a:xfrm>
        </p:grpSpPr>
        <p:sp>
          <p:nvSpPr>
            <p:cNvPr id="3" name="object 3" descr=""/>
            <p:cNvSpPr/>
            <p:nvPr/>
          </p:nvSpPr>
          <p:spPr>
            <a:xfrm>
              <a:off x="6350286" y="1173416"/>
              <a:ext cx="2030095" cy="1880870"/>
            </a:xfrm>
            <a:custGeom>
              <a:avLst/>
              <a:gdLst/>
              <a:ahLst/>
              <a:cxnLst/>
              <a:rect l="l" t="t" r="r" b="b"/>
              <a:pathLst>
                <a:path w="2030095" h="1880870">
                  <a:moveTo>
                    <a:pt x="1014983" y="1880616"/>
                  </a:moveTo>
                  <a:lnTo>
                    <a:pt x="964302" y="1879466"/>
                  </a:lnTo>
                  <a:lnTo>
                    <a:pt x="914267" y="1876052"/>
                  </a:lnTo>
                  <a:lnTo>
                    <a:pt x="864935" y="1870428"/>
                  </a:lnTo>
                  <a:lnTo>
                    <a:pt x="816366" y="1862648"/>
                  </a:lnTo>
                  <a:lnTo>
                    <a:pt x="768616" y="1852765"/>
                  </a:lnTo>
                  <a:lnTo>
                    <a:pt x="721743" y="1840834"/>
                  </a:lnTo>
                  <a:lnTo>
                    <a:pt x="675807" y="1826906"/>
                  </a:lnTo>
                  <a:lnTo>
                    <a:pt x="630865" y="1811037"/>
                  </a:lnTo>
                  <a:lnTo>
                    <a:pt x="586974" y="1793280"/>
                  </a:lnTo>
                  <a:lnTo>
                    <a:pt x="544194" y="1773689"/>
                  </a:lnTo>
                  <a:lnTo>
                    <a:pt x="502581" y="1752317"/>
                  </a:lnTo>
                  <a:lnTo>
                    <a:pt x="462194" y="1729219"/>
                  </a:lnTo>
                  <a:lnTo>
                    <a:pt x="423091" y="1704447"/>
                  </a:lnTo>
                  <a:lnTo>
                    <a:pt x="385330" y="1678055"/>
                  </a:lnTo>
                  <a:lnTo>
                    <a:pt x="348969" y="1650098"/>
                  </a:lnTo>
                  <a:lnTo>
                    <a:pt x="314066" y="1620628"/>
                  </a:lnTo>
                  <a:lnTo>
                    <a:pt x="280679" y="1589700"/>
                  </a:lnTo>
                  <a:lnTo>
                    <a:pt x="248866" y="1557367"/>
                  </a:lnTo>
                  <a:lnTo>
                    <a:pt x="218685" y="1523683"/>
                  </a:lnTo>
                  <a:lnTo>
                    <a:pt x="190194" y="1488702"/>
                  </a:lnTo>
                  <a:lnTo>
                    <a:pt x="163451" y="1452477"/>
                  </a:lnTo>
                  <a:lnTo>
                    <a:pt x="138514" y="1415062"/>
                  </a:lnTo>
                  <a:lnTo>
                    <a:pt x="115441" y="1376510"/>
                  </a:lnTo>
                  <a:lnTo>
                    <a:pt x="94291" y="1336876"/>
                  </a:lnTo>
                  <a:lnTo>
                    <a:pt x="75120" y="1296213"/>
                  </a:lnTo>
                  <a:lnTo>
                    <a:pt x="57987" y="1254575"/>
                  </a:lnTo>
                  <a:lnTo>
                    <a:pt x="42951" y="1212015"/>
                  </a:lnTo>
                  <a:lnTo>
                    <a:pt x="30069" y="1168587"/>
                  </a:lnTo>
                  <a:lnTo>
                    <a:pt x="19398" y="1124345"/>
                  </a:lnTo>
                  <a:lnTo>
                    <a:pt x="10998" y="1079342"/>
                  </a:lnTo>
                  <a:lnTo>
                    <a:pt x="4927" y="1033632"/>
                  </a:lnTo>
                  <a:lnTo>
                    <a:pt x="1241" y="987270"/>
                  </a:lnTo>
                  <a:lnTo>
                    <a:pt x="0" y="940308"/>
                  </a:lnTo>
                  <a:lnTo>
                    <a:pt x="1241" y="893476"/>
                  </a:lnTo>
                  <a:lnTo>
                    <a:pt x="4927" y="847227"/>
                  </a:lnTo>
                  <a:lnTo>
                    <a:pt x="10998" y="801617"/>
                  </a:lnTo>
                  <a:lnTo>
                    <a:pt x="19398" y="756698"/>
                  </a:lnTo>
                  <a:lnTo>
                    <a:pt x="30069" y="712527"/>
                  </a:lnTo>
                  <a:lnTo>
                    <a:pt x="42951" y="669157"/>
                  </a:lnTo>
                  <a:lnTo>
                    <a:pt x="57987" y="626642"/>
                  </a:lnTo>
                  <a:lnTo>
                    <a:pt x="75120" y="585038"/>
                  </a:lnTo>
                  <a:lnTo>
                    <a:pt x="94291" y="544398"/>
                  </a:lnTo>
                  <a:lnTo>
                    <a:pt x="115441" y="504778"/>
                  </a:lnTo>
                  <a:lnTo>
                    <a:pt x="138514" y="466231"/>
                  </a:lnTo>
                  <a:lnTo>
                    <a:pt x="163451" y="428811"/>
                  </a:lnTo>
                  <a:lnTo>
                    <a:pt x="190194" y="392575"/>
                  </a:lnTo>
                  <a:lnTo>
                    <a:pt x="218685" y="357575"/>
                  </a:lnTo>
                  <a:lnTo>
                    <a:pt x="248866" y="323866"/>
                  </a:lnTo>
                  <a:lnTo>
                    <a:pt x="280679" y="291503"/>
                  </a:lnTo>
                  <a:lnTo>
                    <a:pt x="314066" y="260541"/>
                  </a:lnTo>
                  <a:lnTo>
                    <a:pt x="348969" y="231033"/>
                  </a:lnTo>
                  <a:lnTo>
                    <a:pt x="385330" y="203034"/>
                  </a:lnTo>
                  <a:lnTo>
                    <a:pt x="423091" y="176598"/>
                  </a:lnTo>
                  <a:lnTo>
                    <a:pt x="462194" y="151781"/>
                  </a:lnTo>
                  <a:lnTo>
                    <a:pt x="502581" y="128636"/>
                  </a:lnTo>
                  <a:lnTo>
                    <a:pt x="544194" y="107218"/>
                  </a:lnTo>
                  <a:lnTo>
                    <a:pt x="586974" y="87582"/>
                  </a:lnTo>
                  <a:lnTo>
                    <a:pt x="630865" y="69781"/>
                  </a:lnTo>
                  <a:lnTo>
                    <a:pt x="675807" y="53871"/>
                  </a:lnTo>
                  <a:lnTo>
                    <a:pt x="721743" y="39905"/>
                  </a:lnTo>
                  <a:lnTo>
                    <a:pt x="768616" y="27939"/>
                  </a:lnTo>
                  <a:lnTo>
                    <a:pt x="816366" y="18026"/>
                  </a:lnTo>
                  <a:lnTo>
                    <a:pt x="864935" y="10221"/>
                  </a:lnTo>
                  <a:lnTo>
                    <a:pt x="914267" y="4579"/>
                  </a:lnTo>
                  <a:lnTo>
                    <a:pt x="964302" y="1153"/>
                  </a:lnTo>
                  <a:lnTo>
                    <a:pt x="1014983" y="0"/>
                  </a:lnTo>
                  <a:lnTo>
                    <a:pt x="1065665" y="1153"/>
                  </a:lnTo>
                  <a:lnTo>
                    <a:pt x="1115700" y="4579"/>
                  </a:lnTo>
                  <a:lnTo>
                    <a:pt x="1165032" y="10221"/>
                  </a:lnTo>
                  <a:lnTo>
                    <a:pt x="1213601" y="18026"/>
                  </a:lnTo>
                  <a:lnTo>
                    <a:pt x="1261351" y="27939"/>
                  </a:lnTo>
                  <a:lnTo>
                    <a:pt x="1308224" y="39905"/>
                  </a:lnTo>
                  <a:lnTo>
                    <a:pt x="1354160" y="53871"/>
                  </a:lnTo>
                  <a:lnTo>
                    <a:pt x="1399102" y="69781"/>
                  </a:lnTo>
                  <a:lnTo>
                    <a:pt x="1442993" y="87582"/>
                  </a:lnTo>
                  <a:lnTo>
                    <a:pt x="1485773" y="107218"/>
                  </a:lnTo>
                  <a:lnTo>
                    <a:pt x="1527386" y="128636"/>
                  </a:lnTo>
                  <a:lnTo>
                    <a:pt x="1567773" y="151781"/>
                  </a:lnTo>
                  <a:lnTo>
                    <a:pt x="1606876" y="176598"/>
                  </a:lnTo>
                  <a:lnTo>
                    <a:pt x="1644637" y="203034"/>
                  </a:lnTo>
                  <a:lnTo>
                    <a:pt x="1680998" y="231033"/>
                  </a:lnTo>
                  <a:lnTo>
                    <a:pt x="1715901" y="260541"/>
                  </a:lnTo>
                  <a:lnTo>
                    <a:pt x="1749288" y="291503"/>
                  </a:lnTo>
                  <a:lnTo>
                    <a:pt x="1781101" y="323866"/>
                  </a:lnTo>
                  <a:lnTo>
                    <a:pt x="1811282" y="357575"/>
                  </a:lnTo>
                  <a:lnTo>
                    <a:pt x="1839773" y="392575"/>
                  </a:lnTo>
                  <a:lnTo>
                    <a:pt x="1866516" y="428811"/>
                  </a:lnTo>
                  <a:lnTo>
                    <a:pt x="1891453" y="466231"/>
                  </a:lnTo>
                  <a:lnTo>
                    <a:pt x="1914526" y="504778"/>
                  </a:lnTo>
                  <a:lnTo>
                    <a:pt x="1935676" y="544398"/>
                  </a:lnTo>
                  <a:lnTo>
                    <a:pt x="1954847" y="585038"/>
                  </a:lnTo>
                  <a:lnTo>
                    <a:pt x="1971980" y="626642"/>
                  </a:lnTo>
                  <a:lnTo>
                    <a:pt x="1987016" y="669157"/>
                  </a:lnTo>
                  <a:lnTo>
                    <a:pt x="1999898" y="712527"/>
                  </a:lnTo>
                  <a:lnTo>
                    <a:pt x="2010569" y="756698"/>
                  </a:lnTo>
                  <a:lnTo>
                    <a:pt x="2018969" y="801617"/>
                  </a:lnTo>
                  <a:lnTo>
                    <a:pt x="2025040" y="847227"/>
                  </a:lnTo>
                  <a:lnTo>
                    <a:pt x="2028726" y="893476"/>
                  </a:lnTo>
                  <a:lnTo>
                    <a:pt x="2029967" y="940308"/>
                  </a:lnTo>
                  <a:lnTo>
                    <a:pt x="2028726" y="987270"/>
                  </a:lnTo>
                  <a:lnTo>
                    <a:pt x="2025040" y="1033632"/>
                  </a:lnTo>
                  <a:lnTo>
                    <a:pt x="2018969" y="1079342"/>
                  </a:lnTo>
                  <a:lnTo>
                    <a:pt x="2010569" y="1124345"/>
                  </a:lnTo>
                  <a:lnTo>
                    <a:pt x="1999898" y="1168587"/>
                  </a:lnTo>
                  <a:lnTo>
                    <a:pt x="1987016" y="1212015"/>
                  </a:lnTo>
                  <a:lnTo>
                    <a:pt x="1971980" y="1254575"/>
                  </a:lnTo>
                  <a:lnTo>
                    <a:pt x="1954847" y="1296213"/>
                  </a:lnTo>
                  <a:lnTo>
                    <a:pt x="1935676" y="1336876"/>
                  </a:lnTo>
                  <a:lnTo>
                    <a:pt x="1914526" y="1376510"/>
                  </a:lnTo>
                  <a:lnTo>
                    <a:pt x="1891453" y="1415062"/>
                  </a:lnTo>
                  <a:lnTo>
                    <a:pt x="1866516" y="1452477"/>
                  </a:lnTo>
                  <a:lnTo>
                    <a:pt x="1839773" y="1488702"/>
                  </a:lnTo>
                  <a:lnTo>
                    <a:pt x="1811282" y="1523683"/>
                  </a:lnTo>
                  <a:lnTo>
                    <a:pt x="1781101" y="1557367"/>
                  </a:lnTo>
                  <a:lnTo>
                    <a:pt x="1749288" y="1589700"/>
                  </a:lnTo>
                  <a:lnTo>
                    <a:pt x="1715901" y="1620628"/>
                  </a:lnTo>
                  <a:lnTo>
                    <a:pt x="1680998" y="1650098"/>
                  </a:lnTo>
                  <a:lnTo>
                    <a:pt x="1644637" y="1678055"/>
                  </a:lnTo>
                  <a:lnTo>
                    <a:pt x="1606876" y="1704447"/>
                  </a:lnTo>
                  <a:lnTo>
                    <a:pt x="1567773" y="1729219"/>
                  </a:lnTo>
                  <a:lnTo>
                    <a:pt x="1527386" y="1752317"/>
                  </a:lnTo>
                  <a:lnTo>
                    <a:pt x="1485773" y="1773689"/>
                  </a:lnTo>
                  <a:lnTo>
                    <a:pt x="1442993" y="1793280"/>
                  </a:lnTo>
                  <a:lnTo>
                    <a:pt x="1399102" y="1811037"/>
                  </a:lnTo>
                  <a:lnTo>
                    <a:pt x="1354160" y="1826906"/>
                  </a:lnTo>
                  <a:lnTo>
                    <a:pt x="1308224" y="1840834"/>
                  </a:lnTo>
                  <a:lnTo>
                    <a:pt x="1261351" y="1852765"/>
                  </a:lnTo>
                  <a:lnTo>
                    <a:pt x="1213601" y="1862648"/>
                  </a:lnTo>
                  <a:lnTo>
                    <a:pt x="1165032" y="1870428"/>
                  </a:lnTo>
                  <a:lnTo>
                    <a:pt x="1115700" y="1876052"/>
                  </a:lnTo>
                  <a:lnTo>
                    <a:pt x="1065665" y="1879466"/>
                  </a:lnTo>
                  <a:lnTo>
                    <a:pt x="1014983" y="18806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6319806" y="1142936"/>
              <a:ext cx="2091055" cy="1941830"/>
            </a:xfrm>
            <a:custGeom>
              <a:avLst/>
              <a:gdLst/>
              <a:ahLst/>
              <a:cxnLst/>
              <a:rect l="l" t="t" r="r" b="b"/>
              <a:pathLst>
                <a:path w="2091054" h="1941830">
                  <a:moveTo>
                    <a:pt x="0" y="970788"/>
                  </a:moveTo>
                  <a:lnTo>
                    <a:pt x="0" y="946404"/>
                  </a:lnTo>
                  <a:lnTo>
                    <a:pt x="1523" y="920496"/>
                  </a:lnTo>
                  <a:lnTo>
                    <a:pt x="3048" y="908304"/>
                  </a:lnTo>
                  <a:lnTo>
                    <a:pt x="64007" y="911352"/>
                  </a:lnTo>
                  <a:lnTo>
                    <a:pt x="62483" y="925068"/>
                  </a:lnTo>
                  <a:lnTo>
                    <a:pt x="63912" y="925068"/>
                  </a:lnTo>
                  <a:lnTo>
                    <a:pt x="62769" y="943355"/>
                  </a:lnTo>
                  <a:lnTo>
                    <a:pt x="44195" y="943355"/>
                  </a:lnTo>
                  <a:lnTo>
                    <a:pt x="0" y="970788"/>
                  </a:lnTo>
                  <a:close/>
                </a:path>
                <a:path w="2091054" h="1941830">
                  <a:moveTo>
                    <a:pt x="63912" y="925068"/>
                  </a:moveTo>
                  <a:lnTo>
                    <a:pt x="62483" y="925068"/>
                  </a:lnTo>
                  <a:lnTo>
                    <a:pt x="64007" y="923544"/>
                  </a:lnTo>
                  <a:lnTo>
                    <a:pt x="63912" y="925068"/>
                  </a:lnTo>
                  <a:close/>
                </a:path>
                <a:path w="2091054" h="1941830">
                  <a:moveTo>
                    <a:pt x="30114" y="1005125"/>
                  </a:moveTo>
                  <a:lnTo>
                    <a:pt x="16764" y="998220"/>
                  </a:lnTo>
                  <a:lnTo>
                    <a:pt x="44195" y="943355"/>
                  </a:lnTo>
                  <a:lnTo>
                    <a:pt x="62769" y="943355"/>
                  </a:lnTo>
                  <a:lnTo>
                    <a:pt x="62483" y="947928"/>
                  </a:lnTo>
                  <a:lnTo>
                    <a:pt x="61308" y="1004345"/>
                  </a:lnTo>
                  <a:lnTo>
                    <a:pt x="30114" y="1005125"/>
                  </a:lnTo>
                  <a:close/>
                </a:path>
                <a:path w="2091054" h="1941830">
                  <a:moveTo>
                    <a:pt x="62687" y="1021080"/>
                  </a:moveTo>
                  <a:lnTo>
                    <a:pt x="60959" y="1021080"/>
                  </a:lnTo>
                  <a:lnTo>
                    <a:pt x="61308" y="1004345"/>
                  </a:lnTo>
                  <a:lnTo>
                    <a:pt x="62483" y="1004316"/>
                  </a:lnTo>
                  <a:lnTo>
                    <a:pt x="62483" y="1018031"/>
                  </a:lnTo>
                  <a:lnTo>
                    <a:pt x="62687" y="1021080"/>
                  </a:lnTo>
                  <a:close/>
                </a:path>
                <a:path w="2091054" h="1941830">
                  <a:moveTo>
                    <a:pt x="60959" y="1021080"/>
                  </a:moveTo>
                  <a:lnTo>
                    <a:pt x="30114" y="1005125"/>
                  </a:lnTo>
                  <a:lnTo>
                    <a:pt x="61308" y="1004345"/>
                  </a:lnTo>
                  <a:lnTo>
                    <a:pt x="60959" y="1021080"/>
                  </a:lnTo>
                  <a:close/>
                </a:path>
                <a:path w="2091054" h="1941830">
                  <a:moveTo>
                    <a:pt x="6095" y="1069847"/>
                  </a:moveTo>
                  <a:lnTo>
                    <a:pt x="3048" y="1045463"/>
                  </a:lnTo>
                  <a:lnTo>
                    <a:pt x="1523" y="1021080"/>
                  </a:lnTo>
                  <a:lnTo>
                    <a:pt x="1523" y="1005839"/>
                  </a:lnTo>
                  <a:lnTo>
                    <a:pt x="30114" y="1005125"/>
                  </a:lnTo>
                  <a:lnTo>
                    <a:pt x="60959" y="1021080"/>
                  </a:lnTo>
                  <a:lnTo>
                    <a:pt x="62687" y="1021080"/>
                  </a:lnTo>
                  <a:lnTo>
                    <a:pt x="64007" y="1040892"/>
                  </a:lnTo>
                  <a:lnTo>
                    <a:pt x="67055" y="1063752"/>
                  </a:lnTo>
                  <a:lnTo>
                    <a:pt x="6095" y="1069847"/>
                  </a:lnTo>
                  <a:close/>
                </a:path>
                <a:path w="2091054" h="1941830">
                  <a:moveTo>
                    <a:pt x="70103" y="853439"/>
                  </a:moveTo>
                  <a:lnTo>
                    <a:pt x="9143" y="844296"/>
                  </a:lnTo>
                  <a:lnTo>
                    <a:pt x="12191" y="822960"/>
                  </a:lnTo>
                  <a:lnTo>
                    <a:pt x="16764" y="798576"/>
                  </a:lnTo>
                  <a:lnTo>
                    <a:pt x="19811" y="781812"/>
                  </a:lnTo>
                  <a:lnTo>
                    <a:pt x="80771" y="794004"/>
                  </a:lnTo>
                  <a:lnTo>
                    <a:pt x="77723" y="810768"/>
                  </a:lnTo>
                  <a:lnTo>
                    <a:pt x="73456" y="832104"/>
                  </a:lnTo>
                  <a:lnTo>
                    <a:pt x="73151" y="832104"/>
                  </a:lnTo>
                  <a:lnTo>
                    <a:pt x="70103" y="853439"/>
                  </a:lnTo>
                  <a:close/>
                </a:path>
                <a:path w="2091054" h="1941830">
                  <a:moveTo>
                    <a:pt x="73151" y="833628"/>
                  </a:moveTo>
                  <a:lnTo>
                    <a:pt x="73151" y="832104"/>
                  </a:lnTo>
                  <a:lnTo>
                    <a:pt x="73456" y="832104"/>
                  </a:lnTo>
                  <a:lnTo>
                    <a:pt x="73151" y="833628"/>
                  </a:lnTo>
                  <a:close/>
                </a:path>
                <a:path w="2091054" h="1941830">
                  <a:moveTo>
                    <a:pt x="94487" y="736092"/>
                  </a:moveTo>
                  <a:lnTo>
                    <a:pt x="36575" y="719328"/>
                  </a:lnTo>
                  <a:lnTo>
                    <a:pt x="39623" y="705612"/>
                  </a:lnTo>
                  <a:lnTo>
                    <a:pt x="47243" y="681228"/>
                  </a:lnTo>
                  <a:lnTo>
                    <a:pt x="56387" y="658368"/>
                  </a:lnTo>
                  <a:lnTo>
                    <a:pt x="114300" y="679704"/>
                  </a:lnTo>
                  <a:lnTo>
                    <a:pt x="105155" y="702563"/>
                  </a:lnTo>
                  <a:lnTo>
                    <a:pt x="106172" y="702563"/>
                  </a:lnTo>
                  <a:lnTo>
                    <a:pt x="99567" y="722376"/>
                  </a:lnTo>
                  <a:lnTo>
                    <a:pt x="99059" y="722376"/>
                  </a:lnTo>
                  <a:lnTo>
                    <a:pt x="94487" y="736092"/>
                  </a:lnTo>
                  <a:close/>
                </a:path>
                <a:path w="2091054" h="1941830">
                  <a:moveTo>
                    <a:pt x="106172" y="702563"/>
                  </a:moveTo>
                  <a:lnTo>
                    <a:pt x="105155" y="702563"/>
                  </a:lnTo>
                  <a:lnTo>
                    <a:pt x="106680" y="701039"/>
                  </a:lnTo>
                  <a:lnTo>
                    <a:pt x="106172" y="702563"/>
                  </a:lnTo>
                  <a:close/>
                </a:path>
                <a:path w="2091054" h="1941830">
                  <a:moveTo>
                    <a:pt x="99059" y="723900"/>
                  </a:moveTo>
                  <a:lnTo>
                    <a:pt x="99059" y="722376"/>
                  </a:lnTo>
                  <a:lnTo>
                    <a:pt x="99567" y="722376"/>
                  </a:lnTo>
                  <a:lnTo>
                    <a:pt x="99059" y="723900"/>
                  </a:lnTo>
                  <a:close/>
                </a:path>
                <a:path w="2091054" h="1941830">
                  <a:moveTo>
                    <a:pt x="135635" y="624839"/>
                  </a:moveTo>
                  <a:lnTo>
                    <a:pt x="79248" y="600455"/>
                  </a:lnTo>
                  <a:lnTo>
                    <a:pt x="82295" y="592836"/>
                  </a:lnTo>
                  <a:lnTo>
                    <a:pt x="103632" y="548639"/>
                  </a:lnTo>
                  <a:lnTo>
                    <a:pt x="108203" y="541020"/>
                  </a:lnTo>
                  <a:lnTo>
                    <a:pt x="161543" y="571500"/>
                  </a:lnTo>
                  <a:lnTo>
                    <a:pt x="159105" y="577596"/>
                  </a:lnTo>
                  <a:lnTo>
                    <a:pt x="158495" y="577596"/>
                  </a:lnTo>
                  <a:lnTo>
                    <a:pt x="139417" y="617220"/>
                  </a:lnTo>
                  <a:lnTo>
                    <a:pt x="138683" y="617220"/>
                  </a:lnTo>
                  <a:lnTo>
                    <a:pt x="135635" y="624839"/>
                  </a:lnTo>
                  <a:close/>
                </a:path>
                <a:path w="2091054" h="1941830">
                  <a:moveTo>
                    <a:pt x="158495" y="579120"/>
                  </a:moveTo>
                  <a:lnTo>
                    <a:pt x="158495" y="577596"/>
                  </a:lnTo>
                  <a:lnTo>
                    <a:pt x="159105" y="577596"/>
                  </a:lnTo>
                  <a:lnTo>
                    <a:pt x="158495" y="579120"/>
                  </a:lnTo>
                  <a:close/>
                </a:path>
                <a:path w="2091054" h="1941830">
                  <a:moveTo>
                    <a:pt x="138683" y="618744"/>
                  </a:moveTo>
                  <a:lnTo>
                    <a:pt x="138683" y="617220"/>
                  </a:lnTo>
                  <a:lnTo>
                    <a:pt x="139417" y="617220"/>
                  </a:lnTo>
                  <a:lnTo>
                    <a:pt x="138683" y="618744"/>
                  </a:lnTo>
                  <a:close/>
                </a:path>
                <a:path w="2091054" h="1941830">
                  <a:moveTo>
                    <a:pt x="192023" y="519683"/>
                  </a:moveTo>
                  <a:lnTo>
                    <a:pt x="140207" y="487679"/>
                  </a:lnTo>
                  <a:lnTo>
                    <a:pt x="152400" y="466344"/>
                  </a:lnTo>
                  <a:lnTo>
                    <a:pt x="175259" y="434340"/>
                  </a:lnTo>
                  <a:lnTo>
                    <a:pt x="225551" y="469392"/>
                  </a:lnTo>
                  <a:lnTo>
                    <a:pt x="202691" y="501396"/>
                  </a:lnTo>
                  <a:lnTo>
                    <a:pt x="203278" y="501396"/>
                  </a:lnTo>
                  <a:lnTo>
                    <a:pt x="192023" y="519683"/>
                  </a:lnTo>
                  <a:close/>
                </a:path>
                <a:path w="2091054" h="1941830">
                  <a:moveTo>
                    <a:pt x="203278" y="501396"/>
                  </a:moveTo>
                  <a:lnTo>
                    <a:pt x="202691" y="501396"/>
                  </a:lnTo>
                  <a:lnTo>
                    <a:pt x="204216" y="499872"/>
                  </a:lnTo>
                  <a:lnTo>
                    <a:pt x="203278" y="501396"/>
                  </a:lnTo>
                  <a:close/>
                </a:path>
                <a:path w="2091054" h="1941830">
                  <a:moveTo>
                    <a:pt x="342900" y="335279"/>
                  </a:moveTo>
                  <a:lnTo>
                    <a:pt x="300227" y="291083"/>
                  </a:lnTo>
                  <a:lnTo>
                    <a:pt x="307848" y="283464"/>
                  </a:lnTo>
                  <a:lnTo>
                    <a:pt x="342900" y="251460"/>
                  </a:lnTo>
                  <a:lnTo>
                    <a:pt x="348995" y="246887"/>
                  </a:lnTo>
                  <a:lnTo>
                    <a:pt x="387095" y="295656"/>
                  </a:lnTo>
                  <a:lnTo>
                    <a:pt x="382523" y="298704"/>
                  </a:lnTo>
                  <a:lnTo>
                    <a:pt x="384048" y="298704"/>
                  </a:lnTo>
                  <a:lnTo>
                    <a:pt x="348995" y="329183"/>
                  </a:lnTo>
                  <a:lnTo>
                    <a:pt x="342900" y="335279"/>
                  </a:lnTo>
                  <a:close/>
                </a:path>
                <a:path w="2091054" h="1941830">
                  <a:moveTo>
                    <a:pt x="260603" y="422148"/>
                  </a:moveTo>
                  <a:lnTo>
                    <a:pt x="213359" y="382524"/>
                  </a:lnTo>
                  <a:lnTo>
                    <a:pt x="239267" y="352044"/>
                  </a:lnTo>
                  <a:lnTo>
                    <a:pt x="256032" y="335279"/>
                  </a:lnTo>
                  <a:lnTo>
                    <a:pt x="300227" y="377952"/>
                  </a:lnTo>
                  <a:lnTo>
                    <a:pt x="284987" y="394716"/>
                  </a:lnTo>
                  <a:lnTo>
                    <a:pt x="285148" y="394716"/>
                  </a:lnTo>
                  <a:lnTo>
                    <a:pt x="260603" y="422148"/>
                  </a:lnTo>
                  <a:close/>
                </a:path>
                <a:path w="2091054" h="1941830">
                  <a:moveTo>
                    <a:pt x="285148" y="394716"/>
                  </a:moveTo>
                  <a:lnTo>
                    <a:pt x="284987" y="394716"/>
                  </a:lnTo>
                  <a:lnTo>
                    <a:pt x="286511" y="393192"/>
                  </a:lnTo>
                  <a:lnTo>
                    <a:pt x="285148" y="394716"/>
                  </a:lnTo>
                  <a:close/>
                </a:path>
                <a:path w="2091054" h="1941830">
                  <a:moveTo>
                    <a:pt x="434339" y="259079"/>
                  </a:moveTo>
                  <a:lnTo>
                    <a:pt x="397764" y="208787"/>
                  </a:lnTo>
                  <a:lnTo>
                    <a:pt x="420623" y="192024"/>
                  </a:lnTo>
                  <a:lnTo>
                    <a:pt x="451103" y="173736"/>
                  </a:lnTo>
                  <a:lnTo>
                    <a:pt x="484632" y="224028"/>
                  </a:lnTo>
                  <a:lnTo>
                    <a:pt x="457903" y="242316"/>
                  </a:lnTo>
                  <a:lnTo>
                    <a:pt x="457200" y="242316"/>
                  </a:lnTo>
                  <a:lnTo>
                    <a:pt x="434339" y="259079"/>
                  </a:lnTo>
                  <a:close/>
                </a:path>
                <a:path w="2091054" h="1941830">
                  <a:moveTo>
                    <a:pt x="455675" y="243840"/>
                  </a:moveTo>
                  <a:lnTo>
                    <a:pt x="457200" y="242316"/>
                  </a:lnTo>
                  <a:lnTo>
                    <a:pt x="457903" y="242316"/>
                  </a:lnTo>
                  <a:lnTo>
                    <a:pt x="455675" y="243840"/>
                  </a:lnTo>
                  <a:close/>
                </a:path>
                <a:path w="2091054" h="1941830">
                  <a:moveTo>
                    <a:pt x="534923" y="193548"/>
                  </a:moveTo>
                  <a:lnTo>
                    <a:pt x="505967" y="140208"/>
                  </a:lnTo>
                  <a:lnTo>
                    <a:pt x="548639" y="117348"/>
                  </a:lnTo>
                  <a:lnTo>
                    <a:pt x="562355" y="109728"/>
                  </a:lnTo>
                  <a:lnTo>
                    <a:pt x="588264" y="166116"/>
                  </a:lnTo>
                  <a:lnTo>
                    <a:pt x="574548" y="172212"/>
                  </a:lnTo>
                  <a:lnTo>
                    <a:pt x="576071" y="172212"/>
                  </a:lnTo>
                  <a:lnTo>
                    <a:pt x="534923" y="193548"/>
                  </a:lnTo>
                  <a:close/>
                </a:path>
                <a:path w="2091054" h="1941830">
                  <a:moveTo>
                    <a:pt x="643127" y="141732"/>
                  </a:moveTo>
                  <a:lnTo>
                    <a:pt x="618743" y="83820"/>
                  </a:lnTo>
                  <a:lnTo>
                    <a:pt x="638555" y="76200"/>
                  </a:lnTo>
                  <a:lnTo>
                    <a:pt x="678180" y="62483"/>
                  </a:lnTo>
                  <a:lnTo>
                    <a:pt x="699516" y="120395"/>
                  </a:lnTo>
                  <a:lnTo>
                    <a:pt x="665649" y="132587"/>
                  </a:lnTo>
                  <a:lnTo>
                    <a:pt x="662939" y="132587"/>
                  </a:lnTo>
                  <a:lnTo>
                    <a:pt x="643127" y="141732"/>
                  </a:lnTo>
                  <a:close/>
                </a:path>
                <a:path w="2091054" h="1941830">
                  <a:moveTo>
                    <a:pt x="661416" y="134112"/>
                  </a:moveTo>
                  <a:lnTo>
                    <a:pt x="662939" y="132587"/>
                  </a:lnTo>
                  <a:lnTo>
                    <a:pt x="665649" y="132587"/>
                  </a:lnTo>
                  <a:lnTo>
                    <a:pt x="661416" y="134112"/>
                  </a:lnTo>
                  <a:close/>
                </a:path>
                <a:path w="2091054" h="1941830">
                  <a:moveTo>
                    <a:pt x="755903" y="102108"/>
                  </a:moveTo>
                  <a:lnTo>
                    <a:pt x="739139" y="42672"/>
                  </a:lnTo>
                  <a:lnTo>
                    <a:pt x="784859" y="30479"/>
                  </a:lnTo>
                  <a:lnTo>
                    <a:pt x="801623" y="27432"/>
                  </a:lnTo>
                  <a:lnTo>
                    <a:pt x="813816" y="86868"/>
                  </a:lnTo>
                  <a:lnTo>
                    <a:pt x="798575" y="89916"/>
                  </a:lnTo>
                  <a:lnTo>
                    <a:pt x="800100" y="89916"/>
                  </a:lnTo>
                  <a:lnTo>
                    <a:pt x="755903" y="102108"/>
                  </a:lnTo>
                  <a:close/>
                </a:path>
                <a:path w="2091054" h="1941830">
                  <a:moveTo>
                    <a:pt x="873251" y="76200"/>
                  </a:moveTo>
                  <a:lnTo>
                    <a:pt x="862584" y="15240"/>
                  </a:lnTo>
                  <a:lnTo>
                    <a:pt x="886967" y="10668"/>
                  </a:lnTo>
                  <a:lnTo>
                    <a:pt x="926591" y="6095"/>
                  </a:lnTo>
                  <a:lnTo>
                    <a:pt x="932687" y="67056"/>
                  </a:lnTo>
                  <a:lnTo>
                    <a:pt x="918971" y="68579"/>
                  </a:lnTo>
                  <a:lnTo>
                    <a:pt x="920495" y="68579"/>
                  </a:lnTo>
                  <a:lnTo>
                    <a:pt x="894587" y="71628"/>
                  </a:lnTo>
                  <a:lnTo>
                    <a:pt x="896111" y="71628"/>
                  </a:lnTo>
                  <a:lnTo>
                    <a:pt x="873251" y="76200"/>
                  </a:lnTo>
                  <a:close/>
                </a:path>
                <a:path w="2091054" h="1941830">
                  <a:moveTo>
                    <a:pt x="1019555" y="62483"/>
                  </a:moveTo>
                  <a:lnTo>
                    <a:pt x="992123" y="62483"/>
                  </a:lnTo>
                  <a:lnTo>
                    <a:pt x="989075" y="1524"/>
                  </a:lnTo>
                  <a:lnTo>
                    <a:pt x="992123" y="1524"/>
                  </a:lnTo>
                  <a:lnTo>
                    <a:pt x="1018032" y="0"/>
                  </a:lnTo>
                  <a:lnTo>
                    <a:pt x="1053084" y="0"/>
                  </a:lnTo>
                  <a:lnTo>
                    <a:pt x="1051559" y="60960"/>
                  </a:lnTo>
                  <a:lnTo>
                    <a:pt x="1045464" y="60960"/>
                  </a:lnTo>
                  <a:lnTo>
                    <a:pt x="1019555" y="62483"/>
                  </a:lnTo>
                  <a:close/>
                </a:path>
                <a:path w="2091054" h="1941830">
                  <a:moveTo>
                    <a:pt x="1171955" y="68579"/>
                  </a:moveTo>
                  <a:lnTo>
                    <a:pt x="1146048" y="67056"/>
                  </a:lnTo>
                  <a:lnTo>
                    <a:pt x="1147571" y="67056"/>
                  </a:lnTo>
                  <a:lnTo>
                    <a:pt x="1121664" y="64008"/>
                  </a:lnTo>
                  <a:lnTo>
                    <a:pt x="1112519" y="64008"/>
                  </a:lnTo>
                  <a:lnTo>
                    <a:pt x="1115567" y="3048"/>
                  </a:lnTo>
                  <a:lnTo>
                    <a:pt x="1126235" y="3048"/>
                  </a:lnTo>
                  <a:lnTo>
                    <a:pt x="1152143" y="4572"/>
                  </a:lnTo>
                  <a:lnTo>
                    <a:pt x="1178051" y="7620"/>
                  </a:lnTo>
                  <a:lnTo>
                    <a:pt x="1179575" y="7620"/>
                  </a:lnTo>
                  <a:lnTo>
                    <a:pt x="1171955" y="68579"/>
                  </a:lnTo>
                  <a:close/>
                </a:path>
                <a:path w="2091054" h="1941830">
                  <a:moveTo>
                    <a:pt x="1290827" y="89916"/>
                  </a:moveTo>
                  <a:lnTo>
                    <a:pt x="1243584" y="80772"/>
                  </a:lnTo>
                  <a:lnTo>
                    <a:pt x="1245107" y="80772"/>
                  </a:lnTo>
                  <a:lnTo>
                    <a:pt x="1231391" y="77724"/>
                  </a:lnTo>
                  <a:lnTo>
                    <a:pt x="1242059" y="16764"/>
                  </a:lnTo>
                  <a:lnTo>
                    <a:pt x="1303019" y="30479"/>
                  </a:lnTo>
                  <a:lnTo>
                    <a:pt x="1290827" y="89916"/>
                  </a:lnTo>
                  <a:close/>
                </a:path>
                <a:path w="2091054" h="1941830">
                  <a:moveTo>
                    <a:pt x="1405127" y="124968"/>
                  </a:moveTo>
                  <a:lnTo>
                    <a:pt x="1383791" y="117348"/>
                  </a:lnTo>
                  <a:lnTo>
                    <a:pt x="1385316" y="117348"/>
                  </a:lnTo>
                  <a:lnTo>
                    <a:pt x="1347216" y="105156"/>
                  </a:lnTo>
                  <a:lnTo>
                    <a:pt x="1365503" y="47244"/>
                  </a:lnTo>
                  <a:lnTo>
                    <a:pt x="1405127" y="59436"/>
                  </a:lnTo>
                  <a:lnTo>
                    <a:pt x="1426464" y="67056"/>
                  </a:lnTo>
                  <a:lnTo>
                    <a:pt x="1405127" y="124968"/>
                  </a:lnTo>
                  <a:close/>
                </a:path>
                <a:path w="2091054" h="1941830">
                  <a:moveTo>
                    <a:pt x="1514855" y="172212"/>
                  </a:moveTo>
                  <a:lnTo>
                    <a:pt x="1472184" y="152400"/>
                  </a:lnTo>
                  <a:lnTo>
                    <a:pt x="1473707" y="152400"/>
                  </a:lnTo>
                  <a:lnTo>
                    <a:pt x="1459991" y="146304"/>
                  </a:lnTo>
                  <a:lnTo>
                    <a:pt x="1484375" y="89916"/>
                  </a:lnTo>
                  <a:lnTo>
                    <a:pt x="1542287" y="115824"/>
                  </a:lnTo>
                  <a:lnTo>
                    <a:pt x="1514855" y="172212"/>
                  </a:lnTo>
                  <a:close/>
                </a:path>
                <a:path w="2091054" h="1941830">
                  <a:moveTo>
                    <a:pt x="1618487" y="231648"/>
                  </a:moveTo>
                  <a:lnTo>
                    <a:pt x="1595627" y="217932"/>
                  </a:lnTo>
                  <a:lnTo>
                    <a:pt x="1597151" y="217932"/>
                  </a:lnTo>
                  <a:lnTo>
                    <a:pt x="1566671" y="199644"/>
                  </a:lnTo>
                  <a:lnTo>
                    <a:pt x="1598675" y="147828"/>
                  </a:lnTo>
                  <a:lnTo>
                    <a:pt x="1652016" y="179832"/>
                  </a:lnTo>
                  <a:lnTo>
                    <a:pt x="1618487" y="231648"/>
                  </a:lnTo>
                  <a:close/>
                </a:path>
                <a:path w="2091054" h="1941830">
                  <a:moveTo>
                    <a:pt x="1673351" y="271272"/>
                  </a:moveTo>
                  <a:lnTo>
                    <a:pt x="1667255" y="266700"/>
                  </a:lnTo>
                  <a:lnTo>
                    <a:pt x="1703832" y="216408"/>
                  </a:lnTo>
                  <a:lnTo>
                    <a:pt x="1709927" y="220979"/>
                  </a:lnTo>
                  <a:lnTo>
                    <a:pt x="1748027" y="251460"/>
                  </a:lnTo>
                  <a:lnTo>
                    <a:pt x="1754123" y="257556"/>
                  </a:lnTo>
                  <a:lnTo>
                    <a:pt x="1743150" y="269748"/>
                  </a:lnTo>
                  <a:lnTo>
                    <a:pt x="1671827" y="269748"/>
                  </a:lnTo>
                  <a:lnTo>
                    <a:pt x="1673351" y="271272"/>
                  </a:lnTo>
                  <a:close/>
                </a:path>
                <a:path w="2091054" h="1941830">
                  <a:moveTo>
                    <a:pt x="1712975" y="303276"/>
                  </a:moveTo>
                  <a:lnTo>
                    <a:pt x="1706880" y="298704"/>
                  </a:lnTo>
                  <a:lnTo>
                    <a:pt x="1708403" y="298704"/>
                  </a:lnTo>
                  <a:lnTo>
                    <a:pt x="1671827" y="269748"/>
                  </a:lnTo>
                  <a:lnTo>
                    <a:pt x="1743150" y="269748"/>
                  </a:lnTo>
                  <a:lnTo>
                    <a:pt x="1712975" y="303276"/>
                  </a:lnTo>
                  <a:close/>
                </a:path>
                <a:path w="2091054" h="1941830">
                  <a:moveTo>
                    <a:pt x="1774830" y="360610"/>
                  </a:moveTo>
                  <a:lnTo>
                    <a:pt x="1757171" y="344424"/>
                  </a:lnTo>
                  <a:lnTo>
                    <a:pt x="1801368" y="300228"/>
                  </a:lnTo>
                  <a:lnTo>
                    <a:pt x="1818132" y="316991"/>
                  </a:lnTo>
                  <a:lnTo>
                    <a:pt x="1844039" y="345948"/>
                  </a:lnTo>
                  <a:lnTo>
                    <a:pt x="1829307" y="359664"/>
                  </a:lnTo>
                  <a:lnTo>
                    <a:pt x="1773935" y="359664"/>
                  </a:lnTo>
                  <a:lnTo>
                    <a:pt x="1774830" y="360610"/>
                  </a:lnTo>
                  <a:close/>
                </a:path>
                <a:path w="2091054" h="1941830">
                  <a:moveTo>
                    <a:pt x="1775459" y="361187"/>
                  </a:moveTo>
                  <a:lnTo>
                    <a:pt x="1774830" y="360610"/>
                  </a:lnTo>
                  <a:lnTo>
                    <a:pt x="1773935" y="359664"/>
                  </a:lnTo>
                  <a:lnTo>
                    <a:pt x="1775459" y="361187"/>
                  </a:lnTo>
                  <a:close/>
                </a:path>
                <a:path w="2091054" h="1941830">
                  <a:moveTo>
                    <a:pt x="1827670" y="361187"/>
                  </a:moveTo>
                  <a:lnTo>
                    <a:pt x="1775459" y="361187"/>
                  </a:lnTo>
                  <a:lnTo>
                    <a:pt x="1773935" y="359664"/>
                  </a:lnTo>
                  <a:lnTo>
                    <a:pt x="1829307" y="359664"/>
                  </a:lnTo>
                  <a:lnTo>
                    <a:pt x="1827670" y="361187"/>
                  </a:lnTo>
                  <a:close/>
                </a:path>
                <a:path w="2091054" h="1941830">
                  <a:moveTo>
                    <a:pt x="1799843" y="387096"/>
                  </a:moveTo>
                  <a:lnTo>
                    <a:pt x="1774830" y="360610"/>
                  </a:lnTo>
                  <a:lnTo>
                    <a:pt x="1775459" y="361187"/>
                  </a:lnTo>
                  <a:lnTo>
                    <a:pt x="1827670" y="361187"/>
                  </a:lnTo>
                  <a:lnTo>
                    <a:pt x="1799843" y="387096"/>
                  </a:lnTo>
                  <a:close/>
                </a:path>
                <a:path w="2091054" h="1941830">
                  <a:moveTo>
                    <a:pt x="1862327" y="464820"/>
                  </a:moveTo>
                  <a:lnTo>
                    <a:pt x="1837943" y="432816"/>
                  </a:lnTo>
                  <a:lnTo>
                    <a:pt x="1886711" y="394716"/>
                  </a:lnTo>
                  <a:lnTo>
                    <a:pt x="1912619" y="426720"/>
                  </a:lnTo>
                  <a:lnTo>
                    <a:pt x="1924811" y="445008"/>
                  </a:lnTo>
                  <a:lnTo>
                    <a:pt x="1897777" y="463296"/>
                  </a:lnTo>
                  <a:lnTo>
                    <a:pt x="1862327" y="463296"/>
                  </a:lnTo>
                  <a:lnTo>
                    <a:pt x="1862327" y="464820"/>
                  </a:lnTo>
                  <a:close/>
                </a:path>
                <a:path w="2091054" h="1941830">
                  <a:moveTo>
                    <a:pt x="1872995" y="480060"/>
                  </a:moveTo>
                  <a:lnTo>
                    <a:pt x="1862327" y="463296"/>
                  </a:lnTo>
                  <a:lnTo>
                    <a:pt x="1897777" y="463296"/>
                  </a:lnTo>
                  <a:lnTo>
                    <a:pt x="1872995" y="480060"/>
                  </a:lnTo>
                  <a:close/>
                </a:path>
                <a:path w="2091054" h="1941830">
                  <a:moveTo>
                    <a:pt x="1911095" y="539496"/>
                  </a:moveTo>
                  <a:lnTo>
                    <a:pt x="1906523" y="530352"/>
                  </a:lnTo>
                  <a:lnTo>
                    <a:pt x="1958339" y="498348"/>
                  </a:lnTo>
                  <a:lnTo>
                    <a:pt x="1964435" y="507492"/>
                  </a:lnTo>
                  <a:lnTo>
                    <a:pt x="1980764" y="537971"/>
                  </a:lnTo>
                  <a:lnTo>
                    <a:pt x="1911095" y="537971"/>
                  </a:lnTo>
                  <a:lnTo>
                    <a:pt x="1911095" y="539496"/>
                  </a:lnTo>
                  <a:close/>
                </a:path>
                <a:path w="2091054" h="1941830">
                  <a:moveTo>
                    <a:pt x="1932432" y="579120"/>
                  </a:moveTo>
                  <a:lnTo>
                    <a:pt x="1911095" y="537971"/>
                  </a:lnTo>
                  <a:lnTo>
                    <a:pt x="1980764" y="537971"/>
                  </a:lnTo>
                  <a:lnTo>
                    <a:pt x="1987295" y="550163"/>
                  </a:lnTo>
                  <a:lnTo>
                    <a:pt x="1990343" y="554736"/>
                  </a:lnTo>
                  <a:lnTo>
                    <a:pt x="1944624" y="577596"/>
                  </a:lnTo>
                  <a:lnTo>
                    <a:pt x="1932432" y="577596"/>
                  </a:lnTo>
                  <a:lnTo>
                    <a:pt x="1932432" y="579120"/>
                  </a:lnTo>
                  <a:close/>
                </a:path>
                <a:path w="2091054" h="1941830">
                  <a:moveTo>
                    <a:pt x="1935480" y="582168"/>
                  </a:moveTo>
                  <a:lnTo>
                    <a:pt x="1932432" y="577596"/>
                  </a:lnTo>
                  <a:lnTo>
                    <a:pt x="1944624" y="577596"/>
                  </a:lnTo>
                  <a:lnTo>
                    <a:pt x="1935480" y="582168"/>
                  </a:lnTo>
                  <a:close/>
                </a:path>
                <a:path w="2091054" h="1941830">
                  <a:moveTo>
                    <a:pt x="2035865" y="659892"/>
                  </a:moveTo>
                  <a:lnTo>
                    <a:pt x="1970532" y="659892"/>
                  </a:lnTo>
                  <a:lnTo>
                    <a:pt x="1959864" y="637031"/>
                  </a:lnTo>
                  <a:lnTo>
                    <a:pt x="2017775" y="612647"/>
                  </a:lnTo>
                  <a:lnTo>
                    <a:pt x="2026919" y="637031"/>
                  </a:lnTo>
                  <a:lnTo>
                    <a:pt x="2035865" y="659892"/>
                  </a:lnTo>
                  <a:close/>
                </a:path>
                <a:path w="2091054" h="1941830">
                  <a:moveTo>
                    <a:pt x="1982723" y="693420"/>
                  </a:moveTo>
                  <a:lnTo>
                    <a:pt x="1969007" y="658368"/>
                  </a:lnTo>
                  <a:lnTo>
                    <a:pt x="1970532" y="659892"/>
                  </a:lnTo>
                  <a:lnTo>
                    <a:pt x="2035865" y="659892"/>
                  </a:lnTo>
                  <a:lnTo>
                    <a:pt x="2040635" y="672084"/>
                  </a:lnTo>
                  <a:lnTo>
                    <a:pt x="1982723" y="693420"/>
                  </a:lnTo>
                  <a:close/>
                </a:path>
                <a:path w="2091054" h="1941830">
                  <a:moveTo>
                    <a:pt x="2008632" y="789431"/>
                  </a:moveTo>
                  <a:lnTo>
                    <a:pt x="2004059" y="766571"/>
                  </a:lnTo>
                  <a:lnTo>
                    <a:pt x="1999487" y="748284"/>
                  </a:lnTo>
                  <a:lnTo>
                    <a:pt x="2058923" y="733044"/>
                  </a:lnTo>
                  <a:lnTo>
                    <a:pt x="2069591" y="775716"/>
                  </a:lnTo>
                  <a:lnTo>
                    <a:pt x="2072405" y="787908"/>
                  </a:lnTo>
                  <a:lnTo>
                    <a:pt x="2008632" y="787908"/>
                  </a:lnTo>
                  <a:lnTo>
                    <a:pt x="2008632" y="789431"/>
                  </a:lnTo>
                  <a:close/>
                </a:path>
                <a:path w="2091054" h="1941830">
                  <a:moveTo>
                    <a:pt x="2013203" y="807720"/>
                  </a:moveTo>
                  <a:lnTo>
                    <a:pt x="2008632" y="787908"/>
                  </a:lnTo>
                  <a:lnTo>
                    <a:pt x="2072405" y="787908"/>
                  </a:lnTo>
                  <a:lnTo>
                    <a:pt x="2074164" y="795528"/>
                  </a:lnTo>
                  <a:lnTo>
                    <a:pt x="2013203" y="807720"/>
                  </a:lnTo>
                  <a:close/>
                </a:path>
                <a:path w="2091054" h="1941830">
                  <a:moveTo>
                    <a:pt x="2023871" y="879347"/>
                  </a:moveTo>
                  <a:lnTo>
                    <a:pt x="2022348" y="865631"/>
                  </a:lnTo>
                  <a:lnTo>
                    <a:pt x="2083307" y="858012"/>
                  </a:lnTo>
                  <a:lnTo>
                    <a:pt x="2084832" y="871728"/>
                  </a:lnTo>
                  <a:lnTo>
                    <a:pt x="2085594" y="877824"/>
                  </a:lnTo>
                  <a:lnTo>
                    <a:pt x="2023871" y="877824"/>
                  </a:lnTo>
                  <a:lnTo>
                    <a:pt x="2023871" y="879347"/>
                  </a:lnTo>
                  <a:close/>
                </a:path>
                <a:path w="2091054" h="1941830">
                  <a:moveTo>
                    <a:pt x="2026919" y="902208"/>
                  </a:moveTo>
                  <a:lnTo>
                    <a:pt x="2023871" y="877824"/>
                  </a:lnTo>
                  <a:lnTo>
                    <a:pt x="2085594" y="877824"/>
                  </a:lnTo>
                  <a:lnTo>
                    <a:pt x="2087880" y="896112"/>
                  </a:lnTo>
                  <a:lnTo>
                    <a:pt x="2088165" y="900684"/>
                  </a:lnTo>
                  <a:lnTo>
                    <a:pt x="2026919" y="900684"/>
                  </a:lnTo>
                  <a:lnTo>
                    <a:pt x="2026919" y="902208"/>
                  </a:lnTo>
                  <a:close/>
                </a:path>
                <a:path w="2091054" h="1941830">
                  <a:moveTo>
                    <a:pt x="2028443" y="925068"/>
                  </a:moveTo>
                  <a:lnTo>
                    <a:pt x="2028443" y="923544"/>
                  </a:lnTo>
                  <a:lnTo>
                    <a:pt x="2026919" y="900684"/>
                  </a:lnTo>
                  <a:lnTo>
                    <a:pt x="2088165" y="900684"/>
                  </a:lnTo>
                  <a:lnTo>
                    <a:pt x="2089403" y="920496"/>
                  </a:lnTo>
                  <a:lnTo>
                    <a:pt x="2089403" y="922020"/>
                  </a:lnTo>
                  <a:lnTo>
                    <a:pt x="2028443" y="925068"/>
                  </a:lnTo>
                  <a:close/>
                </a:path>
                <a:path w="2091054" h="1941830">
                  <a:moveTo>
                    <a:pt x="2028443" y="925068"/>
                  </a:moveTo>
                  <a:lnTo>
                    <a:pt x="2028348" y="923544"/>
                  </a:lnTo>
                  <a:lnTo>
                    <a:pt x="2028443" y="925068"/>
                  </a:lnTo>
                  <a:close/>
                </a:path>
                <a:path w="2091054" h="1941830">
                  <a:moveTo>
                    <a:pt x="2087880" y="1050036"/>
                  </a:moveTo>
                  <a:lnTo>
                    <a:pt x="2026919" y="1043939"/>
                  </a:lnTo>
                  <a:lnTo>
                    <a:pt x="2026919" y="1040892"/>
                  </a:lnTo>
                  <a:lnTo>
                    <a:pt x="2028443" y="1018031"/>
                  </a:lnTo>
                  <a:lnTo>
                    <a:pt x="2028443" y="986028"/>
                  </a:lnTo>
                  <a:lnTo>
                    <a:pt x="2090927" y="984504"/>
                  </a:lnTo>
                  <a:lnTo>
                    <a:pt x="2090927" y="996696"/>
                  </a:lnTo>
                  <a:lnTo>
                    <a:pt x="2087975" y="1043939"/>
                  </a:lnTo>
                  <a:lnTo>
                    <a:pt x="2087880" y="1050036"/>
                  </a:lnTo>
                  <a:close/>
                </a:path>
                <a:path w="2091054" h="1941830">
                  <a:moveTo>
                    <a:pt x="2076297" y="1132331"/>
                  </a:moveTo>
                  <a:lnTo>
                    <a:pt x="2014727" y="1132331"/>
                  </a:lnTo>
                  <a:lnTo>
                    <a:pt x="2017775" y="1109471"/>
                  </a:lnTo>
                  <a:lnTo>
                    <a:pt x="2019300" y="1103376"/>
                  </a:lnTo>
                  <a:lnTo>
                    <a:pt x="2080259" y="1112520"/>
                  </a:lnTo>
                  <a:lnTo>
                    <a:pt x="2076297" y="1132331"/>
                  </a:lnTo>
                  <a:close/>
                </a:path>
                <a:path w="2091054" h="1941830">
                  <a:moveTo>
                    <a:pt x="2071877" y="1155192"/>
                  </a:moveTo>
                  <a:lnTo>
                    <a:pt x="2010155" y="1155192"/>
                  </a:lnTo>
                  <a:lnTo>
                    <a:pt x="2014727" y="1130808"/>
                  </a:lnTo>
                  <a:lnTo>
                    <a:pt x="2014727" y="1132331"/>
                  </a:lnTo>
                  <a:lnTo>
                    <a:pt x="2076297" y="1132331"/>
                  </a:lnTo>
                  <a:lnTo>
                    <a:pt x="2074164" y="1143000"/>
                  </a:lnTo>
                  <a:lnTo>
                    <a:pt x="2071877" y="1155192"/>
                  </a:lnTo>
                  <a:close/>
                </a:path>
                <a:path w="2091054" h="1941830">
                  <a:moveTo>
                    <a:pt x="2068068" y="1176528"/>
                  </a:moveTo>
                  <a:lnTo>
                    <a:pt x="2007107" y="1161288"/>
                  </a:lnTo>
                  <a:lnTo>
                    <a:pt x="2010155" y="1153668"/>
                  </a:lnTo>
                  <a:lnTo>
                    <a:pt x="2010155" y="1155192"/>
                  </a:lnTo>
                  <a:lnTo>
                    <a:pt x="2071877" y="1155192"/>
                  </a:lnTo>
                  <a:lnTo>
                    <a:pt x="2069591" y="1167384"/>
                  </a:lnTo>
                  <a:lnTo>
                    <a:pt x="2068068" y="1176528"/>
                  </a:lnTo>
                  <a:close/>
                </a:path>
                <a:path w="2091054" h="1941830">
                  <a:moveTo>
                    <a:pt x="2049779" y="1242060"/>
                  </a:moveTo>
                  <a:lnTo>
                    <a:pt x="1985771" y="1242060"/>
                  </a:lnTo>
                  <a:lnTo>
                    <a:pt x="1991868" y="1219200"/>
                  </a:lnTo>
                  <a:lnTo>
                    <a:pt x="1991868" y="1220724"/>
                  </a:lnTo>
                  <a:lnTo>
                    <a:pt x="1996821" y="1220724"/>
                  </a:lnTo>
                  <a:lnTo>
                    <a:pt x="2051303" y="1237488"/>
                  </a:lnTo>
                  <a:lnTo>
                    <a:pt x="2049779" y="1242060"/>
                  </a:lnTo>
                  <a:close/>
                </a:path>
                <a:path w="2091054" h="1941830">
                  <a:moveTo>
                    <a:pt x="1996821" y="1220724"/>
                  </a:moveTo>
                  <a:lnTo>
                    <a:pt x="1991868" y="1220724"/>
                  </a:lnTo>
                  <a:lnTo>
                    <a:pt x="1991868" y="1219200"/>
                  </a:lnTo>
                  <a:lnTo>
                    <a:pt x="1996821" y="1220724"/>
                  </a:lnTo>
                  <a:close/>
                </a:path>
                <a:path w="2091054" h="1941830">
                  <a:moveTo>
                    <a:pt x="2029968" y="1296924"/>
                  </a:moveTo>
                  <a:lnTo>
                    <a:pt x="1972055" y="1275588"/>
                  </a:lnTo>
                  <a:lnTo>
                    <a:pt x="1985771" y="1240536"/>
                  </a:lnTo>
                  <a:lnTo>
                    <a:pt x="1985771" y="1242060"/>
                  </a:lnTo>
                  <a:lnTo>
                    <a:pt x="2049779" y="1242060"/>
                  </a:lnTo>
                  <a:lnTo>
                    <a:pt x="2043684" y="1260347"/>
                  </a:lnTo>
                  <a:lnTo>
                    <a:pt x="2029968" y="1296924"/>
                  </a:lnTo>
                  <a:close/>
                </a:path>
                <a:path w="2091054" h="1941830">
                  <a:moveTo>
                    <a:pt x="1932432" y="1365504"/>
                  </a:moveTo>
                  <a:lnTo>
                    <a:pt x="1949195" y="1330452"/>
                  </a:lnTo>
                  <a:lnTo>
                    <a:pt x="2005584" y="1356360"/>
                  </a:lnTo>
                  <a:lnTo>
                    <a:pt x="2001774" y="1363980"/>
                  </a:lnTo>
                  <a:lnTo>
                    <a:pt x="1933955" y="1363980"/>
                  </a:lnTo>
                  <a:lnTo>
                    <a:pt x="1932432" y="1365504"/>
                  </a:lnTo>
                  <a:close/>
                </a:path>
                <a:path w="2091054" h="1941830">
                  <a:moveTo>
                    <a:pt x="1976627" y="1412747"/>
                  </a:moveTo>
                  <a:lnTo>
                    <a:pt x="1923287" y="1383792"/>
                  </a:lnTo>
                  <a:lnTo>
                    <a:pt x="1933955" y="1363980"/>
                  </a:lnTo>
                  <a:lnTo>
                    <a:pt x="2001774" y="1363980"/>
                  </a:lnTo>
                  <a:lnTo>
                    <a:pt x="1987295" y="1392936"/>
                  </a:lnTo>
                  <a:lnTo>
                    <a:pt x="1976627" y="1412747"/>
                  </a:lnTo>
                  <a:close/>
                </a:path>
                <a:path w="2091054" h="1941830">
                  <a:moveTo>
                    <a:pt x="1886711" y="1443228"/>
                  </a:moveTo>
                  <a:lnTo>
                    <a:pt x="1891284" y="1435608"/>
                  </a:lnTo>
                  <a:lnTo>
                    <a:pt x="1901443" y="1441704"/>
                  </a:lnTo>
                  <a:lnTo>
                    <a:pt x="1888235" y="1441704"/>
                  </a:lnTo>
                  <a:lnTo>
                    <a:pt x="1886711" y="1443228"/>
                  </a:lnTo>
                  <a:close/>
                </a:path>
                <a:path w="2091054" h="1941830">
                  <a:moveTo>
                    <a:pt x="1935538" y="1479804"/>
                  </a:moveTo>
                  <a:lnTo>
                    <a:pt x="1862327" y="1479804"/>
                  </a:lnTo>
                  <a:lnTo>
                    <a:pt x="1888235" y="1441704"/>
                  </a:lnTo>
                  <a:lnTo>
                    <a:pt x="1901443" y="1441704"/>
                  </a:lnTo>
                  <a:lnTo>
                    <a:pt x="1944623" y="1467612"/>
                  </a:lnTo>
                  <a:lnTo>
                    <a:pt x="1938527" y="1475231"/>
                  </a:lnTo>
                  <a:lnTo>
                    <a:pt x="1935538" y="1479804"/>
                  </a:lnTo>
                  <a:close/>
                </a:path>
                <a:path w="2091054" h="1941830">
                  <a:moveTo>
                    <a:pt x="1908048" y="1520952"/>
                  </a:moveTo>
                  <a:lnTo>
                    <a:pt x="1859280" y="1482852"/>
                  </a:lnTo>
                  <a:lnTo>
                    <a:pt x="1862327" y="1478280"/>
                  </a:lnTo>
                  <a:lnTo>
                    <a:pt x="1862327" y="1479804"/>
                  </a:lnTo>
                  <a:lnTo>
                    <a:pt x="1935538" y="1479804"/>
                  </a:lnTo>
                  <a:lnTo>
                    <a:pt x="1912619" y="1514855"/>
                  </a:lnTo>
                  <a:lnTo>
                    <a:pt x="1908048" y="1520952"/>
                  </a:lnTo>
                  <a:close/>
                </a:path>
                <a:path w="2091054" h="1941830">
                  <a:moveTo>
                    <a:pt x="1804416" y="1549908"/>
                  </a:moveTo>
                  <a:lnTo>
                    <a:pt x="1821180" y="1530096"/>
                  </a:lnTo>
                  <a:lnTo>
                    <a:pt x="1842985" y="1548384"/>
                  </a:lnTo>
                  <a:lnTo>
                    <a:pt x="1805939" y="1548384"/>
                  </a:lnTo>
                  <a:lnTo>
                    <a:pt x="1804416" y="1549908"/>
                  </a:lnTo>
                  <a:close/>
                </a:path>
                <a:path w="2091054" h="1941830">
                  <a:moveTo>
                    <a:pt x="1825751" y="1616963"/>
                  </a:moveTo>
                  <a:lnTo>
                    <a:pt x="1781555" y="1575816"/>
                  </a:lnTo>
                  <a:lnTo>
                    <a:pt x="1805939" y="1548384"/>
                  </a:lnTo>
                  <a:lnTo>
                    <a:pt x="1842985" y="1548384"/>
                  </a:lnTo>
                  <a:lnTo>
                    <a:pt x="1868423" y="1569720"/>
                  </a:lnTo>
                  <a:lnTo>
                    <a:pt x="1851659" y="1589531"/>
                  </a:lnTo>
                  <a:lnTo>
                    <a:pt x="1825751" y="1616963"/>
                  </a:lnTo>
                  <a:close/>
                </a:path>
                <a:path w="2091054" h="1941830">
                  <a:moveTo>
                    <a:pt x="1763572" y="1644396"/>
                  </a:moveTo>
                  <a:lnTo>
                    <a:pt x="1706880" y="1644396"/>
                  </a:lnTo>
                  <a:lnTo>
                    <a:pt x="1738884" y="1616963"/>
                  </a:lnTo>
                  <a:lnTo>
                    <a:pt x="1763572" y="1644396"/>
                  </a:lnTo>
                  <a:close/>
                </a:path>
                <a:path w="2091054" h="1941830">
                  <a:moveTo>
                    <a:pt x="1731264" y="1703831"/>
                  </a:moveTo>
                  <a:lnTo>
                    <a:pt x="1693164" y="1655063"/>
                  </a:lnTo>
                  <a:lnTo>
                    <a:pt x="1708403" y="1642872"/>
                  </a:lnTo>
                  <a:lnTo>
                    <a:pt x="1706880" y="1644396"/>
                  </a:lnTo>
                  <a:lnTo>
                    <a:pt x="1763572" y="1644396"/>
                  </a:lnTo>
                  <a:lnTo>
                    <a:pt x="1780032" y="1662684"/>
                  </a:lnTo>
                  <a:lnTo>
                    <a:pt x="1748027" y="1691639"/>
                  </a:lnTo>
                  <a:lnTo>
                    <a:pt x="1731264" y="1703831"/>
                  </a:lnTo>
                  <a:close/>
                </a:path>
                <a:path w="2091054" h="1941830">
                  <a:moveTo>
                    <a:pt x="1627632" y="1778508"/>
                  </a:moveTo>
                  <a:lnTo>
                    <a:pt x="1595627" y="1725168"/>
                  </a:lnTo>
                  <a:lnTo>
                    <a:pt x="1635251" y="1699260"/>
                  </a:lnTo>
                  <a:lnTo>
                    <a:pt x="1644395" y="1691639"/>
                  </a:lnTo>
                  <a:lnTo>
                    <a:pt x="1680971" y="1741931"/>
                  </a:lnTo>
                  <a:lnTo>
                    <a:pt x="1670303" y="1749552"/>
                  </a:lnTo>
                  <a:lnTo>
                    <a:pt x="1629155" y="1776984"/>
                  </a:lnTo>
                  <a:lnTo>
                    <a:pt x="1627632" y="1778508"/>
                  </a:lnTo>
                  <a:close/>
                </a:path>
                <a:path w="2091054" h="1941830">
                  <a:moveTo>
                    <a:pt x="1552084" y="1770888"/>
                  </a:moveTo>
                  <a:lnTo>
                    <a:pt x="1514855" y="1770888"/>
                  </a:lnTo>
                  <a:lnTo>
                    <a:pt x="1543811" y="1755647"/>
                  </a:lnTo>
                  <a:lnTo>
                    <a:pt x="1552084" y="1770888"/>
                  </a:lnTo>
                  <a:close/>
                </a:path>
                <a:path w="2091054" h="1941830">
                  <a:moveTo>
                    <a:pt x="1516380" y="1837944"/>
                  </a:moveTo>
                  <a:lnTo>
                    <a:pt x="1490471" y="1781555"/>
                  </a:lnTo>
                  <a:lnTo>
                    <a:pt x="1516380" y="1769363"/>
                  </a:lnTo>
                  <a:lnTo>
                    <a:pt x="1514855" y="1770888"/>
                  </a:lnTo>
                  <a:lnTo>
                    <a:pt x="1552084" y="1770888"/>
                  </a:lnTo>
                  <a:lnTo>
                    <a:pt x="1572767" y="1808988"/>
                  </a:lnTo>
                  <a:lnTo>
                    <a:pt x="1543811" y="1825752"/>
                  </a:lnTo>
                  <a:lnTo>
                    <a:pt x="1516380" y="1837944"/>
                  </a:lnTo>
                  <a:close/>
                </a:path>
                <a:path w="2091054" h="1941830">
                  <a:moveTo>
                    <a:pt x="1443428" y="1825752"/>
                  </a:moveTo>
                  <a:lnTo>
                    <a:pt x="1383791" y="1825752"/>
                  </a:lnTo>
                  <a:lnTo>
                    <a:pt x="1429511" y="1808988"/>
                  </a:lnTo>
                  <a:lnTo>
                    <a:pt x="1427987" y="1808988"/>
                  </a:lnTo>
                  <a:lnTo>
                    <a:pt x="1435607" y="1805939"/>
                  </a:lnTo>
                  <a:lnTo>
                    <a:pt x="1443428" y="1825752"/>
                  </a:lnTo>
                  <a:close/>
                </a:path>
                <a:path w="2091054" h="1941830">
                  <a:moveTo>
                    <a:pt x="1399032" y="1885188"/>
                  </a:moveTo>
                  <a:lnTo>
                    <a:pt x="1379219" y="1827276"/>
                  </a:lnTo>
                  <a:lnTo>
                    <a:pt x="1385316" y="1824228"/>
                  </a:lnTo>
                  <a:lnTo>
                    <a:pt x="1383791" y="1825752"/>
                  </a:lnTo>
                  <a:lnTo>
                    <a:pt x="1443428" y="1825752"/>
                  </a:lnTo>
                  <a:lnTo>
                    <a:pt x="1458467" y="1863852"/>
                  </a:lnTo>
                  <a:lnTo>
                    <a:pt x="1452371" y="1866900"/>
                  </a:lnTo>
                  <a:lnTo>
                    <a:pt x="1405127" y="1883663"/>
                  </a:lnTo>
                  <a:lnTo>
                    <a:pt x="1399032" y="1885188"/>
                  </a:lnTo>
                  <a:close/>
                </a:path>
                <a:path w="2091054" h="1941830">
                  <a:moveTo>
                    <a:pt x="1277111" y="1918716"/>
                  </a:moveTo>
                  <a:lnTo>
                    <a:pt x="1263395" y="1857755"/>
                  </a:lnTo>
                  <a:lnTo>
                    <a:pt x="1292351" y="1851660"/>
                  </a:lnTo>
                  <a:lnTo>
                    <a:pt x="1290827" y="1851660"/>
                  </a:lnTo>
                  <a:lnTo>
                    <a:pt x="1322832" y="1844039"/>
                  </a:lnTo>
                  <a:lnTo>
                    <a:pt x="1338071" y="1903476"/>
                  </a:lnTo>
                  <a:lnTo>
                    <a:pt x="1306067" y="1911096"/>
                  </a:lnTo>
                  <a:lnTo>
                    <a:pt x="1277111" y="1918716"/>
                  </a:lnTo>
                  <a:close/>
                </a:path>
                <a:path w="2091054" h="1941830">
                  <a:moveTo>
                    <a:pt x="1152143" y="1937004"/>
                  </a:moveTo>
                  <a:lnTo>
                    <a:pt x="1150619" y="1937004"/>
                  </a:lnTo>
                  <a:lnTo>
                    <a:pt x="1146048" y="1876044"/>
                  </a:lnTo>
                  <a:lnTo>
                    <a:pt x="1171955" y="1872996"/>
                  </a:lnTo>
                  <a:lnTo>
                    <a:pt x="1170432" y="1872996"/>
                  </a:lnTo>
                  <a:lnTo>
                    <a:pt x="1196339" y="1869947"/>
                  </a:lnTo>
                  <a:lnTo>
                    <a:pt x="1194816" y="1869947"/>
                  </a:lnTo>
                  <a:lnTo>
                    <a:pt x="1203959" y="1868424"/>
                  </a:lnTo>
                  <a:lnTo>
                    <a:pt x="1214627" y="1929384"/>
                  </a:lnTo>
                  <a:lnTo>
                    <a:pt x="1203959" y="1930908"/>
                  </a:lnTo>
                  <a:lnTo>
                    <a:pt x="1152143" y="1937004"/>
                  </a:lnTo>
                  <a:close/>
                </a:path>
                <a:path w="2091054" h="1941830">
                  <a:moveTo>
                    <a:pt x="1088135" y="1941576"/>
                  </a:moveTo>
                  <a:lnTo>
                    <a:pt x="1024127" y="1941576"/>
                  </a:lnTo>
                  <a:lnTo>
                    <a:pt x="1024127" y="1880616"/>
                  </a:lnTo>
                  <a:lnTo>
                    <a:pt x="1071371" y="1880616"/>
                  </a:lnTo>
                  <a:lnTo>
                    <a:pt x="1085087" y="1879092"/>
                  </a:lnTo>
                  <a:lnTo>
                    <a:pt x="1088135" y="1941576"/>
                  </a:lnTo>
                  <a:close/>
                </a:path>
                <a:path w="2091054" h="1941830">
                  <a:moveTo>
                    <a:pt x="960119" y="1938528"/>
                  </a:moveTo>
                  <a:lnTo>
                    <a:pt x="938784" y="1937004"/>
                  </a:lnTo>
                  <a:lnTo>
                    <a:pt x="912875" y="1935480"/>
                  </a:lnTo>
                  <a:lnTo>
                    <a:pt x="897635" y="1932431"/>
                  </a:lnTo>
                  <a:lnTo>
                    <a:pt x="905255" y="1871472"/>
                  </a:lnTo>
                  <a:lnTo>
                    <a:pt x="920495" y="1872996"/>
                  </a:lnTo>
                  <a:lnTo>
                    <a:pt x="918971" y="1872996"/>
                  </a:lnTo>
                  <a:lnTo>
                    <a:pt x="944880" y="1876044"/>
                  </a:lnTo>
                  <a:lnTo>
                    <a:pt x="966216" y="1877568"/>
                  </a:lnTo>
                  <a:lnTo>
                    <a:pt x="960119" y="1938528"/>
                  </a:lnTo>
                  <a:close/>
                </a:path>
                <a:path w="2091054" h="1941830">
                  <a:moveTo>
                    <a:pt x="833627" y="1923288"/>
                  </a:moveTo>
                  <a:lnTo>
                    <a:pt x="784859" y="1912620"/>
                  </a:lnTo>
                  <a:lnTo>
                    <a:pt x="772667" y="1908047"/>
                  </a:lnTo>
                  <a:lnTo>
                    <a:pt x="787907" y="1848612"/>
                  </a:lnTo>
                  <a:lnTo>
                    <a:pt x="800100" y="1851660"/>
                  </a:lnTo>
                  <a:lnTo>
                    <a:pt x="798575" y="1851660"/>
                  </a:lnTo>
                  <a:lnTo>
                    <a:pt x="847343" y="1862328"/>
                  </a:lnTo>
                  <a:lnTo>
                    <a:pt x="833627" y="1923288"/>
                  </a:lnTo>
                  <a:close/>
                </a:path>
                <a:path w="2091054" h="1941830">
                  <a:moveTo>
                    <a:pt x="711707" y="1891284"/>
                  </a:moveTo>
                  <a:lnTo>
                    <a:pt x="687323" y="1883663"/>
                  </a:lnTo>
                  <a:lnTo>
                    <a:pt x="652271" y="1871472"/>
                  </a:lnTo>
                  <a:lnTo>
                    <a:pt x="673607" y="1813560"/>
                  </a:lnTo>
                  <a:lnTo>
                    <a:pt x="707135" y="1825752"/>
                  </a:lnTo>
                  <a:lnTo>
                    <a:pt x="705611" y="1825752"/>
                  </a:lnTo>
                  <a:lnTo>
                    <a:pt x="729995" y="1833372"/>
                  </a:lnTo>
                  <a:lnTo>
                    <a:pt x="711707" y="1891284"/>
                  </a:lnTo>
                  <a:close/>
                </a:path>
                <a:path w="2091054" h="1941830">
                  <a:moveTo>
                    <a:pt x="592835" y="1847088"/>
                  </a:moveTo>
                  <a:lnTo>
                    <a:pt x="548639" y="1825752"/>
                  </a:lnTo>
                  <a:lnTo>
                    <a:pt x="534923" y="1819655"/>
                  </a:lnTo>
                  <a:lnTo>
                    <a:pt x="563880" y="1764792"/>
                  </a:lnTo>
                  <a:lnTo>
                    <a:pt x="576071" y="1770888"/>
                  </a:lnTo>
                  <a:lnTo>
                    <a:pt x="618743" y="1790700"/>
                  </a:lnTo>
                  <a:lnTo>
                    <a:pt x="592835" y="1847088"/>
                  </a:lnTo>
                  <a:close/>
                </a:path>
                <a:path w="2091054" h="1941830">
                  <a:moveTo>
                    <a:pt x="480059" y="1787652"/>
                  </a:moveTo>
                  <a:lnTo>
                    <a:pt x="461771" y="1776984"/>
                  </a:lnTo>
                  <a:lnTo>
                    <a:pt x="426719" y="1754124"/>
                  </a:lnTo>
                  <a:lnTo>
                    <a:pt x="461771" y="1702308"/>
                  </a:lnTo>
                  <a:lnTo>
                    <a:pt x="495300" y="1725168"/>
                  </a:lnTo>
                  <a:lnTo>
                    <a:pt x="493775" y="1725168"/>
                  </a:lnTo>
                  <a:lnTo>
                    <a:pt x="512064" y="1735836"/>
                  </a:lnTo>
                  <a:lnTo>
                    <a:pt x="480059" y="1787652"/>
                  </a:lnTo>
                  <a:close/>
                </a:path>
                <a:path w="2091054" h="1941830">
                  <a:moveTo>
                    <a:pt x="374903" y="1716024"/>
                  </a:moveTo>
                  <a:lnTo>
                    <a:pt x="342900" y="1691639"/>
                  </a:lnTo>
                  <a:lnTo>
                    <a:pt x="326135" y="1676400"/>
                  </a:lnTo>
                  <a:lnTo>
                    <a:pt x="367283" y="1629155"/>
                  </a:lnTo>
                  <a:lnTo>
                    <a:pt x="384048" y="1644396"/>
                  </a:lnTo>
                  <a:lnTo>
                    <a:pt x="384316" y="1644396"/>
                  </a:lnTo>
                  <a:lnTo>
                    <a:pt x="413003" y="1668780"/>
                  </a:lnTo>
                  <a:lnTo>
                    <a:pt x="374903" y="1716024"/>
                  </a:lnTo>
                  <a:close/>
                </a:path>
                <a:path w="2091054" h="1941830">
                  <a:moveTo>
                    <a:pt x="384316" y="1644396"/>
                  </a:moveTo>
                  <a:lnTo>
                    <a:pt x="384048" y="1644396"/>
                  </a:lnTo>
                  <a:lnTo>
                    <a:pt x="382523" y="1642872"/>
                  </a:lnTo>
                  <a:lnTo>
                    <a:pt x="384316" y="1644396"/>
                  </a:lnTo>
                  <a:close/>
                </a:path>
                <a:path w="2091054" h="1941830">
                  <a:moveTo>
                    <a:pt x="280416" y="1632204"/>
                  </a:moveTo>
                  <a:lnTo>
                    <a:pt x="272795" y="1624584"/>
                  </a:lnTo>
                  <a:lnTo>
                    <a:pt x="239267" y="1589531"/>
                  </a:lnTo>
                  <a:lnTo>
                    <a:pt x="236219" y="1584960"/>
                  </a:lnTo>
                  <a:lnTo>
                    <a:pt x="283464" y="1545336"/>
                  </a:lnTo>
                  <a:lnTo>
                    <a:pt x="285495" y="1548384"/>
                  </a:lnTo>
                  <a:lnTo>
                    <a:pt x="284987" y="1548384"/>
                  </a:lnTo>
                  <a:lnTo>
                    <a:pt x="316991" y="1581912"/>
                  </a:lnTo>
                  <a:lnTo>
                    <a:pt x="315467" y="1581912"/>
                  </a:lnTo>
                  <a:lnTo>
                    <a:pt x="323087" y="1588008"/>
                  </a:lnTo>
                  <a:lnTo>
                    <a:pt x="280416" y="1632204"/>
                  </a:lnTo>
                  <a:close/>
                </a:path>
                <a:path w="2091054" h="1941830">
                  <a:moveTo>
                    <a:pt x="286511" y="1549908"/>
                  </a:moveTo>
                  <a:lnTo>
                    <a:pt x="284987" y="1548384"/>
                  </a:lnTo>
                  <a:lnTo>
                    <a:pt x="285495" y="1548384"/>
                  </a:lnTo>
                  <a:lnTo>
                    <a:pt x="286511" y="1549908"/>
                  </a:lnTo>
                  <a:close/>
                </a:path>
                <a:path w="2091054" h="1941830">
                  <a:moveTo>
                    <a:pt x="196595" y="1536192"/>
                  </a:moveTo>
                  <a:lnTo>
                    <a:pt x="179832" y="1514855"/>
                  </a:lnTo>
                  <a:lnTo>
                    <a:pt x="158495" y="1485900"/>
                  </a:lnTo>
                  <a:lnTo>
                    <a:pt x="210311" y="1450847"/>
                  </a:lnTo>
                  <a:lnTo>
                    <a:pt x="229080" y="1478280"/>
                  </a:lnTo>
                  <a:lnTo>
                    <a:pt x="228600" y="1478280"/>
                  </a:lnTo>
                  <a:lnTo>
                    <a:pt x="245364" y="1499616"/>
                  </a:lnTo>
                  <a:lnTo>
                    <a:pt x="196595" y="1536192"/>
                  </a:lnTo>
                  <a:close/>
                </a:path>
                <a:path w="2091054" h="1941830">
                  <a:moveTo>
                    <a:pt x="230123" y="1479804"/>
                  </a:moveTo>
                  <a:lnTo>
                    <a:pt x="228600" y="1478280"/>
                  </a:lnTo>
                  <a:lnTo>
                    <a:pt x="229080" y="1478280"/>
                  </a:lnTo>
                  <a:lnTo>
                    <a:pt x="230123" y="1479804"/>
                  </a:lnTo>
                  <a:close/>
                </a:path>
                <a:path w="2091054" h="1941830">
                  <a:moveTo>
                    <a:pt x="124967" y="1431036"/>
                  </a:moveTo>
                  <a:lnTo>
                    <a:pt x="103632" y="1392936"/>
                  </a:lnTo>
                  <a:lnTo>
                    <a:pt x="94487" y="1374647"/>
                  </a:lnTo>
                  <a:lnTo>
                    <a:pt x="150875" y="1347216"/>
                  </a:lnTo>
                  <a:lnTo>
                    <a:pt x="158495" y="1365504"/>
                  </a:lnTo>
                  <a:lnTo>
                    <a:pt x="159321" y="1365504"/>
                  </a:lnTo>
                  <a:lnTo>
                    <a:pt x="178307" y="1400555"/>
                  </a:lnTo>
                  <a:lnTo>
                    <a:pt x="124967" y="1431036"/>
                  </a:lnTo>
                  <a:close/>
                </a:path>
                <a:path w="2091054" h="1941830">
                  <a:moveTo>
                    <a:pt x="159321" y="1365504"/>
                  </a:moveTo>
                  <a:lnTo>
                    <a:pt x="158495" y="1365504"/>
                  </a:lnTo>
                  <a:lnTo>
                    <a:pt x="158495" y="1363980"/>
                  </a:lnTo>
                  <a:lnTo>
                    <a:pt x="159321" y="1365504"/>
                  </a:lnTo>
                  <a:close/>
                </a:path>
                <a:path w="2091054" h="1941830">
                  <a:moveTo>
                    <a:pt x="68580" y="1316736"/>
                  </a:moveTo>
                  <a:lnTo>
                    <a:pt x="64007" y="1306068"/>
                  </a:lnTo>
                  <a:lnTo>
                    <a:pt x="47243" y="1260347"/>
                  </a:lnTo>
                  <a:lnTo>
                    <a:pt x="45719" y="1257300"/>
                  </a:lnTo>
                  <a:lnTo>
                    <a:pt x="105155" y="1237488"/>
                  </a:lnTo>
                  <a:lnTo>
                    <a:pt x="106172" y="1240536"/>
                  </a:lnTo>
                  <a:lnTo>
                    <a:pt x="105155" y="1240536"/>
                  </a:lnTo>
                  <a:lnTo>
                    <a:pt x="121341" y="1283208"/>
                  </a:lnTo>
                  <a:lnTo>
                    <a:pt x="120395" y="1283208"/>
                  </a:lnTo>
                  <a:lnTo>
                    <a:pt x="124967" y="1292352"/>
                  </a:lnTo>
                  <a:lnTo>
                    <a:pt x="68580" y="1316736"/>
                  </a:lnTo>
                  <a:close/>
                </a:path>
                <a:path w="2091054" h="1941830">
                  <a:moveTo>
                    <a:pt x="106680" y="1242060"/>
                  </a:moveTo>
                  <a:lnTo>
                    <a:pt x="105155" y="1240536"/>
                  </a:lnTo>
                  <a:lnTo>
                    <a:pt x="106172" y="1240536"/>
                  </a:lnTo>
                  <a:lnTo>
                    <a:pt x="106680" y="1242060"/>
                  </a:lnTo>
                  <a:close/>
                </a:path>
                <a:path w="2091054" h="1941830">
                  <a:moveTo>
                    <a:pt x="121919" y="1284731"/>
                  </a:moveTo>
                  <a:lnTo>
                    <a:pt x="120395" y="1283208"/>
                  </a:lnTo>
                  <a:lnTo>
                    <a:pt x="121341" y="1283208"/>
                  </a:lnTo>
                  <a:lnTo>
                    <a:pt x="121919" y="1284731"/>
                  </a:lnTo>
                  <a:close/>
                </a:path>
                <a:path w="2091054" h="1941830">
                  <a:moveTo>
                    <a:pt x="28955" y="1196339"/>
                  </a:moveTo>
                  <a:lnTo>
                    <a:pt x="27432" y="1191768"/>
                  </a:lnTo>
                  <a:lnTo>
                    <a:pt x="21335" y="1167384"/>
                  </a:lnTo>
                  <a:lnTo>
                    <a:pt x="16764" y="1143000"/>
                  </a:lnTo>
                  <a:lnTo>
                    <a:pt x="15239" y="1132331"/>
                  </a:lnTo>
                  <a:lnTo>
                    <a:pt x="76200" y="1121663"/>
                  </a:lnTo>
                  <a:lnTo>
                    <a:pt x="77723" y="1132331"/>
                  </a:lnTo>
                  <a:lnTo>
                    <a:pt x="78009" y="1132331"/>
                  </a:lnTo>
                  <a:lnTo>
                    <a:pt x="82295" y="1155192"/>
                  </a:lnTo>
                  <a:lnTo>
                    <a:pt x="82600" y="1155192"/>
                  </a:lnTo>
                  <a:lnTo>
                    <a:pt x="86867" y="1176528"/>
                  </a:lnTo>
                  <a:lnTo>
                    <a:pt x="88391" y="1179576"/>
                  </a:lnTo>
                  <a:lnTo>
                    <a:pt x="28955" y="1196339"/>
                  </a:lnTo>
                  <a:close/>
                </a:path>
                <a:path w="2091054" h="1941830">
                  <a:moveTo>
                    <a:pt x="78009" y="1132331"/>
                  </a:moveTo>
                  <a:lnTo>
                    <a:pt x="77723" y="1132331"/>
                  </a:lnTo>
                  <a:lnTo>
                    <a:pt x="77723" y="1130808"/>
                  </a:lnTo>
                  <a:lnTo>
                    <a:pt x="78009" y="1132331"/>
                  </a:lnTo>
                  <a:close/>
                </a:path>
                <a:path w="2091054" h="1941830">
                  <a:moveTo>
                    <a:pt x="82600" y="1155192"/>
                  </a:moveTo>
                  <a:lnTo>
                    <a:pt x="82295" y="1155192"/>
                  </a:lnTo>
                  <a:lnTo>
                    <a:pt x="82295" y="1153668"/>
                  </a:lnTo>
                  <a:lnTo>
                    <a:pt x="82600" y="1155192"/>
                  </a:lnTo>
                  <a:close/>
                </a:path>
              </a:pathLst>
            </a:custGeom>
            <a:solidFill>
              <a:srgbClr val="183B46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5" name="object 5" descr=""/>
          <p:cNvGrpSpPr/>
          <p:nvPr/>
        </p:nvGrpSpPr>
        <p:grpSpPr>
          <a:xfrm>
            <a:off x="1052861" y="1142936"/>
            <a:ext cx="2091055" cy="1941830"/>
            <a:chOff x="1052861" y="1142936"/>
            <a:chExt cx="2091055" cy="1941830"/>
          </a:xfrm>
        </p:grpSpPr>
        <p:sp>
          <p:nvSpPr>
            <p:cNvPr id="6" name="object 6" descr=""/>
            <p:cNvSpPr/>
            <p:nvPr/>
          </p:nvSpPr>
          <p:spPr>
            <a:xfrm>
              <a:off x="1083341" y="1173416"/>
              <a:ext cx="2030095" cy="1880870"/>
            </a:xfrm>
            <a:custGeom>
              <a:avLst/>
              <a:gdLst/>
              <a:ahLst/>
              <a:cxnLst/>
              <a:rect l="l" t="t" r="r" b="b"/>
              <a:pathLst>
                <a:path w="2030095" h="1880870">
                  <a:moveTo>
                    <a:pt x="1014983" y="1880616"/>
                  </a:moveTo>
                  <a:lnTo>
                    <a:pt x="964302" y="1879466"/>
                  </a:lnTo>
                  <a:lnTo>
                    <a:pt x="914267" y="1876052"/>
                  </a:lnTo>
                  <a:lnTo>
                    <a:pt x="864935" y="1870428"/>
                  </a:lnTo>
                  <a:lnTo>
                    <a:pt x="816366" y="1862648"/>
                  </a:lnTo>
                  <a:lnTo>
                    <a:pt x="768616" y="1852765"/>
                  </a:lnTo>
                  <a:lnTo>
                    <a:pt x="721743" y="1840834"/>
                  </a:lnTo>
                  <a:lnTo>
                    <a:pt x="675807" y="1826906"/>
                  </a:lnTo>
                  <a:lnTo>
                    <a:pt x="630865" y="1811037"/>
                  </a:lnTo>
                  <a:lnTo>
                    <a:pt x="586974" y="1793280"/>
                  </a:lnTo>
                  <a:lnTo>
                    <a:pt x="544194" y="1773689"/>
                  </a:lnTo>
                  <a:lnTo>
                    <a:pt x="502581" y="1752317"/>
                  </a:lnTo>
                  <a:lnTo>
                    <a:pt x="462194" y="1729219"/>
                  </a:lnTo>
                  <a:lnTo>
                    <a:pt x="423091" y="1704447"/>
                  </a:lnTo>
                  <a:lnTo>
                    <a:pt x="385330" y="1678055"/>
                  </a:lnTo>
                  <a:lnTo>
                    <a:pt x="348969" y="1650098"/>
                  </a:lnTo>
                  <a:lnTo>
                    <a:pt x="314066" y="1620628"/>
                  </a:lnTo>
                  <a:lnTo>
                    <a:pt x="280679" y="1589700"/>
                  </a:lnTo>
                  <a:lnTo>
                    <a:pt x="248866" y="1557367"/>
                  </a:lnTo>
                  <a:lnTo>
                    <a:pt x="218685" y="1523683"/>
                  </a:lnTo>
                  <a:lnTo>
                    <a:pt x="190194" y="1488702"/>
                  </a:lnTo>
                  <a:lnTo>
                    <a:pt x="163451" y="1452477"/>
                  </a:lnTo>
                  <a:lnTo>
                    <a:pt x="138514" y="1415062"/>
                  </a:lnTo>
                  <a:lnTo>
                    <a:pt x="115441" y="1376510"/>
                  </a:lnTo>
                  <a:lnTo>
                    <a:pt x="94291" y="1336876"/>
                  </a:lnTo>
                  <a:lnTo>
                    <a:pt x="75120" y="1296213"/>
                  </a:lnTo>
                  <a:lnTo>
                    <a:pt x="57987" y="1254575"/>
                  </a:lnTo>
                  <a:lnTo>
                    <a:pt x="42951" y="1212015"/>
                  </a:lnTo>
                  <a:lnTo>
                    <a:pt x="30069" y="1168587"/>
                  </a:lnTo>
                  <a:lnTo>
                    <a:pt x="19398" y="1124345"/>
                  </a:lnTo>
                  <a:lnTo>
                    <a:pt x="10998" y="1079342"/>
                  </a:lnTo>
                  <a:lnTo>
                    <a:pt x="4927" y="1033632"/>
                  </a:lnTo>
                  <a:lnTo>
                    <a:pt x="1241" y="987270"/>
                  </a:lnTo>
                  <a:lnTo>
                    <a:pt x="0" y="940308"/>
                  </a:lnTo>
                  <a:lnTo>
                    <a:pt x="1241" y="893476"/>
                  </a:lnTo>
                  <a:lnTo>
                    <a:pt x="4927" y="847227"/>
                  </a:lnTo>
                  <a:lnTo>
                    <a:pt x="10998" y="801617"/>
                  </a:lnTo>
                  <a:lnTo>
                    <a:pt x="19398" y="756698"/>
                  </a:lnTo>
                  <a:lnTo>
                    <a:pt x="30069" y="712527"/>
                  </a:lnTo>
                  <a:lnTo>
                    <a:pt x="42951" y="669157"/>
                  </a:lnTo>
                  <a:lnTo>
                    <a:pt x="57987" y="626642"/>
                  </a:lnTo>
                  <a:lnTo>
                    <a:pt x="75120" y="585038"/>
                  </a:lnTo>
                  <a:lnTo>
                    <a:pt x="94291" y="544398"/>
                  </a:lnTo>
                  <a:lnTo>
                    <a:pt x="115441" y="504778"/>
                  </a:lnTo>
                  <a:lnTo>
                    <a:pt x="138514" y="466231"/>
                  </a:lnTo>
                  <a:lnTo>
                    <a:pt x="163451" y="428811"/>
                  </a:lnTo>
                  <a:lnTo>
                    <a:pt x="190194" y="392575"/>
                  </a:lnTo>
                  <a:lnTo>
                    <a:pt x="218685" y="357575"/>
                  </a:lnTo>
                  <a:lnTo>
                    <a:pt x="248866" y="323866"/>
                  </a:lnTo>
                  <a:lnTo>
                    <a:pt x="280679" y="291503"/>
                  </a:lnTo>
                  <a:lnTo>
                    <a:pt x="314066" y="260541"/>
                  </a:lnTo>
                  <a:lnTo>
                    <a:pt x="348969" y="231033"/>
                  </a:lnTo>
                  <a:lnTo>
                    <a:pt x="385330" y="203034"/>
                  </a:lnTo>
                  <a:lnTo>
                    <a:pt x="423091" y="176598"/>
                  </a:lnTo>
                  <a:lnTo>
                    <a:pt x="462194" y="151781"/>
                  </a:lnTo>
                  <a:lnTo>
                    <a:pt x="502581" y="128636"/>
                  </a:lnTo>
                  <a:lnTo>
                    <a:pt x="544194" y="107218"/>
                  </a:lnTo>
                  <a:lnTo>
                    <a:pt x="586974" y="87582"/>
                  </a:lnTo>
                  <a:lnTo>
                    <a:pt x="630865" y="69781"/>
                  </a:lnTo>
                  <a:lnTo>
                    <a:pt x="675807" y="53871"/>
                  </a:lnTo>
                  <a:lnTo>
                    <a:pt x="721743" y="39905"/>
                  </a:lnTo>
                  <a:lnTo>
                    <a:pt x="768616" y="27939"/>
                  </a:lnTo>
                  <a:lnTo>
                    <a:pt x="816366" y="18026"/>
                  </a:lnTo>
                  <a:lnTo>
                    <a:pt x="864935" y="10221"/>
                  </a:lnTo>
                  <a:lnTo>
                    <a:pt x="914267" y="4579"/>
                  </a:lnTo>
                  <a:lnTo>
                    <a:pt x="964302" y="1153"/>
                  </a:lnTo>
                  <a:lnTo>
                    <a:pt x="1014983" y="0"/>
                  </a:lnTo>
                  <a:lnTo>
                    <a:pt x="1065665" y="1153"/>
                  </a:lnTo>
                  <a:lnTo>
                    <a:pt x="1115700" y="4579"/>
                  </a:lnTo>
                  <a:lnTo>
                    <a:pt x="1165032" y="10221"/>
                  </a:lnTo>
                  <a:lnTo>
                    <a:pt x="1213601" y="18026"/>
                  </a:lnTo>
                  <a:lnTo>
                    <a:pt x="1261351" y="27939"/>
                  </a:lnTo>
                  <a:lnTo>
                    <a:pt x="1308224" y="39905"/>
                  </a:lnTo>
                  <a:lnTo>
                    <a:pt x="1354160" y="53871"/>
                  </a:lnTo>
                  <a:lnTo>
                    <a:pt x="1399102" y="69781"/>
                  </a:lnTo>
                  <a:lnTo>
                    <a:pt x="1442993" y="87582"/>
                  </a:lnTo>
                  <a:lnTo>
                    <a:pt x="1485773" y="107218"/>
                  </a:lnTo>
                  <a:lnTo>
                    <a:pt x="1527386" y="128636"/>
                  </a:lnTo>
                  <a:lnTo>
                    <a:pt x="1567773" y="151781"/>
                  </a:lnTo>
                  <a:lnTo>
                    <a:pt x="1606876" y="176598"/>
                  </a:lnTo>
                  <a:lnTo>
                    <a:pt x="1644637" y="203034"/>
                  </a:lnTo>
                  <a:lnTo>
                    <a:pt x="1680998" y="231033"/>
                  </a:lnTo>
                  <a:lnTo>
                    <a:pt x="1715901" y="260541"/>
                  </a:lnTo>
                  <a:lnTo>
                    <a:pt x="1749288" y="291503"/>
                  </a:lnTo>
                  <a:lnTo>
                    <a:pt x="1781101" y="323866"/>
                  </a:lnTo>
                  <a:lnTo>
                    <a:pt x="1811282" y="357575"/>
                  </a:lnTo>
                  <a:lnTo>
                    <a:pt x="1839773" y="392575"/>
                  </a:lnTo>
                  <a:lnTo>
                    <a:pt x="1866516" y="428811"/>
                  </a:lnTo>
                  <a:lnTo>
                    <a:pt x="1891453" y="466231"/>
                  </a:lnTo>
                  <a:lnTo>
                    <a:pt x="1914526" y="504778"/>
                  </a:lnTo>
                  <a:lnTo>
                    <a:pt x="1935676" y="544398"/>
                  </a:lnTo>
                  <a:lnTo>
                    <a:pt x="1954847" y="585038"/>
                  </a:lnTo>
                  <a:lnTo>
                    <a:pt x="1971980" y="626642"/>
                  </a:lnTo>
                  <a:lnTo>
                    <a:pt x="1987016" y="669157"/>
                  </a:lnTo>
                  <a:lnTo>
                    <a:pt x="1999898" y="712527"/>
                  </a:lnTo>
                  <a:lnTo>
                    <a:pt x="2010569" y="756698"/>
                  </a:lnTo>
                  <a:lnTo>
                    <a:pt x="2018969" y="801617"/>
                  </a:lnTo>
                  <a:lnTo>
                    <a:pt x="2025040" y="847227"/>
                  </a:lnTo>
                  <a:lnTo>
                    <a:pt x="2028726" y="893476"/>
                  </a:lnTo>
                  <a:lnTo>
                    <a:pt x="2029967" y="940308"/>
                  </a:lnTo>
                  <a:lnTo>
                    <a:pt x="2028726" y="987270"/>
                  </a:lnTo>
                  <a:lnTo>
                    <a:pt x="2025040" y="1033632"/>
                  </a:lnTo>
                  <a:lnTo>
                    <a:pt x="2018969" y="1079342"/>
                  </a:lnTo>
                  <a:lnTo>
                    <a:pt x="2010569" y="1124345"/>
                  </a:lnTo>
                  <a:lnTo>
                    <a:pt x="1999898" y="1168587"/>
                  </a:lnTo>
                  <a:lnTo>
                    <a:pt x="1987016" y="1212015"/>
                  </a:lnTo>
                  <a:lnTo>
                    <a:pt x="1971980" y="1254575"/>
                  </a:lnTo>
                  <a:lnTo>
                    <a:pt x="1954847" y="1296213"/>
                  </a:lnTo>
                  <a:lnTo>
                    <a:pt x="1935676" y="1336876"/>
                  </a:lnTo>
                  <a:lnTo>
                    <a:pt x="1914526" y="1376510"/>
                  </a:lnTo>
                  <a:lnTo>
                    <a:pt x="1891453" y="1415062"/>
                  </a:lnTo>
                  <a:lnTo>
                    <a:pt x="1866516" y="1452477"/>
                  </a:lnTo>
                  <a:lnTo>
                    <a:pt x="1839773" y="1488702"/>
                  </a:lnTo>
                  <a:lnTo>
                    <a:pt x="1811282" y="1523683"/>
                  </a:lnTo>
                  <a:lnTo>
                    <a:pt x="1781101" y="1557367"/>
                  </a:lnTo>
                  <a:lnTo>
                    <a:pt x="1749288" y="1589700"/>
                  </a:lnTo>
                  <a:lnTo>
                    <a:pt x="1715901" y="1620628"/>
                  </a:lnTo>
                  <a:lnTo>
                    <a:pt x="1680998" y="1650098"/>
                  </a:lnTo>
                  <a:lnTo>
                    <a:pt x="1644637" y="1678055"/>
                  </a:lnTo>
                  <a:lnTo>
                    <a:pt x="1606876" y="1704447"/>
                  </a:lnTo>
                  <a:lnTo>
                    <a:pt x="1567773" y="1729219"/>
                  </a:lnTo>
                  <a:lnTo>
                    <a:pt x="1527386" y="1752317"/>
                  </a:lnTo>
                  <a:lnTo>
                    <a:pt x="1485773" y="1773689"/>
                  </a:lnTo>
                  <a:lnTo>
                    <a:pt x="1442993" y="1793280"/>
                  </a:lnTo>
                  <a:lnTo>
                    <a:pt x="1399102" y="1811037"/>
                  </a:lnTo>
                  <a:lnTo>
                    <a:pt x="1354160" y="1826906"/>
                  </a:lnTo>
                  <a:lnTo>
                    <a:pt x="1308224" y="1840834"/>
                  </a:lnTo>
                  <a:lnTo>
                    <a:pt x="1261351" y="1852765"/>
                  </a:lnTo>
                  <a:lnTo>
                    <a:pt x="1213601" y="1862648"/>
                  </a:lnTo>
                  <a:lnTo>
                    <a:pt x="1165032" y="1870428"/>
                  </a:lnTo>
                  <a:lnTo>
                    <a:pt x="1115700" y="1876052"/>
                  </a:lnTo>
                  <a:lnTo>
                    <a:pt x="1065665" y="1879466"/>
                  </a:lnTo>
                  <a:lnTo>
                    <a:pt x="1014983" y="18806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052861" y="1142936"/>
              <a:ext cx="2091055" cy="1941830"/>
            </a:xfrm>
            <a:custGeom>
              <a:avLst/>
              <a:gdLst/>
              <a:ahLst/>
              <a:cxnLst/>
              <a:rect l="l" t="t" r="r" b="b"/>
              <a:pathLst>
                <a:path w="2091055" h="1941830">
                  <a:moveTo>
                    <a:pt x="0" y="970788"/>
                  </a:moveTo>
                  <a:lnTo>
                    <a:pt x="0" y="946404"/>
                  </a:lnTo>
                  <a:lnTo>
                    <a:pt x="1524" y="920496"/>
                  </a:lnTo>
                  <a:lnTo>
                    <a:pt x="1524" y="908304"/>
                  </a:lnTo>
                  <a:lnTo>
                    <a:pt x="64008" y="911352"/>
                  </a:lnTo>
                  <a:lnTo>
                    <a:pt x="62653" y="923544"/>
                  </a:lnTo>
                  <a:lnTo>
                    <a:pt x="62483" y="923544"/>
                  </a:lnTo>
                  <a:lnTo>
                    <a:pt x="62483" y="941831"/>
                  </a:lnTo>
                  <a:lnTo>
                    <a:pt x="39624" y="941831"/>
                  </a:lnTo>
                  <a:lnTo>
                    <a:pt x="0" y="970788"/>
                  </a:lnTo>
                  <a:close/>
                </a:path>
                <a:path w="2091055" h="1941830">
                  <a:moveTo>
                    <a:pt x="62483" y="925068"/>
                  </a:moveTo>
                  <a:lnTo>
                    <a:pt x="62483" y="923544"/>
                  </a:lnTo>
                  <a:lnTo>
                    <a:pt x="62653" y="923544"/>
                  </a:lnTo>
                  <a:lnTo>
                    <a:pt x="62483" y="925068"/>
                  </a:lnTo>
                  <a:close/>
                </a:path>
                <a:path w="2091055" h="1941830">
                  <a:moveTo>
                    <a:pt x="40495" y="1006376"/>
                  </a:moveTo>
                  <a:lnTo>
                    <a:pt x="21336" y="999744"/>
                  </a:lnTo>
                  <a:lnTo>
                    <a:pt x="39624" y="941831"/>
                  </a:lnTo>
                  <a:lnTo>
                    <a:pt x="62483" y="941831"/>
                  </a:lnTo>
                  <a:lnTo>
                    <a:pt x="62483" y="947928"/>
                  </a:lnTo>
                  <a:lnTo>
                    <a:pt x="61136" y="1005872"/>
                  </a:lnTo>
                  <a:lnTo>
                    <a:pt x="40495" y="1006376"/>
                  </a:lnTo>
                  <a:close/>
                </a:path>
                <a:path w="2091055" h="1941830">
                  <a:moveTo>
                    <a:pt x="62483" y="1013460"/>
                  </a:moveTo>
                  <a:lnTo>
                    <a:pt x="60960" y="1013460"/>
                  </a:lnTo>
                  <a:lnTo>
                    <a:pt x="61136" y="1005872"/>
                  </a:lnTo>
                  <a:lnTo>
                    <a:pt x="62483" y="1005839"/>
                  </a:lnTo>
                  <a:lnTo>
                    <a:pt x="62483" y="1013460"/>
                  </a:lnTo>
                  <a:close/>
                </a:path>
                <a:path w="2091055" h="1941830">
                  <a:moveTo>
                    <a:pt x="60960" y="1013460"/>
                  </a:moveTo>
                  <a:lnTo>
                    <a:pt x="40495" y="1006376"/>
                  </a:lnTo>
                  <a:lnTo>
                    <a:pt x="61136" y="1005872"/>
                  </a:lnTo>
                  <a:lnTo>
                    <a:pt x="60960" y="1013460"/>
                  </a:lnTo>
                  <a:close/>
                </a:path>
                <a:path w="2091055" h="1941830">
                  <a:moveTo>
                    <a:pt x="4572" y="1071371"/>
                  </a:moveTo>
                  <a:lnTo>
                    <a:pt x="3048" y="1045463"/>
                  </a:lnTo>
                  <a:lnTo>
                    <a:pt x="1524" y="1021080"/>
                  </a:lnTo>
                  <a:lnTo>
                    <a:pt x="0" y="1007363"/>
                  </a:lnTo>
                  <a:lnTo>
                    <a:pt x="40495" y="1006376"/>
                  </a:lnTo>
                  <a:lnTo>
                    <a:pt x="60960" y="1013460"/>
                  </a:lnTo>
                  <a:lnTo>
                    <a:pt x="62483" y="1013460"/>
                  </a:lnTo>
                  <a:lnTo>
                    <a:pt x="62483" y="1018031"/>
                  </a:lnTo>
                  <a:lnTo>
                    <a:pt x="64008" y="1040892"/>
                  </a:lnTo>
                  <a:lnTo>
                    <a:pt x="67056" y="1063752"/>
                  </a:lnTo>
                  <a:lnTo>
                    <a:pt x="4572" y="1071371"/>
                  </a:lnTo>
                  <a:close/>
                </a:path>
                <a:path w="2091055" h="1941830">
                  <a:moveTo>
                    <a:pt x="70104" y="853439"/>
                  </a:moveTo>
                  <a:lnTo>
                    <a:pt x="9144" y="844296"/>
                  </a:lnTo>
                  <a:lnTo>
                    <a:pt x="12191" y="822960"/>
                  </a:lnTo>
                  <a:lnTo>
                    <a:pt x="16764" y="798576"/>
                  </a:lnTo>
                  <a:lnTo>
                    <a:pt x="19812" y="781812"/>
                  </a:lnTo>
                  <a:lnTo>
                    <a:pt x="80772" y="794004"/>
                  </a:lnTo>
                  <a:lnTo>
                    <a:pt x="76200" y="810768"/>
                  </a:lnTo>
                  <a:lnTo>
                    <a:pt x="73355" y="832104"/>
                  </a:lnTo>
                  <a:lnTo>
                    <a:pt x="73152" y="832104"/>
                  </a:lnTo>
                  <a:lnTo>
                    <a:pt x="70104" y="853439"/>
                  </a:lnTo>
                  <a:close/>
                </a:path>
                <a:path w="2091055" h="1941830">
                  <a:moveTo>
                    <a:pt x="73152" y="833628"/>
                  </a:moveTo>
                  <a:lnTo>
                    <a:pt x="73152" y="832104"/>
                  </a:lnTo>
                  <a:lnTo>
                    <a:pt x="73355" y="832104"/>
                  </a:lnTo>
                  <a:lnTo>
                    <a:pt x="73152" y="833628"/>
                  </a:lnTo>
                  <a:close/>
                </a:path>
                <a:path w="2091055" h="1941830">
                  <a:moveTo>
                    <a:pt x="94487" y="736092"/>
                  </a:moveTo>
                  <a:lnTo>
                    <a:pt x="35052" y="719328"/>
                  </a:lnTo>
                  <a:lnTo>
                    <a:pt x="39624" y="705612"/>
                  </a:lnTo>
                  <a:lnTo>
                    <a:pt x="47244" y="681228"/>
                  </a:lnTo>
                  <a:lnTo>
                    <a:pt x="54864" y="658368"/>
                  </a:lnTo>
                  <a:lnTo>
                    <a:pt x="112776" y="679704"/>
                  </a:lnTo>
                  <a:lnTo>
                    <a:pt x="105664" y="701039"/>
                  </a:lnTo>
                  <a:lnTo>
                    <a:pt x="105156" y="701039"/>
                  </a:lnTo>
                  <a:lnTo>
                    <a:pt x="99466" y="722376"/>
                  </a:lnTo>
                  <a:lnTo>
                    <a:pt x="99060" y="722376"/>
                  </a:lnTo>
                  <a:lnTo>
                    <a:pt x="94487" y="736092"/>
                  </a:lnTo>
                  <a:close/>
                </a:path>
                <a:path w="2091055" h="1941830">
                  <a:moveTo>
                    <a:pt x="105156" y="702563"/>
                  </a:moveTo>
                  <a:lnTo>
                    <a:pt x="105156" y="701039"/>
                  </a:lnTo>
                  <a:lnTo>
                    <a:pt x="105664" y="701039"/>
                  </a:lnTo>
                  <a:lnTo>
                    <a:pt x="105156" y="702563"/>
                  </a:lnTo>
                  <a:close/>
                </a:path>
                <a:path w="2091055" h="1941830">
                  <a:moveTo>
                    <a:pt x="99060" y="723900"/>
                  </a:moveTo>
                  <a:lnTo>
                    <a:pt x="99060" y="722376"/>
                  </a:lnTo>
                  <a:lnTo>
                    <a:pt x="99466" y="722376"/>
                  </a:lnTo>
                  <a:lnTo>
                    <a:pt x="99060" y="723900"/>
                  </a:lnTo>
                  <a:close/>
                </a:path>
                <a:path w="2091055" h="1941830">
                  <a:moveTo>
                    <a:pt x="135636" y="624839"/>
                  </a:moveTo>
                  <a:lnTo>
                    <a:pt x="79248" y="600455"/>
                  </a:lnTo>
                  <a:lnTo>
                    <a:pt x="82296" y="592836"/>
                  </a:lnTo>
                  <a:lnTo>
                    <a:pt x="103632" y="548639"/>
                  </a:lnTo>
                  <a:lnTo>
                    <a:pt x="108204" y="542544"/>
                  </a:lnTo>
                  <a:lnTo>
                    <a:pt x="161544" y="571500"/>
                  </a:lnTo>
                  <a:lnTo>
                    <a:pt x="159105" y="577596"/>
                  </a:lnTo>
                  <a:lnTo>
                    <a:pt x="158496" y="577596"/>
                  </a:lnTo>
                  <a:lnTo>
                    <a:pt x="139417" y="617220"/>
                  </a:lnTo>
                  <a:lnTo>
                    <a:pt x="138683" y="617220"/>
                  </a:lnTo>
                  <a:lnTo>
                    <a:pt x="135636" y="624839"/>
                  </a:lnTo>
                  <a:close/>
                </a:path>
                <a:path w="2091055" h="1941830">
                  <a:moveTo>
                    <a:pt x="158496" y="579120"/>
                  </a:moveTo>
                  <a:lnTo>
                    <a:pt x="158496" y="577596"/>
                  </a:lnTo>
                  <a:lnTo>
                    <a:pt x="159105" y="577596"/>
                  </a:lnTo>
                  <a:lnTo>
                    <a:pt x="158496" y="579120"/>
                  </a:lnTo>
                  <a:close/>
                </a:path>
                <a:path w="2091055" h="1941830">
                  <a:moveTo>
                    <a:pt x="138683" y="618744"/>
                  </a:moveTo>
                  <a:lnTo>
                    <a:pt x="138683" y="617220"/>
                  </a:lnTo>
                  <a:lnTo>
                    <a:pt x="139417" y="617220"/>
                  </a:lnTo>
                  <a:lnTo>
                    <a:pt x="138683" y="618744"/>
                  </a:lnTo>
                  <a:close/>
                </a:path>
                <a:path w="2091055" h="1941830">
                  <a:moveTo>
                    <a:pt x="192024" y="519683"/>
                  </a:moveTo>
                  <a:lnTo>
                    <a:pt x="138683" y="487679"/>
                  </a:lnTo>
                  <a:lnTo>
                    <a:pt x="152400" y="466344"/>
                  </a:lnTo>
                  <a:lnTo>
                    <a:pt x="173736" y="434340"/>
                  </a:lnTo>
                  <a:lnTo>
                    <a:pt x="225552" y="469392"/>
                  </a:lnTo>
                  <a:lnTo>
                    <a:pt x="202691" y="501396"/>
                  </a:lnTo>
                  <a:lnTo>
                    <a:pt x="203278" y="501396"/>
                  </a:lnTo>
                  <a:lnTo>
                    <a:pt x="192024" y="519683"/>
                  </a:lnTo>
                  <a:close/>
                </a:path>
                <a:path w="2091055" h="1941830">
                  <a:moveTo>
                    <a:pt x="203278" y="501396"/>
                  </a:moveTo>
                  <a:lnTo>
                    <a:pt x="202691" y="501396"/>
                  </a:lnTo>
                  <a:lnTo>
                    <a:pt x="204216" y="499872"/>
                  </a:lnTo>
                  <a:lnTo>
                    <a:pt x="203278" y="501396"/>
                  </a:lnTo>
                  <a:close/>
                </a:path>
                <a:path w="2091055" h="1941830">
                  <a:moveTo>
                    <a:pt x="342900" y="335279"/>
                  </a:moveTo>
                  <a:lnTo>
                    <a:pt x="300228" y="291083"/>
                  </a:lnTo>
                  <a:lnTo>
                    <a:pt x="306324" y="283464"/>
                  </a:lnTo>
                  <a:lnTo>
                    <a:pt x="342900" y="251460"/>
                  </a:lnTo>
                  <a:lnTo>
                    <a:pt x="347472" y="248412"/>
                  </a:lnTo>
                  <a:lnTo>
                    <a:pt x="387096" y="295656"/>
                  </a:lnTo>
                  <a:lnTo>
                    <a:pt x="382524" y="298704"/>
                  </a:lnTo>
                  <a:lnTo>
                    <a:pt x="384048" y="298704"/>
                  </a:lnTo>
                  <a:lnTo>
                    <a:pt x="348996" y="329183"/>
                  </a:lnTo>
                  <a:lnTo>
                    <a:pt x="342900" y="335279"/>
                  </a:lnTo>
                  <a:close/>
                </a:path>
                <a:path w="2091055" h="1941830">
                  <a:moveTo>
                    <a:pt x="260604" y="423672"/>
                  </a:moveTo>
                  <a:lnTo>
                    <a:pt x="213360" y="382524"/>
                  </a:lnTo>
                  <a:lnTo>
                    <a:pt x="239268" y="352044"/>
                  </a:lnTo>
                  <a:lnTo>
                    <a:pt x="256032" y="335279"/>
                  </a:lnTo>
                  <a:lnTo>
                    <a:pt x="300228" y="377952"/>
                  </a:lnTo>
                  <a:lnTo>
                    <a:pt x="284987" y="394716"/>
                  </a:lnTo>
                  <a:lnTo>
                    <a:pt x="285216" y="394716"/>
                  </a:lnTo>
                  <a:lnTo>
                    <a:pt x="260604" y="423672"/>
                  </a:lnTo>
                  <a:close/>
                </a:path>
                <a:path w="2091055" h="1941830">
                  <a:moveTo>
                    <a:pt x="285216" y="394716"/>
                  </a:moveTo>
                  <a:lnTo>
                    <a:pt x="284987" y="394716"/>
                  </a:lnTo>
                  <a:lnTo>
                    <a:pt x="286512" y="393192"/>
                  </a:lnTo>
                  <a:lnTo>
                    <a:pt x="285216" y="394716"/>
                  </a:lnTo>
                  <a:close/>
                </a:path>
                <a:path w="2091055" h="1941830">
                  <a:moveTo>
                    <a:pt x="434340" y="259079"/>
                  </a:moveTo>
                  <a:lnTo>
                    <a:pt x="397764" y="208787"/>
                  </a:lnTo>
                  <a:lnTo>
                    <a:pt x="420624" y="192024"/>
                  </a:lnTo>
                  <a:lnTo>
                    <a:pt x="449580" y="173736"/>
                  </a:lnTo>
                  <a:lnTo>
                    <a:pt x="484632" y="224028"/>
                  </a:lnTo>
                  <a:lnTo>
                    <a:pt x="457903" y="242316"/>
                  </a:lnTo>
                  <a:lnTo>
                    <a:pt x="457200" y="242316"/>
                  </a:lnTo>
                  <a:lnTo>
                    <a:pt x="434340" y="259079"/>
                  </a:lnTo>
                  <a:close/>
                </a:path>
                <a:path w="2091055" h="1941830">
                  <a:moveTo>
                    <a:pt x="455676" y="243840"/>
                  </a:moveTo>
                  <a:lnTo>
                    <a:pt x="457200" y="242316"/>
                  </a:lnTo>
                  <a:lnTo>
                    <a:pt x="457903" y="242316"/>
                  </a:lnTo>
                  <a:lnTo>
                    <a:pt x="455676" y="243840"/>
                  </a:lnTo>
                  <a:close/>
                </a:path>
                <a:path w="2091055" h="1941830">
                  <a:moveTo>
                    <a:pt x="534924" y="193548"/>
                  </a:moveTo>
                  <a:lnTo>
                    <a:pt x="504444" y="140208"/>
                  </a:lnTo>
                  <a:lnTo>
                    <a:pt x="547116" y="117348"/>
                  </a:lnTo>
                  <a:lnTo>
                    <a:pt x="560832" y="111252"/>
                  </a:lnTo>
                  <a:lnTo>
                    <a:pt x="588264" y="166116"/>
                  </a:lnTo>
                  <a:lnTo>
                    <a:pt x="574548" y="172212"/>
                  </a:lnTo>
                  <a:lnTo>
                    <a:pt x="576072" y="172212"/>
                  </a:lnTo>
                  <a:lnTo>
                    <a:pt x="534924" y="193548"/>
                  </a:lnTo>
                  <a:close/>
                </a:path>
                <a:path w="2091055" h="1941830">
                  <a:moveTo>
                    <a:pt x="643128" y="141732"/>
                  </a:moveTo>
                  <a:lnTo>
                    <a:pt x="618744" y="85344"/>
                  </a:lnTo>
                  <a:lnTo>
                    <a:pt x="638556" y="76200"/>
                  </a:lnTo>
                  <a:lnTo>
                    <a:pt x="678180" y="62483"/>
                  </a:lnTo>
                  <a:lnTo>
                    <a:pt x="699516" y="120395"/>
                  </a:lnTo>
                  <a:lnTo>
                    <a:pt x="665649" y="132587"/>
                  </a:lnTo>
                  <a:lnTo>
                    <a:pt x="662940" y="132587"/>
                  </a:lnTo>
                  <a:lnTo>
                    <a:pt x="643128" y="141732"/>
                  </a:lnTo>
                  <a:close/>
                </a:path>
                <a:path w="2091055" h="1941830">
                  <a:moveTo>
                    <a:pt x="661416" y="134112"/>
                  </a:moveTo>
                  <a:lnTo>
                    <a:pt x="662940" y="132587"/>
                  </a:lnTo>
                  <a:lnTo>
                    <a:pt x="665649" y="132587"/>
                  </a:lnTo>
                  <a:lnTo>
                    <a:pt x="661416" y="134112"/>
                  </a:lnTo>
                  <a:close/>
                </a:path>
                <a:path w="2091055" h="1941830">
                  <a:moveTo>
                    <a:pt x="754380" y="102108"/>
                  </a:moveTo>
                  <a:lnTo>
                    <a:pt x="739140" y="42672"/>
                  </a:lnTo>
                  <a:lnTo>
                    <a:pt x="784860" y="30479"/>
                  </a:lnTo>
                  <a:lnTo>
                    <a:pt x="800100" y="27432"/>
                  </a:lnTo>
                  <a:lnTo>
                    <a:pt x="813816" y="86868"/>
                  </a:lnTo>
                  <a:lnTo>
                    <a:pt x="798576" y="89916"/>
                  </a:lnTo>
                  <a:lnTo>
                    <a:pt x="800100" y="89916"/>
                  </a:lnTo>
                  <a:lnTo>
                    <a:pt x="754380" y="102108"/>
                  </a:lnTo>
                  <a:close/>
                </a:path>
                <a:path w="2091055" h="1941830">
                  <a:moveTo>
                    <a:pt x="871728" y="76200"/>
                  </a:moveTo>
                  <a:lnTo>
                    <a:pt x="862584" y="15240"/>
                  </a:lnTo>
                  <a:lnTo>
                    <a:pt x="886967" y="10668"/>
                  </a:lnTo>
                  <a:lnTo>
                    <a:pt x="925067" y="6095"/>
                  </a:lnTo>
                  <a:lnTo>
                    <a:pt x="932688" y="67056"/>
                  </a:lnTo>
                  <a:lnTo>
                    <a:pt x="918972" y="68579"/>
                  </a:lnTo>
                  <a:lnTo>
                    <a:pt x="920496" y="68579"/>
                  </a:lnTo>
                  <a:lnTo>
                    <a:pt x="894588" y="71628"/>
                  </a:lnTo>
                  <a:lnTo>
                    <a:pt x="896112" y="71628"/>
                  </a:lnTo>
                  <a:lnTo>
                    <a:pt x="871728" y="76200"/>
                  </a:lnTo>
                  <a:close/>
                </a:path>
                <a:path w="2091055" h="1941830">
                  <a:moveTo>
                    <a:pt x="1019556" y="62483"/>
                  </a:moveTo>
                  <a:lnTo>
                    <a:pt x="992124" y="62483"/>
                  </a:lnTo>
                  <a:lnTo>
                    <a:pt x="989075" y="1524"/>
                  </a:lnTo>
                  <a:lnTo>
                    <a:pt x="992124" y="1524"/>
                  </a:lnTo>
                  <a:lnTo>
                    <a:pt x="1018032" y="0"/>
                  </a:lnTo>
                  <a:lnTo>
                    <a:pt x="1053084" y="0"/>
                  </a:lnTo>
                  <a:lnTo>
                    <a:pt x="1051559" y="60960"/>
                  </a:lnTo>
                  <a:lnTo>
                    <a:pt x="1045464" y="60960"/>
                  </a:lnTo>
                  <a:lnTo>
                    <a:pt x="1019556" y="62483"/>
                  </a:lnTo>
                  <a:close/>
                </a:path>
                <a:path w="2091055" h="1941830">
                  <a:moveTo>
                    <a:pt x="1170445" y="68491"/>
                  </a:moveTo>
                  <a:lnTo>
                    <a:pt x="1146048" y="67056"/>
                  </a:lnTo>
                  <a:lnTo>
                    <a:pt x="1147572" y="67056"/>
                  </a:lnTo>
                  <a:lnTo>
                    <a:pt x="1121664" y="64008"/>
                  </a:lnTo>
                  <a:lnTo>
                    <a:pt x="1112520" y="64008"/>
                  </a:lnTo>
                  <a:lnTo>
                    <a:pt x="1115567" y="3048"/>
                  </a:lnTo>
                  <a:lnTo>
                    <a:pt x="1126235" y="3048"/>
                  </a:lnTo>
                  <a:lnTo>
                    <a:pt x="1152143" y="4572"/>
                  </a:lnTo>
                  <a:lnTo>
                    <a:pt x="1178051" y="7620"/>
                  </a:lnTo>
                  <a:lnTo>
                    <a:pt x="1179575" y="7620"/>
                  </a:lnTo>
                  <a:lnTo>
                    <a:pt x="1170445" y="68491"/>
                  </a:lnTo>
                  <a:close/>
                </a:path>
                <a:path w="2091055" h="1941830">
                  <a:moveTo>
                    <a:pt x="1171956" y="68579"/>
                  </a:moveTo>
                  <a:lnTo>
                    <a:pt x="1170432" y="68579"/>
                  </a:lnTo>
                  <a:lnTo>
                    <a:pt x="1171956" y="68579"/>
                  </a:lnTo>
                  <a:close/>
                </a:path>
                <a:path w="2091055" h="1941830">
                  <a:moveTo>
                    <a:pt x="1290828" y="89916"/>
                  </a:moveTo>
                  <a:lnTo>
                    <a:pt x="1243584" y="80772"/>
                  </a:lnTo>
                  <a:lnTo>
                    <a:pt x="1245108" y="80772"/>
                  </a:lnTo>
                  <a:lnTo>
                    <a:pt x="1231392" y="77724"/>
                  </a:lnTo>
                  <a:lnTo>
                    <a:pt x="1242059" y="16764"/>
                  </a:lnTo>
                  <a:lnTo>
                    <a:pt x="1303020" y="30479"/>
                  </a:lnTo>
                  <a:lnTo>
                    <a:pt x="1290828" y="89916"/>
                  </a:lnTo>
                  <a:close/>
                </a:path>
                <a:path w="2091055" h="1941830">
                  <a:moveTo>
                    <a:pt x="1403604" y="124968"/>
                  </a:moveTo>
                  <a:lnTo>
                    <a:pt x="1383792" y="117348"/>
                  </a:lnTo>
                  <a:lnTo>
                    <a:pt x="1385316" y="117348"/>
                  </a:lnTo>
                  <a:lnTo>
                    <a:pt x="1347216" y="105156"/>
                  </a:lnTo>
                  <a:lnTo>
                    <a:pt x="1365504" y="47244"/>
                  </a:lnTo>
                  <a:lnTo>
                    <a:pt x="1405128" y="59436"/>
                  </a:lnTo>
                  <a:lnTo>
                    <a:pt x="1424940" y="67056"/>
                  </a:lnTo>
                  <a:lnTo>
                    <a:pt x="1403604" y="124968"/>
                  </a:lnTo>
                  <a:close/>
                </a:path>
                <a:path w="2091055" h="1941830">
                  <a:moveTo>
                    <a:pt x="1514856" y="172212"/>
                  </a:moveTo>
                  <a:lnTo>
                    <a:pt x="1472184" y="152400"/>
                  </a:lnTo>
                  <a:lnTo>
                    <a:pt x="1473708" y="152400"/>
                  </a:lnTo>
                  <a:lnTo>
                    <a:pt x="1459992" y="146304"/>
                  </a:lnTo>
                  <a:lnTo>
                    <a:pt x="1484376" y="89916"/>
                  </a:lnTo>
                  <a:lnTo>
                    <a:pt x="1498092" y="96012"/>
                  </a:lnTo>
                  <a:lnTo>
                    <a:pt x="1540764" y="115824"/>
                  </a:lnTo>
                  <a:lnTo>
                    <a:pt x="1514856" y="172212"/>
                  </a:lnTo>
                  <a:close/>
                </a:path>
                <a:path w="2091055" h="1941830">
                  <a:moveTo>
                    <a:pt x="1618488" y="231648"/>
                  </a:moveTo>
                  <a:lnTo>
                    <a:pt x="1595628" y="217932"/>
                  </a:lnTo>
                  <a:lnTo>
                    <a:pt x="1597151" y="217932"/>
                  </a:lnTo>
                  <a:lnTo>
                    <a:pt x="1566672" y="199644"/>
                  </a:lnTo>
                  <a:lnTo>
                    <a:pt x="1598676" y="146304"/>
                  </a:lnTo>
                  <a:lnTo>
                    <a:pt x="1629156" y="166116"/>
                  </a:lnTo>
                  <a:lnTo>
                    <a:pt x="1652016" y="179832"/>
                  </a:lnTo>
                  <a:lnTo>
                    <a:pt x="1618488" y="231648"/>
                  </a:lnTo>
                  <a:close/>
                </a:path>
                <a:path w="2091055" h="1941830">
                  <a:moveTo>
                    <a:pt x="1673351" y="271272"/>
                  </a:moveTo>
                  <a:lnTo>
                    <a:pt x="1667256" y="266700"/>
                  </a:lnTo>
                  <a:lnTo>
                    <a:pt x="1703832" y="216408"/>
                  </a:lnTo>
                  <a:lnTo>
                    <a:pt x="1709928" y="220979"/>
                  </a:lnTo>
                  <a:lnTo>
                    <a:pt x="1748028" y="251460"/>
                  </a:lnTo>
                  <a:lnTo>
                    <a:pt x="1754124" y="257556"/>
                  </a:lnTo>
                  <a:lnTo>
                    <a:pt x="1743151" y="269748"/>
                  </a:lnTo>
                  <a:lnTo>
                    <a:pt x="1671828" y="269748"/>
                  </a:lnTo>
                  <a:lnTo>
                    <a:pt x="1673351" y="271272"/>
                  </a:lnTo>
                  <a:close/>
                </a:path>
                <a:path w="2091055" h="1941830">
                  <a:moveTo>
                    <a:pt x="1712976" y="303276"/>
                  </a:moveTo>
                  <a:lnTo>
                    <a:pt x="1708404" y="298704"/>
                  </a:lnTo>
                  <a:lnTo>
                    <a:pt x="1671828" y="269748"/>
                  </a:lnTo>
                  <a:lnTo>
                    <a:pt x="1743151" y="269748"/>
                  </a:lnTo>
                  <a:lnTo>
                    <a:pt x="1712976" y="303276"/>
                  </a:lnTo>
                  <a:close/>
                </a:path>
                <a:path w="2091055" h="1941830">
                  <a:moveTo>
                    <a:pt x="1774828" y="360608"/>
                  </a:moveTo>
                  <a:lnTo>
                    <a:pt x="1757172" y="344424"/>
                  </a:lnTo>
                  <a:lnTo>
                    <a:pt x="1799843" y="300228"/>
                  </a:lnTo>
                  <a:lnTo>
                    <a:pt x="1819656" y="316991"/>
                  </a:lnTo>
                  <a:lnTo>
                    <a:pt x="1844040" y="344424"/>
                  </a:lnTo>
                  <a:lnTo>
                    <a:pt x="1828255" y="359664"/>
                  </a:lnTo>
                  <a:lnTo>
                    <a:pt x="1773935" y="359664"/>
                  </a:lnTo>
                  <a:lnTo>
                    <a:pt x="1774828" y="360608"/>
                  </a:lnTo>
                  <a:close/>
                </a:path>
                <a:path w="2091055" h="1941830">
                  <a:moveTo>
                    <a:pt x="1775459" y="361187"/>
                  </a:moveTo>
                  <a:lnTo>
                    <a:pt x="1774828" y="360608"/>
                  </a:lnTo>
                  <a:lnTo>
                    <a:pt x="1773935" y="359664"/>
                  </a:lnTo>
                  <a:lnTo>
                    <a:pt x="1775459" y="361187"/>
                  </a:lnTo>
                  <a:close/>
                </a:path>
                <a:path w="2091055" h="1941830">
                  <a:moveTo>
                    <a:pt x="1826677" y="361187"/>
                  </a:moveTo>
                  <a:lnTo>
                    <a:pt x="1775459" y="361187"/>
                  </a:lnTo>
                  <a:lnTo>
                    <a:pt x="1773935" y="359664"/>
                  </a:lnTo>
                  <a:lnTo>
                    <a:pt x="1828255" y="359664"/>
                  </a:lnTo>
                  <a:lnTo>
                    <a:pt x="1826677" y="361187"/>
                  </a:lnTo>
                  <a:close/>
                </a:path>
                <a:path w="2091055" h="1941830">
                  <a:moveTo>
                    <a:pt x="1799843" y="387096"/>
                  </a:moveTo>
                  <a:lnTo>
                    <a:pt x="1774828" y="360608"/>
                  </a:lnTo>
                  <a:lnTo>
                    <a:pt x="1775459" y="361187"/>
                  </a:lnTo>
                  <a:lnTo>
                    <a:pt x="1826677" y="361187"/>
                  </a:lnTo>
                  <a:lnTo>
                    <a:pt x="1799843" y="387096"/>
                  </a:lnTo>
                  <a:close/>
                </a:path>
                <a:path w="2091055" h="1941830">
                  <a:moveTo>
                    <a:pt x="1862328" y="464820"/>
                  </a:moveTo>
                  <a:lnTo>
                    <a:pt x="1837943" y="431292"/>
                  </a:lnTo>
                  <a:lnTo>
                    <a:pt x="1886712" y="394716"/>
                  </a:lnTo>
                  <a:lnTo>
                    <a:pt x="1912620" y="426720"/>
                  </a:lnTo>
                  <a:lnTo>
                    <a:pt x="1924812" y="445008"/>
                  </a:lnTo>
                  <a:lnTo>
                    <a:pt x="1897777" y="463296"/>
                  </a:lnTo>
                  <a:lnTo>
                    <a:pt x="1862328" y="463296"/>
                  </a:lnTo>
                  <a:lnTo>
                    <a:pt x="1862328" y="464820"/>
                  </a:lnTo>
                  <a:close/>
                </a:path>
                <a:path w="2091055" h="1941830">
                  <a:moveTo>
                    <a:pt x="1872996" y="480060"/>
                  </a:moveTo>
                  <a:lnTo>
                    <a:pt x="1862328" y="463296"/>
                  </a:lnTo>
                  <a:lnTo>
                    <a:pt x="1897777" y="463296"/>
                  </a:lnTo>
                  <a:lnTo>
                    <a:pt x="1872996" y="480060"/>
                  </a:lnTo>
                  <a:close/>
                </a:path>
                <a:path w="2091055" h="1941830">
                  <a:moveTo>
                    <a:pt x="1911096" y="539496"/>
                  </a:moveTo>
                  <a:lnTo>
                    <a:pt x="1906524" y="530352"/>
                  </a:lnTo>
                  <a:lnTo>
                    <a:pt x="1958340" y="498348"/>
                  </a:lnTo>
                  <a:lnTo>
                    <a:pt x="1964435" y="507492"/>
                  </a:lnTo>
                  <a:lnTo>
                    <a:pt x="1981369" y="537971"/>
                  </a:lnTo>
                  <a:lnTo>
                    <a:pt x="1911096" y="537971"/>
                  </a:lnTo>
                  <a:lnTo>
                    <a:pt x="1911096" y="539496"/>
                  </a:lnTo>
                  <a:close/>
                </a:path>
                <a:path w="2091055" h="1941830">
                  <a:moveTo>
                    <a:pt x="1941576" y="579120"/>
                  </a:moveTo>
                  <a:lnTo>
                    <a:pt x="1933956" y="579120"/>
                  </a:lnTo>
                  <a:lnTo>
                    <a:pt x="1911096" y="537971"/>
                  </a:lnTo>
                  <a:lnTo>
                    <a:pt x="1981369" y="537971"/>
                  </a:lnTo>
                  <a:lnTo>
                    <a:pt x="1987296" y="548639"/>
                  </a:lnTo>
                  <a:lnTo>
                    <a:pt x="1990343" y="554736"/>
                  </a:lnTo>
                  <a:lnTo>
                    <a:pt x="1941576" y="579120"/>
                  </a:lnTo>
                  <a:close/>
                </a:path>
                <a:path w="2091055" h="1941830">
                  <a:moveTo>
                    <a:pt x="1935480" y="582168"/>
                  </a:moveTo>
                  <a:lnTo>
                    <a:pt x="1932432" y="577596"/>
                  </a:lnTo>
                  <a:lnTo>
                    <a:pt x="1933956" y="579120"/>
                  </a:lnTo>
                  <a:lnTo>
                    <a:pt x="1941576" y="579120"/>
                  </a:lnTo>
                  <a:lnTo>
                    <a:pt x="1935480" y="582168"/>
                  </a:lnTo>
                  <a:close/>
                </a:path>
                <a:path w="2091055" h="1941830">
                  <a:moveTo>
                    <a:pt x="1970532" y="659892"/>
                  </a:moveTo>
                  <a:lnTo>
                    <a:pt x="1959864" y="635508"/>
                  </a:lnTo>
                  <a:lnTo>
                    <a:pt x="2017776" y="611124"/>
                  </a:lnTo>
                  <a:lnTo>
                    <a:pt x="2028443" y="637031"/>
                  </a:lnTo>
                  <a:lnTo>
                    <a:pt x="2036202" y="658368"/>
                  </a:lnTo>
                  <a:lnTo>
                    <a:pt x="1970532" y="658368"/>
                  </a:lnTo>
                  <a:lnTo>
                    <a:pt x="1970532" y="659892"/>
                  </a:lnTo>
                  <a:close/>
                </a:path>
                <a:path w="2091055" h="1941830">
                  <a:moveTo>
                    <a:pt x="1982724" y="691896"/>
                  </a:moveTo>
                  <a:lnTo>
                    <a:pt x="1970532" y="658368"/>
                  </a:lnTo>
                  <a:lnTo>
                    <a:pt x="2036202" y="658368"/>
                  </a:lnTo>
                  <a:lnTo>
                    <a:pt x="2040635" y="670560"/>
                  </a:lnTo>
                  <a:lnTo>
                    <a:pt x="1982724" y="691896"/>
                  </a:lnTo>
                  <a:close/>
                </a:path>
                <a:path w="2091055" h="1941830">
                  <a:moveTo>
                    <a:pt x="2010156" y="789431"/>
                  </a:moveTo>
                  <a:lnTo>
                    <a:pt x="2004060" y="766571"/>
                  </a:lnTo>
                  <a:lnTo>
                    <a:pt x="1999488" y="748284"/>
                  </a:lnTo>
                  <a:lnTo>
                    <a:pt x="2058924" y="733044"/>
                  </a:lnTo>
                  <a:lnTo>
                    <a:pt x="2065020" y="751331"/>
                  </a:lnTo>
                  <a:lnTo>
                    <a:pt x="2069592" y="775716"/>
                  </a:lnTo>
                  <a:lnTo>
                    <a:pt x="2072640" y="787908"/>
                  </a:lnTo>
                  <a:lnTo>
                    <a:pt x="2010156" y="787908"/>
                  </a:lnTo>
                  <a:lnTo>
                    <a:pt x="2010156" y="789431"/>
                  </a:lnTo>
                  <a:close/>
                </a:path>
                <a:path w="2091055" h="1941830">
                  <a:moveTo>
                    <a:pt x="2013204" y="806196"/>
                  </a:moveTo>
                  <a:lnTo>
                    <a:pt x="2010156" y="787908"/>
                  </a:lnTo>
                  <a:lnTo>
                    <a:pt x="2072640" y="787908"/>
                  </a:lnTo>
                  <a:lnTo>
                    <a:pt x="2074164" y="794004"/>
                  </a:lnTo>
                  <a:lnTo>
                    <a:pt x="2013204" y="806196"/>
                  </a:lnTo>
                  <a:close/>
                </a:path>
                <a:path w="2091055" h="1941830">
                  <a:moveTo>
                    <a:pt x="2086832" y="879347"/>
                  </a:moveTo>
                  <a:lnTo>
                    <a:pt x="2025396" y="879347"/>
                  </a:lnTo>
                  <a:lnTo>
                    <a:pt x="2022348" y="865631"/>
                  </a:lnTo>
                  <a:lnTo>
                    <a:pt x="2084832" y="858012"/>
                  </a:lnTo>
                  <a:lnTo>
                    <a:pt x="2086356" y="871728"/>
                  </a:lnTo>
                  <a:lnTo>
                    <a:pt x="2086832" y="879347"/>
                  </a:lnTo>
                  <a:close/>
                </a:path>
                <a:path w="2091055" h="1941830">
                  <a:moveTo>
                    <a:pt x="2026920" y="902208"/>
                  </a:moveTo>
                  <a:lnTo>
                    <a:pt x="2023872" y="877824"/>
                  </a:lnTo>
                  <a:lnTo>
                    <a:pt x="2025396" y="879347"/>
                  </a:lnTo>
                  <a:lnTo>
                    <a:pt x="2086832" y="879347"/>
                  </a:lnTo>
                  <a:lnTo>
                    <a:pt x="2088165" y="900684"/>
                  </a:lnTo>
                  <a:lnTo>
                    <a:pt x="2026920" y="900684"/>
                  </a:lnTo>
                  <a:lnTo>
                    <a:pt x="2026920" y="902208"/>
                  </a:lnTo>
                  <a:close/>
                </a:path>
                <a:path w="2091055" h="1941830">
                  <a:moveTo>
                    <a:pt x="2028443" y="925068"/>
                  </a:moveTo>
                  <a:lnTo>
                    <a:pt x="2026920" y="900684"/>
                  </a:lnTo>
                  <a:lnTo>
                    <a:pt x="2088165" y="900684"/>
                  </a:lnTo>
                  <a:lnTo>
                    <a:pt x="2089404" y="920496"/>
                  </a:lnTo>
                  <a:lnTo>
                    <a:pt x="2028443" y="925068"/>
                  </a:lnTo>
                  <a:close/>
                </a:path>
                <a:path w="2091055" h="1941830">
                  <a:moveTo>
                    <a:pt x="2090928" y="995171"/>
                  </a:moveTo>
                  <a:lnTo>
                    <a:pt x="2029968" y="995171"/>
                  </a:lnTo>
                  <a:lnTo>
                    <a:pt x="2029968" y="984504"/>
                  </a:lnTo>
                  <a:lnTo>
                    <a:pt x="2090928" y="984504"/>
                  </a:lnTo>
                  <a:lnTo>
                    <a:pt x="2090928" y="995171"/>
                  </a:lnTo>
                  <a:close/>
                </a:path>
                <a:path w="2091055" h="1941830">
                  <a:moveTo>
                    <a:pt x="2087880" y="1048512"/>
                  </a:moveTo>
                  <a:lnTo>
                    <a:pt x="2026920" y="1042416"/>
                  </a:lnTo>
                  <a:lnTo>
                    <a:pt x="2026920" y="1040892"/>
                  </a:lnTo>
                  <a:lnTo>
                    <a:pt x="2028443" y="1018031"/>
                  </a:lnTo>
                  <a:lnTo>
                    <a:pt x="2029968" y="993647"/>
                  </a:lnTo>
                  <a:lnTo>
                    <a:pt x="2029968" y="995171"/>
                  </a:lnTo>
                  <a:lnTo>
                    <a:pt x="2090928" y="995171"/>
                  </a:lnTo>
                  <a:lnTo>
                    <a:pt x="2090928" y="1021080"/>
                  </a:lnTo>
                  <a:lnTo>
                    <a:pt x="2087880" y="1045463"/>
                  </a:lnTo>
                  <a:lnTo>
                    <a:pt x="2087880" y="1048512"/>
                  </a:lnTo>
                  <a:close/>
                </a:path>
                <a:path w="2091055" h="1941830">
                  <a:moveTo>
                    <a:pt x="2077110" y="1132331"/>
                  </a:moveTo>
                  <a:lnTo>
                    <a:pt x="2014728" y="1132331"/>
                  </a:lnTo>
                  <a:lnTo>
                    <a:pt x="2019300" y="1109471"/>
                  </a:lnTo>
                  <a:lnTo>
                    <a:pt x="2017776" y="1109471"/>
                  </a:lnTo>
                  <a:lnTo>
                    <a:pt x="2019300" y="1103376"/>
                  </a:lnTo>
                  <a:lnTo>
                    <a:pt x="2080260" y="1112520"/>
                  </a:lnTo>
                  <a:lnTo>
                    <a:pt x="2078735" y="1120139"/>
                  </a:lnTo>
                  <a:lnTo>
                    <a:pt x="2077110" y="1132331"/>
                  </a:lnTo>
                  <a:close/>
                </a:path>
                <a:path w="2091055" h="1941830">
                  <a:moveTo>
                    <a:pt x="2072640" y="1155192"/>
                  </a:moveTo>
                  <a:lnTo>
                    <a:pt x="2010156" y="1155192"/>
                  </a:lnTo>
                  <a:lnTo>
                    <a:pt x="2014728" y="1130808"/>
                  </a:lnTo>
                  <a:lnTo>
                    <a:pt x="2014728" y="1132331"/>
                  </a:lnTo>
                  <a:lnTo>
                    <a:pt x="2077110" y="1132331"/>
                  </a:lnTo>
                  <a:lnTo>
                    <a:pt x="2075688" y="1143000"/>
                  </a:lnTo>
                  <a:lnTo>
                    <a:pt x="2072640" y="1155192"/>
                  </a:lnTo>
                  <a:close/>
                </a:path>
                <a:path w="2091055" h="1941830">
                  <a:moveTo>
                    <a:pt x="2068068" y="1175004"/>
                  </a:moveTo>
                  <a:lnTo>
                    <a:pt x="2008632" y="1161288"/>
                  </a:lnTo>
                  <a:lnTo>
                    <a:pt x="2010156" y="1153668"/>
                  </a:lnTo>
                  <a:lnTo>
                    <a:pt x="2010156" y="1155192"/>
                  </a:lnTo>
                  <a:lnTo>
                    <a:pt x="2072640" y="1155192"/>
                  </a:lnTo>
                  <a:lnTo>
                    <a:pt x="2069592" y="1167384"/>
                  </a:lnTo>
                  <a:lnTo>
                    <a:pt x="2068068" y="1175004"/>
                  </a:lnTo>
                  <a:close/>
                </a:path>
                <a:path w="2091055" h="1941830">
                  <a:moveTo>
                    <a:pt x="2049780" y="1242060"/>
                  </a:moveTo>
                  <a:lnTo>
                    <a:pt x="1985772" y="1242060"/>
                  </a:lnTo>
                  <a:lnTo>
                    <a:pt x="1993392" y="1219200"/>
                  </a:lnTo>
                  <a:lnTo>
                    <a:pt x="2052828" y="1235963"/>
                  </a:lnTo>
                  <a:lnTo>
                    <a:pt x="2051304" y="1237488"/>
                  </a:lnTo>
                  <a:lnTo>
                    <a:pt x="2049780" y="1242060"/>
                  </a:lnTo>
                  <a:close/>
                </a:path>
                <a:path w="2091055" h="1941830">
                  <a:moveTo>
                    <a:pt x="2031492" y="1296924"/>
                  </a:moveTo>
                  <a:lnTo>
                    <a:pt x="1973580" y="1275588"/>
                  </a:lnTo>
                  <a:lnTo>
                    <a:pt x="1985772" y="1240536"/>
                  </a:lnTo>
                  <a:lnTo>
                    <a:pt x="1985772" y="1242060"/>
                  </a:lnTo>
                  <a:lnTo>
                    <a:pt x="2049780" y="1242060"/>
                  </a:lnTo>
                  <a:lnTo>
                    <a:pt x="2031492" y="1296924"/>
                  </a:lnTo>
                  <a:close/>
                </a:path>
                <a:path w="2091055" h="1941830">
                  <a:moveTo>
                    <a:pt x="1932432" y="1365504"/>
                  </a:moveTo>
                  <a:lnTo>
                    <a:pt x="1950720" y="1328928"/>
                  </a:lnTo>
                  <a:lnTo>
                    <a:pt x="2005584" y="1356360"/>
                  </a:lnTo>
                  <a:lnTo>
                    <a:pt x="2001774" y="1363980"/>
                  </a:lnTo>
                  <a:lnTo>
                    <a:pt x="1933956" y="1363980"/>
                  </a:lnTo>
                  <a:lnTo>
                    <a:pt x="1932432" y="1365504"/>
                  </a:lnTo>
                  <a:close/>
                </a:path>
                <a:path w="2091055" h="1941830">
                  <a:moveTo>
                    <a:pt x="1976628" y="1412747"/>
                  </a:moveTo>
                  <a:lnTo>
                    <a:pt x="1923288" y="1382268"/>
                  </a:lnTo>
                  <a:lnTo>
                    <a:pt x="1933956" y="1363980"/>
                  </a:lnTo>
                  <a:lnTo>
                    <a:pt x="2001774" y="1363980"/>
                  </a:lnTo>
                  <a:lnTo>
                    <a:pt x="1987296" y="1392936"/>
                  </a:lnTo>
                  <a:lnTo>
                    <a:pt x="1976628" y="1412747"/>
                  </a:lnTo>
                  <a:close/>
                </a:path>
                <a:path w="2091055" h="1941830">
                  <a:moveTo>
                    <a:pt x="1906939" y="1443228"/>
                  </a:moveTo>
                  <a:lnTo>
                    <a:pt x="1888235" y="1443228"/>
                  </a:lnTo>
                  <a:lnTo>
                    <a:pt x="1892808" y="1434084"/>
                  </a:lnTo>
                  <a:lnTo>
                    <a:pt x="1906939" y="1443228"/>
                  </a:lnTo>
                  <a:close/>
                </a:path>
                <a:path w="2091055" h="1941830">
                  <a:moveTo>
                    <a:pt x="1936886" y="1479804"/>
                  </a:moveTo>
                  <a:lnTo>
                    <a:pt x="1862328" y="1479804"/>
                  </a:lnTo>
                  <a:lnTo>
                    <a:pt x="1888235" y="1441704"/>
                  </a:lnTo>
                  <a:lnTo>
                    <a:pt x="1888235" y="1443228"/>
                  </a:lnTo>
                  <a:lnTo>
                    <a:pt x="1906939" y="1443228"/>
                  </a:lnTo>
                  <a:lnTo>
                    <a:pt x="1944624" y="1467612"/>
                  </a:lnTo>
                  <a:lnTo>
                    <a:pt x="1940051" y="1475231"/>
                  </a:lnTo>
                  <a:lnTo>
                    <a:pt x="1936886" y="1479804"/>
                  </a:lnTo>
                  <a:close/>
                </a:path>
                <a:path w="2091055" h="1941830">
                  <a:moveTo>
                    <a:pt x="1908048" y="1520952"/>
                  </a:moveTo>
                  <a:lnTo>
                    <a:pt x="1859280" y="1482852"/>
                  </a:lnTo>
                  <a:lnTo>
                    <a:pt x="1862328" y="1478280"/>
                  </a:lnTo>
                  <a:lnTo>
                    <a:pt x="1862328" y="1479804"/>
                  </a:lnTo>
                  <a:lnTo>
                    <a:pt x="1936886" y="1479804"/>
                  </a:lnTo>
                  <a:lnTo>
                    <a:pt x="1912620" y="1514855"/>
                  </a:lnTo>
                  <a:lnTo>
                    <a:pt x="1908048" y="1520952"/>
                  </a:lnTo>
                  <a:close/>
                </a:path>
                <a:path w="2091055" h="1941830">
                  <a:moveTo>
                    <a:pt x="1845564" y="1549908"/>
                  </a:moveTo>
                  <a:lnTo>
                    <a:pt x="1805940" y="1549908"/>
                  </a:lnTo>
                  <a:lnTo>
                    <a:pt x="1822704" y="1530096"/>
                  </a:lnTo>
                  <a:lnTo>
                    <a:pt x="1845564" y="1549908"/>
                  </a:lnTo>
                  <a:close/>
                </a:path>
                <a:path w="2091055" h="1941830">
                  <a:moveTo>
                    <a:pt x="1827276" y="1616963"/>
                  </a:moveTo>
                  <a:lnTo>
                    <a:pt x="1781556" y="1574292"/>
                  </a:lnTo>
                  <a:lnTo>
                    <a:pt x="1805940" y="1548384"/>
                  </a:lnTo>
                  <a:lnTo>
                    <a:pt x="1805940" y="1549908"/>
                  </a:lnTo>
                  <a:lnTo>
                    <a:pt x="1845564" y="1549908"/>
                  </a:lnTo>
                  <a:lnTo>
                    <a:pt x="1868424" y="1569720"/>
                  </a:lnTo>
                  <a:lnTo>
                    <a:pt x="1851659" y="1589531"/>
                  </a:lnTo>
                  <a:lnTo>
                    <a:pt x="1827276" y="1616963"/>
                  </a:lnTo>
                  <a:close/>
                </a:path>
                <a:path w="2091055" h="1941830">
                  <a:moveTo>
                    <a:pt x="1764693" y="1644396"/>
                  </a:moveTo>
                  <a:lnTo>
                    <a:pt x="1706880" y="1644396"/>
                  </a:lnTo>
                  <a:lnTo>
                    <a:pt x="1740408" y="1615439"/>
                  </a:lnTo>
                  <a:lnTo>
                    <a:pt x="1764693" y="1644396"/>
                  </a:lnTo>
                  <a:close/>
                </a:path>
                <a:path w="2091055" h="1941830">
                  <a:moveTo>
                    <a:pt x="1732788" y="1703831"/>
                  </a:moveTo>
                  <a:lnTo>
                    <a:pt x="1694688" y="1655063"/>
                  </a:lnTo>
                  <a:lnTo>
                    <a:pt x="1708404" y="1642872"/>
                  </a:lnTo>
                  <a:lnTo>
                    <a:pt x="1706880" y="1644396"/>
                  </a:lnTo>
                  <a:lnTo>
                    <a:pt x="1764693" y="1644396"/>
                  </a:lnTo>
                  <a:lnTo>
                    <a:pt x="1780032" y="1662684"/>
                  </a:lnTo>
                  <a:lnTo>
                    <a:pt x="1748028" y="1691639"/>
                  </a:lnTo>
                  <a:lnTo>
                    <a:pt x="1732788" y="1703831"/>
                  </a:lnTo>
                  <a:close/>
                </a:path>
                <a:path w="2091055" h="1941830">
                  <a:moveTo>
                    <a:pt x="1629156" y="1776984"/>
                  </a:moveTo>
                  <a:lnTo>
                    <a:pt x="1597379" y="1724023"/>
                  </a:lnTo>
                  <a:lnTo>
                    <a:pt x="1635251" y="1699260"/>
                  </a:lnTo>
                  <a:lnTo>
                    <a:pt x="1645920" y="1691639"/>
                  </a:lnTo>
                  <a:lnTo>
                    <a:pt x="1682496" y="1741931"/>
                  </a:lnTo>
                  <a:lnTo>
                    <a:pt x="1670304" y="1749552"/>
                  </a:lnTo>
                  <a:lnTo>
                    <a:pt x="1629156" y="1776984"/>
                  </a:lnTo>
                  <a:close/>
                </a:path>
                <a:path w="2091055" h="1941830">
                  <a:moveTo>
                    <a:pt x="1595628" y="1725168"/>
                  </a:moveTo>
                  <a:lnTo>
                    <a:pt x="1597151" y="1723644"/>
                  </a:lnTo>
                  <a:lnTo>
                    <a:pt x="1597379" y="1724023"/>
                  </a:lnTo>
                  <a:lnTo>
                    <a:pt x="1595628" y="1725168"/>
                  </a:lnTo>
                  <a:close/>
                </a:path>
                <a:path w="2091055" h="1941830">
                  <a:moveTo>
                    <a:pt x="1554183" y="1770888"/>
                  </a:moveTo>
                  <a:lnTo>
                    <a:pt x="1514856" y="1770888"/>
                  </a:lnTo>
                  <a:lnTo>
                    <a:pt x="1545335" y="1754124"/>
                  </a:lnTo>
                  <a:lnTo>
                    <a:pt x="1554183" y="1770888"/>
                  </a:lnTo>
                  <a:close/>
                </a:path>
                <a:path w="2091055" h="1941830">
                  <a:moveTo>
                    <a:pt x="1517904" y="1837944"/>
                  </a:moveTo>
                  <a:lnTo>
                    <a:pt x="1491996" y="1781555"/>
                  </a:lnTo>
                  <a:lnTo>
                    <a:pt x="1516380" y="1769363"/>
                  </a:lnTo>
                  <a:lnTo>
                    <a:pt x="1514856" y="1770888"/>
                  </a:lnTo>
                  <a:lnTo>
                    <a:pt x="1554183" y="1770888"/>
                  </a:lnTo>
                  <a:lnTo>
                    <a:pt x="1574292" y="1808988"/>
                  </a:lnTo>
                  <a:lnTo>
                    <a:pt x="1543812" y="1825752"/>
                  </a:lnTo>
                  <a:lnTo>
                    <a:pt x="1517904" y="1837944"/>
                  </a:lnTo>
                  <a:close/>
                </a:path>
                <a:path w="2091055" h="1941830">
                  <a:moveTo>
                    <a:pt x="1444175" y="1825752"/>
                  </a:moveTo>
                  <a:lnTo>
                    <a:pt x="1383792" y="1825752"/>
                  </a:lnTo>
                  <a:lnTo>
                    <a:pt x="1429512" y="1808988"/>
                  </a:lnTo>
                  <a:lnTo>
                    <a:pt x="1427988" y="1808988"/>
                  </a:lnTo>
                  <a:lnTo>
                    <a:pt x="1435608" y="1805939"/>
                  </a:lnTo>
                  <a:lnTo>
                    <a:pt x="1444175" y="1825752"/>
                  </a:lnTo>
                  <a:close/>
                </a:path>
                <a:path w="2091055" h="1941830">
                  <a:moveTo>
                    <a:pt x="1399032" y="1885188"/>
                  </a:moveTo>
                  <a:lnTo>
                    <a:pt x="1380743" y="1825752"/>
                  </a:lnTo>
                  <a:lnTo>
                    <a:pt x="1385316" y="1824228"/>
                  </a:lnTo>
                  <a:lnTo>
                    <a:pt x="1383792" y="1825752"/>
                  </a:lnTo>
                  <a:lnTo>
                    <a:pt x="1444175" y="1825752"/>
                  </a:lnTo>
                  <a:lnTo>
                    <a:pt x="1459992" y="1862328"/>
                  </a:lnTo>
                  <a:lnTo>
                    <a:pt x="1452372" y="1866900"/>
                  </a:lnTo>
                  <a:lnTo>
                    <a:pt x="1405128" y="1883663"/>
                  </a:lnTo>
                  <a:lnTo>
                    <a:pt x="1399032" y="1885188"/>
                  </a:lnTo>
                  <a:close/>
                </a:path>
                <a:path w="2091055" h="1941830">
                  <a:moveTo>
                    <a:pt x="1277112" y="1918716"/>
                  </a:moveTo>
                  <a:lnTo>
                    <a:pt x="1264920" y="1857755"/>
                  </a:lnTo>
                  <a:lnTo>
                    <a:pt x="1292351" y="1851660"/>
                  </a:lnTo>
                  <a:lnTo>
                    <a:pt x="1290828" y="1851660"/>
                  </a:lnTo>
                  <a:lnTo>
                    <a:pt x="1322832" y="1844039"/>
                  </a:lnTo>
                  <a:lnTo>
                    <a:pt x="1339596" y="1903476"/>
                  </a:lnTo>
                  <a:lnTo>
                    <a:pt x="1306067" y="1911096"/>
                  </a:lnTo>
                  <a:lnTo>
                    <a:pt x="1277112" y="1918716"/>
                  </a:lnTo>
                  <a:close/>
                </a:path>
                <a:path w="2091055" h="1941830">
                  <a:moveTo>
                    <a:pt x="1152143" y="1937004"/>
                  </a:moveTo>
                  <a:lnTo>
                    <a:pt x="1146048" y="1876044"/>
                  </a:lnTo>
                  <a:lnTo>
                    <a:pt x="1171956" y="1872996"/>
                  </a:lnTo>
                  <a:lnTo>
                    <a:pt x="1170432" y="1872996"/>
                  </a:lnTo>
                  <a:lnTo>
                    <a:pt x="1196340" y="1869947"/>
                  </a:lnTo>
                  <a:lnTo>
                    <a:pt x="1194816" y="1869947"/>
                  </a:lnTo>
                  <a:lnTo>
                    <a:pt x="1205484" y="1868424"/>
                  </a:lnTo>
                  <a:lnTo>
                    <a:pt x="1214628" y="1929384"/>
                  </a:lnTo>
                  <a:lnTo>
                    <a:pt x="1203959" y="1930908"/>
                  </a:lnTo>
                  <a:lnTo>
                    <a:pt x="1152143" y="1937004"/>
                  </a:lnTo>
                  <a:close/>
                </a:path>
                <a:path w="2091055" h="1941830">
                  <a:moveTo>
                    <a:pt x="1088135" y="1941576"/>
                  </a:moveTo>
                  <a:lnTo>
                    <a:pt x="1025651" y="1941576"/>
                  </a:lnTo>
                  <a:lnTo>
                    <a:pt x="1025651" y="1880616"/>
                  </a:lnTo>
                  <a:lnTo>
                    <a:pt x="1069848" y="1880616"/>
                  </a:lnTo>
                  <a:lnTo>
                    <a:pt x="1086612" y="1879092"/>
                  </a:lnTo>
                  <a:lnTo>
                    <a:pt x="1088135" y="1941576"/>
                  </a:lnTo>
                  <a:close/>
                </a:path>
                <a:path w="2091055" h="1941830">
                  <a:moveTo>
                    <a:pt x="961643" y="1940052"/>
                  </a:moveTo>
                  <a:lnTo>
                    <a:pt x="938784" y="1937004"/>
                  </a:lnTo>
                  <a:lnTo>
                    <a:pt x="912875" y="1935480"/>
                  </a:lnTo>
                  <a:lnTo>
                    <a:pt x="899159" y="1932431"/>
                  </a:lnTo>
                  <a:lnTo>
                    <a:pt x="906780" y="1871472"/>
                  </a:lnTo>
                  <a:lnTo>
                    <a:pt x="920496" y="1872996"/>
                  </a:lnTo>
                  <a:lnTo>
                    <a:pt x="918972" y="1872996"/>
                  </a:lnTo>
                  <a:lnTo>
                    <a:pt x="944880" y="1876044"/>
                  </a:lnTo>
                  <a:lnTo>
                    <a:pt x="966216" y="1877568"/>
                  </a:lnTo>
                  <a:lnTo>
                    <a:pt x="961643" y="1940052"/>
                  </a:lnTo>
                  <a:close/>
                </a:path>
                <a:path w="2091055" h="1941830">
                  <a:moveTo>
                    <a:pt x="836676" y="1923288"/>
                  </a:moveTo>
                  <a:lnTo>
                    <a:pt x="835152" y="1923288"/>
                  </a:lnTo>
                  <a:lnTo>
                    <a:pt x="784860" y="1912620"/>
                  </a:lnTo>
                  <a:lnTo>
                    <a:pt x="774192" y="1909572"/>
                  </a:lnTo>
                  <a:lnTo>
                    <a:pt x="789432" y="1850136"/>
                  </a:lnTo>
                  <a:lnTo>
                    <a:pt x="800100" y="1851660"/>
                  </a:lnTo>
                  <a:lnTo>
                    <a:pt x="798576" y="1851660"/>
                  </a:lnTo>
                  <a:lnTo>
                    <a:pt x="847344" y="1862328"/>
                  </a:lnTo>
                  <a:lnTo>
                    <a:pt x="836676" y="1923288"/>
                  </a:lnTo>
                  <a:close/>
                </a:path>
                <a:path w="2091055" h="1941830">
                  <a:moveTo>
                    <a:pt x="713232" y="1891284"/>
                  </a:moveTo>
                  <a:lnTo>
                    <a:pt x="687324" y="1883663"/>
                  </a:lnTo>
                  <a:lnTo>
                    <a:pt x="653796" y="1871472"/>
                  </a:lnTo>
                  <a:lnTo>
                    <a:pt x="675132" y="1813560"/>
                  </a:lnTo>
                  <a:lnTo>
                    <a:pt x="707136" y="1825752"/>
                  </a:lnTo>
                  <a:lnTo>
                    <a:pt x="705612" y="1825752"/>
                  </a:lnTo>
                  <a:lnTo>
                    <a:pt x="731520" y="1833372"/>
                  </a:lnTo>
                  <a:lnTo>
                    <a:pt x="713232" y="1891284"/>
                  </a:lnTo>
                  <a:close/>
                </a:path>
                <a:path w="2091055" h="1941830">
                  <a:moveTo>
                    <a:pt x="594360" y="1847088"/>
                  </a:moveTo>
                  <a:lnTo>
                    <a:pt x="592836" y="1847088"/>
                  </a:lnTo>
                  <a:lnTo>
                    <a:pt x="548640" y="1825752"/>
                  </a:lnTo>
                  <a:lnTo>
                    <a:pt x="536448" y="1819655"/>
                  </a:lnTo>
                  <a:lnTo>
                    <a:pt x="565404" y="1764792"/>
                  </a:lnTo>
                  <a:lnTo>
                    <a:pt x="576072" y="1770888"/>
                  </a:lnTo>
                  <a:lnTo>
                    <a:pt x="574548" y="1770888"/>
                  </a:lnTo>
                  <a:lnTo>
                    <a:pt x="618744" y="1790700"/>
                  </a:lnTo>
                  <a:lnTo>
                    <a:pt x="594360" y="1847088"/>
                  </a:lnTo>
                  <a:close/>
                </a:path>
                <a:path w="2091055" h="1941830">
                  <a:moveTo>
                    <a:pt x="481583" y="1789176"/>
                  </a:moveTo>
                  <a:lnTo>
                    <a:pt x="461772" y="1776984"/>
                  </a:lnTo>
                  <a:lnTo>
                    <a:pt x="428244" y="1755647"/>
                  </a:lnTo>
                  <a:lnTo>
                    <a:pt x="461772" y="1703831"/>
                  </a:lnTo>
                  <a:lnTo>
                    <a:pt x="495300" y="1725168"/>
                  </a:lnTo>
                  <a:lnTo>
                    <a:pt x="493776" y="1725168"/>
                  </a:lnTo>
                  <a:lnTo>
                    <a:pt x="513587" y="1735836"/>
                  </a:lnTo>
                  <a:lnTo>
                    <a:pt x="481583" y="1789176"/>
                  </a:lnTo>
                  <a:close/>
                </a:path>
                <a:path w="2091055" h="1941830">
                  <a:moveTo>
                    <a:pt x="376428" y="1717547"/>
                  </a:moveTo>
                  <a:lnTo>
                    <a:pt x="342900" y="1691639"/>
                  </a:lnTo>
                  <a:lnTo>
                    <a:pt x="327660" y="1676400"/>
                  </a:lnTo>
                  <a:lnTo>
                    <a:pt x="368808" y="1630680"/>
                  </a:lnTo>
                  <a:lnTo>
                    <a:pt x="384048" y="1644396"/>
                  </a:lnTo>
                  <a:lnTo>
                    <a:pt x="384406" y="1644396"/>
                  </a:lnTo>
                  <a:lnTo>
                    <a:pt x="414528" y="1668780"/>
                  </a:lnTo>
                  <a:lnTo>
                    <a:pt x="376428" y="1717547"/>
                  </a:lnTo>
                  <a:close/>
                </a:path>
                <a:path w="2091055" h="1941830">
                  <a:moveTo>
                    <a:pt x="384406" y="1644396"/>
                  </a:moveTo>
                  <a:lnTo>
                    <a:pt x="384048" y="1644396"/>
                  </a:lnTo>
                  <a:lnTo>
                    <a:pt x="382524" y="1642872"/>
                  </a:lnTo>
                  <a:lnTo>
                    <a:pt x="384406" y="1644396"/>
                  </a:lnTo>
                  <a:close/>
                </a:path>
                <a:path w="2091055" h="1941830">
                  <a:moveTo>
                    <a:pt x="280416" y="1633728"/>
                  </a:moveTo>
                  <a:lnTo>
                    <a:pt x="272796" y="1624584"/>
                  </a:lnTo>
                  <a:lnTo>
                    <a:pt x="239268" y="1589531"/>
                  </a:lnTo>
                  <a:lnTo>
                    <a:pt x="236220" y="1586484"/>
                  </a:lnTo>
                  <a:lnTo>
                    <a:pt x="283464" y="1546860"/>
                  </a:lnTo>
                  <a:lnTo>
                    <a:pt x="284988" y="1548384"/>
                  </a:lnTo>
                  <a:lnTo>
                    <a:pt x="316991" y="1581912"/>
                  </a:lnTo>
                  <a:lnTo>
                    <a:pt x="315468" y="1581912"/>
                  </a:lnTo>
                  <a:lnTo>
                    <a:pt x="324612" y="1589531"/>
                  </a:lnTo>
                  <a:lnTo>
                    <a:pt x="280416" y="1633728"/>
                  </a:lnTo>
                  <a:close/>
                </a:path>
                <a:path w="2091055" h="1941830">
                  <a:moveTo>
                    <a:pt x="196596" y="1537716"/>
                  </a:moveTo>
                  <a:lnTo>
                    <a:pt x="178308" y="1514855"/>
                  </a:lnTo>
                  <a:lnTo>
                    <a:pt x="158496" y="1487424"/>
                  </a:lnTo>
                  <a:lnTo>
                    <a:pt x="210312" y="1450847"/>
                  </a:lnTo>
                  <a:lnTo>
                    <a:pt x="228600" y="1479804"/>
                  </a:lnTo>
                  <a:lnTo>
                    <a:pt x="229797" y="1479804"/>
                  </a:lnTo>
                  <a:lnTo>
                    <a:pt x="245364" y="1499616"/>
                  </a:lnTo>
                  <a:lnTo>
                    <a:pt x="196596" y="1537716"/>
                  </a:lnTo>
                  <a:close/>
                </a:path>
                <a:path w="2091055" h="1941830">
                  <a:moveTo>
                    <a:pt x="229797" y="1479804"/>
                  </a:moveTo>
                  <a:lnTo>
                    <a:pt x="228600" y="1479804"/>
                  </a:lnTo>
                  <a:lnTo>
                    <a:pt x="228600" y="1478280"/>
                  </a:lnTo>
                  <a:lnTo>
                    <a:pt x="229797" y="1479804"/>
                  </a:lnTo>
                  <a:close/>
                </a:path>
                <a:path w="2091055" h="1941830">
                  <a:moveTo>
                    <a:pt x="124968" y="1432560"/>
                  </a:moveTo>
                  <a:lnTo>
                    <a:pt x="103632" y="1392936"/>
                  </a:lnTo>
                  <a:lnTo>
                    <a:pt x="94487" y="1376171"/>
                  </a:lnTo>
                  <a:lnTo>
                    <a:pt x="150876" y="1348739"/>
                  </a:lnTo>
                  <a:lnTo>
                    <a:pt x="157803" y="1363980"/>
                  </a:lnTo>
                  <a:lnTo>
                    <a:pt x="156972" y="1363980"/>
                  </a:lnTo>
                  <a:lnTo>
                    <a:pt x="178308" y="1402080"/>
                  </a:lnTo>
                  <a:lnTo>
                    <a:pt x="124968" y="1432560"/>
                  </a:lnTo>
                  <a:close/>
                </a:path>
                <a:path w="2091055" h="1941830">
                  <a:moveTo>
                    <a:pt x="158496" y="1365504"/>
                  </a:moveTo>
                  <a:lnTo>
                    <a:pt x="156972" y="1363980"/>
                  </a:lnTo>
                  <a:lnTo>
                    <a:pt x="157803" y="1363980"/>
                  </a:lnTo>
                  <a:lnTo>
                    <a:pt x="158496" y="1365504"/>
                  </a:lnTo>
                  <a:close/>
                </a:path>
                <a:path w="2091055" h="1941830">
                  <a:moveTo>
                    <a:pt x="68580" y="1318260"/>
                  </a:moveTo>
                  <a:lnTo>
                    <a:pt x="64008" y="1306068"/>
                  </a:lnTo>
                  <a:lnTo>
                    <a:pt x="47244" y="1260347"/>
                  </a:lnTo>
                  <a:lnTo>
                    <a:pt x="45720" y="1257300"/>
                  </a:lnTo>
                  <a:lnTo>
                    <a:pt x="105156" y="1239012"/>
                  </a:lnTo>
                  <a:lnTo>
                    <a:pt x="105156" y="1242060"/>
                  </a:lnTo>
                  <a:lnTo>
                    <a:pt x="105681" y="1242060"/>
                  </a:lnTo>
                  <a:lnTo>
                    <a:pt x="120396" y="1284731"/>
                  </a:lnTo>
                  <a:lnTo>
                    <a:pt x="121049" y="1284731"/>
                  </a:lnTo>
                  <a:lnTo>
                    <a:pt x="124968" y="1293876"/>
                  </a:lnTo>
                  <a:lnTo>
                    <a:pt x="68580" y="1318260"/>
                  </a:lnTo>
                  <a:close/>
                </a:path>
                <a:path w="2091055" h="1941830">
                  <a:moveTo>
                    <a:pt x="105681" y="1242060"/>
                  </a:moveTo>
                  <a:lnTo>
                    <a:pt x="105156" y="1242060"/>
                  </a:lnTo>
                  <a:lnTo>
                    <a:pt x="105156" y="1240536"/>
                  </a:lnTo>
                  <a:lnTo>
                    <a:pt x="105681" y="1242060"/>
                  </a:lnTo>
                  <a:close/>
                </a:path>
                <a:path w="2091055" h="1941830">
                  <a:moveTo>
                    <a:pt x="121049" y="1284731"/>
                  </a:moveTo>
                  <a:lnTo>
                    <a:pt x="120396" y="1284731"/>
                  </a:lnTo>
                  <a:lnTo>
                    <a:pt x="120396" y="1283208"/>
                  </a:lnTo>
                  <a:lnTo>
                    <a:pt x="121049" y="1284731"/>
                  </a:lnTo>
                  <a:close/>
                </a:path>
                <a:path w="2091055" h="1941830">
                  <a:moveTo>
                    <a:pt x="27432" y="1197863"/>
                  </a:moveTo>
                  <a:lnTo>
                    <a:pt x="25908" y="1191768"/>
                  </a:lnTo>
                  <a:lnTo>
                    <a:pt x="16764" y="1143000"/>
                  </a:lnTo>
                  <a:lnTo>
                    <a:pt x="13716" y="1133855"/>
                  </a:lnTo>
                  <a:lnTo>
                    <a:pt x="74676" y="1123188"/>
                  </a:lnTo>
                  <a:lnTo>
                    <a:pt x="76200" y="1132331"/>
                  </a:lnTo>
                  <a:lnTo>
                    <a:pt x="76485" y="1132331"/>
                  </a:lnTo>
                  <a:lnTo>
                    <a:pt x="80772" y="1155192"/>
                  </a:lnTo>
                  <a:lnTo>
                    <a:pt x="81178" y="1155192"/>
                  </a:lnTo>
                  <a:lnTo>
                    <a:pt x="86868" y="1176528"/>
                  </a:lnTo>
                  <a:lnTo>
                    <a:pt x="87249" y="1176528"/>
                  </a:lnTo>
                  <a:lnTo>
                    <a:pt x="88391" y="1181100"/>
                  </a:lnTo>
                  <a:lnTo>
                    <a:pt x="27432" y="1197863"/>
                  </a:lnTo>
                  <a:close/>
                </a:path>
                <a:path w="2091055" h="1941830">
                  <a:moveTo>
                    <a:pt x="76485" y="1132331"/>
                  </a:moveTo>
                  <a:lnTo>
                    <a:pt x="76200" y="1132331"/>
                  </a:lnTo>
                  <a:lnTo>
                    <a:pt x="76200" y="1130808"/>
                  </a:lnTo>
                  <a:lnTo>
                    <a:pt x="76485" y="1132331"/>
                  </a:lnTo>
                  <a:close/>
                </a:path>
                <a:path w="2091055" h="1941830">
                  <a:moveTo>
                    <a:pt x="81178" y="1155192"/>
                  </a:moveTo>
                  <a:lnTo>
                    <a:pt x="80772" y="1155192"/>
                  </a:lnTo>
                  <a:lnTo>
                    <a:pt x="80772" y="1153668"/>
                  </a:lnTo>
                  <a:lnTo>
                    <a:pt x="81178" y="1155192"/>
                  </a:lnTo>
                  <a:close/>
                </a:path>
                <a:path w="2091055" h="1941830">
                  <a:moveTo>
                    <a:pt x="87249" y="1176528"/>
                  </a:moveTo>
                  <a:lnTo>
                    <a:pt x="86868" y="1176528"/>
                  </a:lnTo>
                  <a:lnTo>
                    <a:pt x="86868" y="1175004"/>
                  </a:lnTo>
                  <a:lnTo>
                    <a:pt x="87249" y="1176528"/>
                  </a:lnTo>
                  <a:close/>
                </a:path>
              </a:pathLst>
            </a:custGeom>
            <a:solidFill>
              <a:srgbClr val="183B46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 txBox="1"/>
          <p:nvPr/>
        </p:nvSpPr>
        <p:spPr>
          <a:xfrm>
            <a:off x="1584277" y="1629664"/>
            <a:ext cx="1024890" cy="2730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-10">
                <a:solidFill>
                  <a:srgbClr val="183B46"/>
                </a:solidFill>
                <a:latin typeface="Century Gothic"/>
                <a:cs typeface="Century Gothic"/>
              </a:rPr>
              <a:t>recebidos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739777" y="1799246"/>
            <a:ext cx="716915" cy="7664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850" spc="-25" b="1">
                <a:solidFill>
                  <a:srgbClr val="183B46"/>
                </a:solidFill>
                <a:latin typeface="Century Gothic"/>
                <a:cs typeface="Century Gothic"/>
              </a:rPr>
              <a:t>82</a:t>
            </a:r>
            <a:endParaRPr sz="485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6831379" y="1629664"/>
            <a:ext cx="1118235" cy="2730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-10">
                <a:solidFill>
                  <a:srgbClr val="183B46"/>
                </a:solidFill>
                <a:latin typeface="Century Gothic"/>
                <a:cs typeface="Century Gothic"/>
              </a:rPr>
              <a:t>concluídos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11" name="object 11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96061" y="1464500"/>
            <a:ext cx="1938528" cy="1559051"/>
          </a:xfrm>
          <a:prstGeom prst="rect">
            <a:avLst/>
          </a:prstGeom>
        </p:spPr>
      </p:pic>
      <p:pic>
        <p:nvPicPr>
          <p:cNvPr id="12" name="object 12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53317" y="3499040"/>
            <a:ext cx="681227" cy="630935"/>
          </a:xfrm>
          <a:prstGeom prst="rect">
            <a:avLst/>
          </a:prstGeom>
        </p:spPr>
      </p:pic>
      <p:sp>
        <p:nvSpPr>
          <p:cNvPr id="13" name="object 13" descr=""/>
          <p:cNvSpPr txBox="1"/>
          <p:nvPr/>
        </p:nvSpPr>
        <p:spPr>
          <a:xfrm>
            <a:off x="1287069" y="4119184"/>
            <a:ext cx="1416050" cy="7048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ts val="1520"/>
              </a:lnSpc>
              <a:spcBef>
                <a:spcPts val="90"/>
              </a:spcBef>
            </a:pPr>
            <a:r>
              <a:rPr dirty="0" sz="1300" b="1">
                <a:solidFill>
                  <a:srgbClr val="183B46"/>
                </a:solidFill>
                <a:latin typeface="Century Gothic"/>
                <a:cs typeface="Century Gothic"/>
              </a:rPr>
              <a:t>PESSOA</a:t>
            </a:r>
            <a:r>
              <a:rPr dirty="0" sz="1300" spc="-50" b="1">
                <a:solidFill>
                  <a:srgbClr val="183B46"/>
                </a:solidFill>
                <a:latin typeface="Century Gothic"/>
                <a:cs typeface="Century Gothic"/>
              </a:rPr>
              <a:t> </a:t>
            </a:r>
            <a:r>
              <a:rPr dirty="0" sz="1300" spc="-10" b="1">
                <a:solidFill>
                  <a:srgbClr val="183B46"/>
                </a:solidFill>
                <a:latin typeface="Century Gothic"/>
                <a:cs typeface="Century Gothic"/>
              </a:rPr>
              <a:t>JURÍDICA</a:t>
            </a:r>
            <a:endParaRPr sz="1300">
              <a:latin typeface="Century Gothic"/>
              <a:cs typeface="Century Gothic"/>
            </a:endParaRPr>
          </a:p>
          <a:p>
            <a:pPr algn="ctr">
              <a:lnSpc>
                <a:spcPts val="1880"/>
              </a:lnSpc>
            </a:pPr>
            <a:r>
              <a:rPr dirty="0" sz="1600" spc="10">
                <a:solidFill>
                  <a:srgbClr val="183B46"/>
                </a:solidFill>
                <a:latin typeface="Century Gothic"/>
                <a:cs typeface="Century Gothic"/>
              </a:rPr>
              <a:t>3</a:t>
            </a:r>
            <a:endParaRPr sz="1600">
              <a:latin typeface="Century Gothic"/>
              <a:cs typeface="Century Gothic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dirty="0" sz="1600" spc="-25" b="1">
                <a:solidFill>
                  <a:srgbClr val="B35E07"/>
                </a:solidFill>
                <a:latin typeface="Century Gothic"/>
                <a:cs typeface="Century Gothic"/>
              </a:rPr>
              <a:t>4%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14" name="object 14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196873" y="3477704"/>
            <a:ext cx="801623" cy="743711"/>
          </a:xfrm>
          <a:prstGeom prst="rect">
            <a:avLst/>
          </a:prstGeom>
        </p:spPr>
      </p:pic>
      <p:sp>
        <p:nvSpPr>
          <p:cNvPr id="15" name="object 15" descr=""/>
          <p:cNvSpPr txBox="1"/>
          <p:nvPr/>
        </p:nvSpPr>
        <p:spPr>
          <a:xfrm>
            <a:off x="4165810" y="4119184"/>
            <a:ext cx="857885" cy="7048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ts val="1520"/>
              </a:lnSpc>
              <a:spcBef>
                <a:spcPts val="90"/>
              </a:spcBef>
            </a:pPr>
            <a:r>
              <a:rPr dirty="0" sz="1300" spc="-10" b="1">
                <a:solidFill>
                  <a:srgbClr val="183B46"/>
                </a:solidFill>
                <a:latin typeface="Century Gothic"/>
                <a:cs typeface="Century Gothic"/>
              </a:rPr>
              <a:t>ANÔNIMO</a:t>
            </a:r>
            <a:endParaRPr sz="1300">
              <a:latin typeface="Century Gothic"/>
              <a:cs typeface="Century Gothic"/>
            </a:endParaRPr>
          </a:p>
          <a:p>
            <a:pPr algn="ctr" marL="635">
              <a:lnSpc>
                <a:spcPts val="1880"/>
              </a:lnSpc>
            </a:pPr>
            <a:r>
              <a:rPr dirty="0" sz="1600" spc="-25">
                <a:solidFill>
                  <a:srgbClr val="183B46"/>
                </a:solidFill>
                <a:latin typeface="Century Gothic"/>
                <a:cs typeface="Century Gothic"/>
              </a:rPr>
              <a:t>14</a:t>
            </a:r>
            <a:endParaRPr sz="1600">
              <a:latin typeface="Century Gothic"/>
              <a:cs typeface="Century Gothic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dirty="0" sz="1600" spc="-25" b="1">
                <a:solidFill>
                  <a:srgbClr val="B35E07"/>
                </a:solidFill>
                <a:latin typeface="Century Gothic"/>
                <a:cs typeface="Century Gothic"/>
              </a:rPr>
              <a:t>17%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16" name="object 16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906545" y="3477704"/>
            <a:ext cx="676655" cy="627887"/>
          </a:xfrm>
          <a:prstGeom prst="rect">
            <a:avLst/>
          </a:prstGeom>
        </p:spPr>
      </p:pic>
      <p:sp>
        <p:nvSpPr>
          <p:cNvPr id="17" name="object 17" descr=""/>
          <p:cNvSpPr txBox="1"/>
          <p:nvPr/>
        </p:nvSpPr>
        <p:spPr>
          <a:xfrm>
            <a:off x="6604223" y="4119184"/>
            <a:ext cx="1186180" cy="7048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1520"/>
              </a:lnSpc>
              <a:spcBef>
                <a:spcPts val="90"/>
              </a:spcBef>
            </a:pPr>
            <a:r>
              <a:rPr dirty="0" sz="1300" b="1">
                <a:solidFill>
                  <a:srgbClr val="183B46"/>
                </a:solidFill>
                <a:latin typeface="Century Gothic"/>
                <a:cs typeface="Century Gothic"/>
              </a:rPr>
              <a:t>PESSOA</a:t>
            </a:r>
            <a:r>
              <a:rPr dirty="0" sz="1300" spc="-50" b="1">
                <a:solidFill>
                  <a:srgbClr val="183B46"/>
                </a:solidFill>
                <a:latin typeface="Century Gothic"/>
                <a:cs typeface="Century Gothic"/>
              </a:rPr>
              <a:t> </a:t>
            </a:r>
            <a:r>
              <a:rPr dirty="0" sz="1300" spc="-10" b="1">
                <a:solidFill>
                  <a:srgbClr val="183B46"/>
                </a:solidFill>
                <a:latin typeface="Century Gothic"/>
                <a:cs typeface="Century Gothic"/>
              </a:rPr>
              <a:t>FÍSICA</a:t>
            </a:r>
            <a:endParaRPr sz="1300">
              <a:latin typeface="Century Gothic"/>
              <a:cs typeface="Century Gothic"/>
            </a:endParaRPr>
          </a:p>
          <a:p>
            <a:pPr algn="ctr" marL="93980">
              <a:lnSpc>
                <a:spcPts val="1880"/>
              </a:lnSpc>
            </a:pPr>
            <a:r>
              <a:rPr dirty="0" sz="1600" spc="-25">
                <a:solidFill>
                  <a:srgbClr val="183B46"/>
                </a:solidFill>
                <a:latin typeface="Century Gothic"/>
                <a:cs typeface="Century Gothic"/>
              </a:rPr>
              <a:t>62</a:t>
            </a:r>
            <a:endParaRPr sz="1600">
              <a:latin typeface="Century Gothic"/>
              <a:cs typeface="Century Gothic"/>
            </a:endParaRPr>
          </a:p>
          <a:p>
            <a:pPr algn="ctr" marL="94615">
              <a:lnSpc>
                <a:spcPct val="100000"/>
              </a:lnSpc>
              <a:spcBef>
                <a:spcPts val="35"/>
              </a:spcBef>
            </a:pPr>
            <a:r>
              <a:rPr dirty="0" sz="1600" spc="-25" b="1">
                <a:solidFill>
                  <a:srgbClr val="B35E07"/>
                </a:solidFill>
                <a:latin typeface="Century Gothic"/>
                <a:cs typeface="Century Gothic"/>
              </a:rPr>
              <a:t>76%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7032561" y="1799246"/>
            <a:ext cx="716915" cy="95821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5615"/>
              </a:lnSpc>
              <a:spcBef>
                <a:spcPts val="110"/>
              </a:spcBef>
            </a:pPr>
            <a:r>
              <a:rPr dirty="0" sz="4850" spc="-25" b="1">
                <a:solidFill>
                  <a:srgbClr val="183B46"/>
                </a:solidFill>
                <a:latin typeface="Century Gothic"/>
                <a:cs typeface="Century Gothic"/>
              </a:rPr>
              <a:t>82</a:t>
            </a:r>
            <a:endParaRPr sz="4850">
              <a:latin typeface="Century Gothic"/>
              <a:cs typeface="Century Gothic"/>
            </a:endParaRPr>
          </a:p>
          <a:p>
            <a:pPr marL="85725">
              <a:lnSpc>
                <a:spcPts val="1714"/>
              </a:lnSpc>
            </a:pPr>
            <a:r>
              <a:rPr dirty="0" sz="1600" spc="-20" b="1">
                <a:solidFill>
                  <a:srgbClr val="B35E07"/>
                </a:solidFill>
                <a:latin typeface="Century Gothic"/>
                <a:cs typeface="Century Gothic"/>
              </a:rPr>
              <a:t>100%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87062" rIns="0" bIns="0" rtlCol="0" vert="horz">
            <a:spAutoFit/>
          </a:bodyPr>
          <a:lstStyle/>
          <a:p>
            <a:pPr marL="13970">
              <a:lnSpc>
                <a:spcPts val="2335"/>
              </a:lnSpc>
              <a:spcBef>
                <a:spcPts val="110"/>
              </a:spcBef>
            </a:pPr>
            <a:r>
              <a:rPr dirty="0" spc="-10">
                <a:solidFill>
                  <a:srgbClr val="2F3D46"/>
                </a:solidFill>
              </a:rPr>
              <a:t>PROTOCOLOS</a:t>
            </a:r>
          </a:p>
          <a:p>
            <a:pPr marL="13970">
              <a:lnSpc>
                <a:spcPts val="1255"/>
              </a:lnSpc>
            </a:pPr>
            <a:r>
              <a:rPr dirty="0" sz="1150">
                <a:solidFill>
                  <a:srgbClr val="183B46"/>
                </a:solidFill>
              </a:rPr>
              <a:t>ABR</a:t>
            </a:r>
            <a:r>
              <a:rPr dirty="0" sz="1150" spc="30">
                <a:solidFill>
                  <a:srgbClr val="183B46"/>
                </a:solidFill>
              </a:rPr>
              <a:t> </a:t>
            </a:r>
            <a:r>
              <a:rPr dirty="0" sz="1150" spc="-25">
                <a:solidFill>
                  <a:srgbClr val="183B46"/>
                </a:solidFill>
              </a:rPr>
              <a:t>22</a:t>
            </a:r>
            <a:endParaRPr sz="1150"/>
          </a:p>
        </p:txBody>
      </p:sp>
      <p:sp>
        <p:nvSpPr>
          <p:cNvPr id="20" name="object 20" descr=""/>
          <p:cNvSpPr/>
          <p:nvPr/>
        </p:nvSpPr>
        <p:spPr>
          <a:xfrm>
            <a:off x="269525" y="316928"/>
            <a:ext cx="0" cy="1312545"/>
          </a:xfrm>
          <a:custGeom>
            <a:avLst/>
            <a:gdLst/>
            <a:ahLst/>
            <a:cxnLst/>
            <a:rect l="l" t="t" r="r" b="b"/>
            <a:pathLst>
              <a:path w="0" h="1312545">
                <a:moveTo>
                  <a:pt x="0" y="0"/>
                </a:moveTo>
                <a:lnTo>
                  <a:pt x="0" y="1312164"/>
                </a:lnTo>
              </a:path>
            </a:pathLst>
          </a:custGeom>
          <a:ln w="45719">
            <a:solidFill>
              <a:srgbClr val="183B46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269525" y="205676"/>
            <a:ext cx="0" cy="1312545"/>
          </a:xfrm>
          <a:custGeom>
            <a:avLst/>
            <a:gdLst/>
            <a:ahLst/>
            <a:cxnLst/>
            <a:rect l="l" t="t" r="r" b="b"/>
            <a:pathLst>
              <a:path w="0" h="1312545">
                <a:moveTo>
                  <a:pt x="0" y="0"/>
                </a:moveTo>
                <a:lnTo>
                  <a:pt x="0" y="1312163"/>
                </a:lnTo>
              </a:path>
            </a:pathLst>
          </a:custGeom>
          <a:ln w="45719">
            <a:solidFill>
              <a:srgbClr val="183B46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3449184" y="1112456"/>
            <a:ext cx="2633345" cy="2633345"/>
            <a:chOff x="3449184" y="1112456"/>
            <a:chExt cx="2633345" cy="2633345"/>
          </a:xfrm>
        </p:grpSpPr>
        <p:sp>
          <p:nvSpPr>
            <p:cNvPr id="4" name="object 4" descr=""/>
            <p:cNvSpPr/>
            <p:nvPr/>
          </p:nvSpPr>
          <p:spPr>
            <a:xfrm>
              <a:off x="4765325" y="1112456"/>
              <a:ext cx="1316990" cy="2598420"/>
            </a:xfrm>
            <a:custGeom>
              <a:avLst/>
              <a:gdLst/>
              <a:ahLst/>
              <a:cxnLst/>
              <a:rect l="l" t="t" r="r" b="b"/>
              <a:pathLst>
                <a:path w="1316989" h="2598420">
                  <a:moveTo>
                    <a:pt x="300228" y="2598419"/>
                  </a:moveTo>
                  <a:lnTo>
                    <a:pt x="178307" y="2072640"/>
                  </a:lnTo>
                  <a:lnTo>
                    <a:pt x="224043" y="2060501"/>
                  </a:lnTo>
                  <a:lnTo>
                    <a:pt x="268413" y="2045827"/>
                  </a:lnTo>
                  <a:lnTo>
                    <a:pt x="311358" y="2028713"/>
                  </a:lnTo>
                  <a:lnTo>
                    <a:pt x="352817" y="2009258"/>
                  </a:lnTo>
                  <a:lnTo>
                    <a:pt x="392730" y="1987559"/>
                  </a:lnTo>
                  <a:lnTo>
                    <a:pt x="431036" y="1963714"/>
                  </a:lnTo>
                  <a:lnTo>
                    <a:pt x="467676" y="1937820"/>
                  </a:lnTo>
                  <a:lnTo>
                    <a:pt x="502589" y="1909975"/>
                  </a:lnTo>
                  <a:lnTo>
                    <a:pt x="535714" y="1880277"/>
                  </a:lnTo>
                  <a:lnTo>
                    <a:pt x="566991" y="1848822"/>
                  </a:lnTo>
                  <a:lnTo>
                    <a:pt x="596359" y="1815709"/>
                  </a:lnTo>
                  <a:lnTo>
                    <a:pt x="623759" y="1781035"/>
                  </a:lnTo>
                  <a:lnTo>
                    <a:pt x="649129" y="1744898"/>
                  </a:lnTo>
                  <a:lnTo>
                    <a:pt x="672410" y="1707394"/>
                  </a:lnTo>
                  <a:lnTo>
                    <a:pt x="693541" y="1668623"/>
                  </a:lnTo>
                  <a:lnTo>
                    <a:pt x="712461" y="1628681"/>
                  </a:lnTo>
                  <a:lnTo>
                    <a:pt x="729111" y="1587665"/>
                  </a:lnTo>
                  <a:lnTo>
                    <a:pt x="743429" y="1545674"/>
                  </a:lnTo>
                  <a:lnTo>
                    <a:pt x="755356" y="1502805"/>
                  </a:lnTo>
                  <a:lnTo>
                    <a:pt x="764831" y="1459156"/>
                  </a:lnTo>
                  <a:lnTo>
                    <a:pt x="771794" y="1414823"/>
                  </a:lnTo>
                  <a:lnTo>
                    <a:pt x="776183" y="1369906"/>
                  </a:lnTo>
                  <a:lnTo>
                    <a:pt x="777940" y="1324500"/>
                  </a:lnTo>
                  <a:lnTo>
                    <a:pt x="777003" y="1278704"/>
                  </a:lnTo>
                  <a:lnTo>
                    <a:pt x="773312" y="1232616"/>
                  </a:lnTo>
                  <a:lnTo>
                    <a:pt x="766807" y="1186333"/>
                  </a:lnTo>
                  <a:lnTo>
                    <a:pt x="757427" y="1139952"/>
                  </a:lnTo>
                  <a:lnTo>
                    <a:pt x="744787" y="1092601"/>
                  </a:lnTo>
                  <a:lnTo>
                    <a:pt x="729378" y="1046618"/>
                  </a:lnTo>
                  <a:lnTo>
                    <a:pt x="711306" y="1002082"/>
                  </a:lnTo>
                  <a:lnTo>
                    <a:pt x="690674" y="959075"/>
                  </a:lnTo>
                  <a:lnTo>
                    <a:pt x="667585" y="917680"/>
                  </a:lnTo>
                  <a:lnTo>
                    <a:pt x="642145" y="877977"/>
                  </a:lnTo>
                  <a:lnTo>
                    <a:pt x="614456" y="840048"/>
                  </a:lnTo>
                  <a:lnTo>
                    <a:pt x="584624" y="803975"/>
                  </a:lnTo>
                  <a:lnTo>
                    <a:pt x="552750" y="769840"/>
                  </a:lnTo>
                  <a:lnTo>
                    <a:pt x="518940" y="737723"/>
                  </a:lnTo>
                  <a:lnTo>
                    <a:pt x="483298" y="707707"/>
                  </a:lnTo>
                  <a:lnTo>
                    <a:pt x="445927" y="679873"/>
                  </a:lnTo>
                  <a:lnTo>
                    <a:pt x="406931" y="654303"/>
                  </a:lnTo>
                  <a:lnTo>
                    <a:pt x="366414" y="631077"/>
                  </a:lnTo>
                  <a:lnTo>
                    <a:pt x="324481" y="610279"/>
                  </a:lnTo>
                  <a:lnTo>
                    <a:pt x="281234" y="591989"/>
                  </a:lnTo>
                  <a:lnTo>
                    <a:pt x="236778" y="576289"/>
                  </a:lnTo>
                  <a:lnTo>
                    <a:pt x="191217" y="563261"/>
                  </a:lnTo>
                  <a:lnTo>
                    <a:pt x="144655" y="552986"/>
                  </a:lnTo>
                  <a:lnTo>
                    <a:pt x="97195" y="545546"/>
                  </a:lnTo>
                  <a:lnTo>
                    <a:pt x="48942" y="541022"/>
                  </a:lnTo>
                  <a:lnTo>
                    <a:pt x="0" y="539495"/>
                  </a:lnTo>
                  <a:lnTo>
                    <a:pt x="0" y="0"/>
                  </a:lnTo>
                  <a:lnTo>
                    <a:pt x="48352" y="868"/>
                  </a:lnTo>
                  <a:lnTo>
                    <a:pt x="96259" y="3455"/>
                  </a:lnTo>
                  <a:lnTo>
                    <a:pt x="143692" y="7729"/>
                  </a:lnTo>
                  <a:lnTo>
                    <a:pt x="190621" y="13662"/>
                  </a:lnTo>
                  <a:lnTo>
                    <a:pt x="237016" y="21223"/>
                  </a:lnTo>
                  <a:lnTo>
                    <a:pt x="282848" y="30382"/>
                  </a:lnTo>
                  <a:lnTo>
                    <a:pt x="328089" y="41110"/>
                  </a:lnTo>
                  <a:lnTo>
                    <a:pt x="372707" y="53377"/>
                  </a:lnTo>
                  <a:lnTo>
                    <a:pt x="416673" y="67153"/>
                  </a:lnTo>
                  <a:lnTo>
                    <a:pt x="459959" y="82408"/>
                  </a:lnTo>
                  <a:lnTo>
                    <a:pt x="502534" y="99113"/>
                  </a:lnTo>
                  <a:lnTo>
                    <a:pt x="544370" y="117238"/>
                  </a:lnTo>
                  <a:lnTo>
                    <a:pt x="585435" y="136752"/>
                  </a:lnTo>
                  <a:lnTo>
                    <a:pt x="625702" y="157627"/>
                  </a:lnTo>
                  <a:lnTo>
                    <a:pt x="665141" y="179831"/>
                  </a:lnTo>
                  <a:lnTo>
                    <a:pt x="703721" y="203337"/>
                  </a:lnTo>
                  <a:lnTo>
                    <a:pt x="741414" y="228113"/>
                  </a:lnTo>
                  <a:lnTo>
                    <a:pt x="778191" y="254130"/>
                  </a:lnTo>
                  <a:lnTo>
                    <a:pt x="814020" y="281357"/>
                  </a:lnTo>
                  <a:lnTo>
                    <a:pt x="848874" y="309767"/>
                  </a:lnTo>
                  <a:lnTo>
                    <a:pt x="882722" y="339327"/>
                  </a:lnTo>
                  <a:lnTo>
                    <a:pt x="915535" y="370010"/>
                  </a:lnTo>
                  <a:lnTo>
                    <a:pt x="947284" y="401784"/>
                  </a:lnTo>
                  <a:lnTo>
                    <a:pt x="977939" y="434620"/>
                  </a:lnTo>
                  <a:lnTo>
                    <a:pt x="1007470" y="468488"/>
                  </a:lnTo>
                  <a:lnTo>
                    <a:pt x="1035849" y="503359"/>
                  </a:lnTo>
                  <a:lnTo>
                    <a:pt x="1063044" y="539203"/>
                  </a:lnTo>
                  <a:lnTo>
                    <a:pt x="1089028" y="575989"/>
                  </a:lnTo>
                  <a:lnTo>
                    <a:pt x="1113771" y="613689"/>
                  </a:lnTo>
                  <a:lnTo>
                    <a:pt x="1137242" y="652272"/>
                  </a:lnTo>
                  <a:lnTo>
                    <a:pt x="1159413" y="691708"/>
                  </a:lnTo>
                  <a:lnTo>
                    <a:pt x="1180254" y="731967"/>
                  </a:lnTo>
                  <a:lnTo>
                    <a:pt x="1199736" y="773021"/>
                  </a:lnTo>
                  <a:lnTo>
                    <a:pt x="1217828" y="814839"/>
                  </a:lnTo>
                  <a:lnTo>
                    <a:pt x="1234502" y="857391"/>
                  </a:lnTo>
                  <a:lnTo>
                    <a:pt x="1249728" y="900647"/>
                  </a:lnTo>
                  <a:lnTo>
                    <a:pt x="1263477" y="944578"/>
                  </a:lnTo>
                  <a:lnTo>
                    <a:pt x="1275718" y="989154"/>
                  </a:lnTo>
                  <a:lnTo>
                    <a:pt x="1286424" y="1034344"/>
                  </a:lnTo>
                  <a:lnTo>
                    <a:pt x="1295563" y="1080120"/>
                  </a:lnTo>
                  <a:lnTo>
                    <a:pt x="1303106" y="1126452"/>
                  </a:lnTo>
                  <a:lnTo>
                    <a:pt x="1309025" y="1173309"/>
                  </a:lnTo>
                  <a:lnTo>
                    <a:pt x="1313289" y="1220662"/>
                  </a:lnTo>
                  <a:lnTo>
                    <a:pt x="1315869" y="1268481"/>
                  </a:lnTo>
                  <a:lnTo>
                    <a:pt x="1316736" y="1316736"/>
                  </a:lnTo>
                  <a:lnTo>
                    <a:pt x="1315819" y="1366106"/>
                  </a:lnTo>
                  <a:lnTo>
                    <a:pt x="1313087" y="1415092"/>
                  </a:lnTo>
                  <a:lnTo>
                    <a:pt x="1308571" y="1463657"/>
                  </a:lnTo>
                  <a:lnTo>
                    <a:pt x="1302298" y="1511763"/>
                  </a:lnTo>
                  <a:lnTo>
                    <a:pt x="1294297" y="1559372"/>
                  </a:lnTo>
                  <a:lnTo>
                    <a:pt x="1284599" y="1606448"/>
                  </a:lnTo>
                  <a:lnTo>
                    <a:pt x="1273231" y="1652954"/>
                  </a:lnTo>
                  <a:lnTo>
                    <a:pt x="1260224" y="1698853"/>
                  </a:lnTo>
                  <a:lnTo>
                    <a:pt x="1245605" y="1744106"/>
                  </a:lnTo>
                  <a:lnTo>
                    <a:pt x="1229405" y="1788677"/>
                  </a:lnTo>
                  <a:lnTo>
                    <a:pt x="1211652" y="1832529"/>
                  </a:lnTo>
                  <a:lnTo>
                    <a:pt x="1192374" y="1875625"/>
                  </a:lnTo>
                  <a:lnTo>
                    <a:pt x="1171603" y="1917927"/>
                  </a:lnTo>
                  <a:lnTo>
                    <a:pt x="1149365" y="1959399"/>
                  </a:lnTo>
                  <a:lnTo>
                    <a:pt x="1125691" y="2000002"/>
                  </a:lnTo>
                  <a:lnTo>
                    <a:pt x="1100609" y="2039701"/>
                  </a:lnTo>
                  <a:lnTo>
                    <a:pt x="1074149" y="2078457"/>
                  </a:lnTo>
                  <a:lnTo>
                    <a:pt x="1046340" y="2116233"/>
                  </a:lnTo>
                  <a:lnTo>
                    <a:pt x="1017210" y="2152993"/>
                  </a:lnTo>
                  <a:lnTo>
                    <a:pt x="986789" y="2188699"/>
                  </a:lnTo>
                  <a:lnTo>
                    <a:pt x="955105" y="2223314"/>
                  </a:lnTo>
                  <a:lnTo>
                    <a:pt x="922189" y="2256800"/>
                  </a:lnTo>
                  <a:lnTo>
                    <a:pt x="888068" y="2289121"/>
                  </a:lnTo>
                  <a:lnTo>
                    <a:pt x="852773" y="2320240"/>
                  </a:lnTo>
                  <a:lnTo>
                    <a:pt x="816331" y="2350118"/>
                  </a:lnTo>
                  <a:lnTo>
                    <a:pt x="778773" y="2378720"/>
                  </a:lnTo>
                  <a:lnTo>
                    <a:pt x="740127" y="2406008"/>
                  </a:lnTo>
                  <a:lnTo>
                    <a:pt x="700422" y="2431944"/>
                  </a:lnTo>
                  <a:lnTo>
                    <a:pt x="659687" y="2456491"/>
                  </a:lnTo>
                  <a:lnTo>
                    <a:pt x="617951" y="2479613"/>
                  </a:lnTo>
                  <a:lnTo>
                    <a:pt x="575245" y="2501271"/>
                  </a:lnTo>
                  <a:lnTo>
                    <a:pt x="531595" y="2521430"/>
                  </a:lnTo>
                  <a:lnTo>
                    <a:pt x="487032" y="2540051"/>
                  </a:lnTo>
                  <a:lnTo>
                    <a:pt x="441585" y="2557098"/>
                  </a:lnTo>
                  <a:lnTo>
                    <a:pt x="395282" y="2572533"/>
                  </a:lnTo>
                  <a:lnTo>
                    <a:pt x="348154" y="2586319"/>
                  </a:lnTo>
                  <a:lnTo>
                    <a:pt x="300228" y="2598419"/>
                  </a:lnTo>
                  <a:close/>
                </a:path>
              </a:pathLst>
            </a:custGeom>
            <a:solidFill>
              <a:srgbClr val="B35E0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4007897" y="3064700"/>
              <a:ext cx="1057910" cy="680720"/>
            </a:xfrm>
            <a:custGeom>
              <a:avLst/>
              <a:gdLst/>
              <a:ahLst/>
              <a:cxnLst/>
              <a:rect l="l" t="t" r="r" b="b"/>
              <a:pathLst>
                <a:path w="1057910" h="680720">
                  <a:moveTo>
                    <a:pt x="756233" y="680697"/>
                  </a:moveTo>
                  <a:lnTo>
                    <a:pt x="706010" y="679677"/>
                  </a:lnTo>
                  <a:lnTo>
                    <a:pt x="655933" y="676752"/>
                  </a:lnTo>
                  <a:lnTo>
                    <a:pt x="606055" y="671932"/>
                  </a:lnTo>
                  <a:lnTo>
                    <a:pt x="556430" y="665228"/>
                  </a:lnTo>
                  <a:lnTo>
                    <a:pt x="507110" y="656653"/>
                  </a:lnTo>
                  <a:lnTo>
                    <a:pt x="458150" y="646217"/>
                  </a:lnTo>
                  <a:lnTo>
                    <a:pt x="409601" y="633931"/>
                  </a:lnTo>
                  <a:lnTo>
                    <a:pt x="361518" y="619806"/>
                  </a:lnTo>
                  <a:lnTo>
                    <a:pt x="313954" y="603854"/>
                  </a:lnTo>
                  <a:lnTo>
                    <a:pt x="266962" y="586086"/>
                  </a:lnTo>
                  <a:lnTo>
                    <a:pt x="220594" y="566512"/>
                  </a:lnTo>
                  <a:lnTo>
                    <a:pt x="174906" y="545145"/>
                  </a:lnTo>
                  <a:lnTo>
                    <a:pt x="129949" y="521995"/>
                  </a:lnTo>
                  <a:lnTo>
                    <a:pt x="85776" y="497073"/>
                  </a:lnTo>
                  <a:lnTo>
                    <a:pt x="42442" y="470391"/>
                  </a:lnTo>
                  <a:lnTo>
                    <a:pt x="0" y="441959"/>
                  </a:lnTo>
                  <a:lnTo>
                    <a:pt x="310895" y="0"/>
                  </a:lnTo>
                  <a:lnTo>
                    <a:pt x="353533" y="28023"/>
                  </a:lnTo>
                  <a:lnTo>
                    <a:pt x="397639" y="52996"/>
                  </a:lnTo>
                  <a:lnTo>
                    <a:pt x="443061" y="74897"/>
                  </a:lnTo>
                  <a:lnTo>
                    <a:pt x="489644" y="93706"/>
                  </a:lnTo>
                  <a:lnTo>
                    <a:pt x="537234" y="109402"/>
                  </a:lnTo>
                  <a:lnTo>
                    <a:pt x="585677" y="121964"/>
                  </a:lnTo>
                  <a:lnTo>
                    <a:pt x="634820" y="131371"/>
                  </a:lnTo>
                  <a:lnTo>
                    <a:pt x="684508" y="137602"/>
                  </a:lnTo>
                  <a:lnTo>
                    <a:pt x="734587" y="140637"/>
                  </a:lnTo>
                  <a:lnTo>
                    <a:pt x="784903" y="140454"/>
                  </a:lnTo>
                  <a:lnTo>
                    <a:pt x="835303" y="137034"/>
                  </a:lnTo>
                  <a:lnTo>
                    <a:pt x="885631" y="130355"/>
                  </a:lnTo>
                  <a:lnTo>
                    <a:pt x="935736" y="120395"/>
                  </a:lnTo>
                  <a:lnTo>
                    <a:pt x="1057656" y="646175"/>
                  </a:lnTo>
                  <a:lnTo>
                    <a:pt x="1007675" y="656823"/>
                  </a:lnTo>
                  <a:lnTo>
                    <a:pt x="957520" y="665499"/>
                  </a:lnTo>
                  <a:lnTo>
                    <a:pt x="907246" y="672212"/>
                  </a:lnTo>
                  <a:lnTo>
                    <a:pt x="856904" y="676976"/>
                  </a:lnTo>
                  <a:lnTo>
                    <a:pt x="806549" y="679801"/>
                  </a:lnTo>
                  <a:lnTo>
                    <a:pt x="756233" y="680697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449184" y="1984184"/>
              <a:ext cx="869950" cy="1522730"/>
            </a:xfrm>
            <a:custGeom>
              <a:avLst/>
              <a:gdLst/>
              <a:ahLst/>
              <a:cxnLst/>
              <a:rect l="l" t="t" r="r" b="b"/>
              <a:pathLst>
                <a:path w="869950" h="1522729">
                  <a:moveTo>
                    <a:pt x="558712" y="1522475"/>
                  </a:moveTo>
                  <a:lnTo>
                    <a:pt x="518995" y="1493382"/>
                  </a:lnTo>
                  <a:lnTo>
                    <a:pt x="480626" y="1463028"/>
                  </a:lnTo>
                  <a:lnTo>
                    <a:pt x="443618" y="1431459"/>
                  </a:lnTo>
                  <a:lnTo>
                    <a:pt x="407985" y="1398718"/>
                  </a:lnTo>
                  <a:lnTo>
                    <a:pt x="373741" y="1364850"/>
                  </a:lnTo>
                  <a:lnTo>
                    <a:pt x="340900" y="1329901"/>
                  </a:lnTo>
                  <a:lnTo>
                    <a:pt x="309476" y="1293915"/>
                  </a:lnTo>
                  <a:lnTo>
                    <a:pt x="279484" y="1256936"/>
                  </a:lnTo>
                  <a:lnTo>
                    <a:pt x="250936" y="1219009"/>
                  </a:lnTo>
                  <a:lnTo>
                    <a:pt x="223846" y="1180179"/>
                  </a:lnTo>
                  <a:lnTo>
                    <a:pt x="198230" y="1140491"/>
                  </a:lnTo>
                  <a:lnTo>
                    <a:pt x="174100" y="1099989"/>
                  </a:lnTo>
                  <a:lnTo>
                    <a:pt x="151470" y="1058718"/>
                  </a:lnTo>
                  <a:lnTo>
                    <a:pt x="130355" y="1016722"/>
                  </a:lnTo>
                  <a:lnTo>
                    <a:pt x="110768" y="974047"/>
                  </a:lnTo>
                  <a:lnTo>
                    <a:pt x="92724" y="930737"/>
                  </a:lnTo>
                  <a:lnTo>
                    <a:pt x="76235" y="886837"/>
                  </a:lnTo>
                  <a:lnTo>
                    <a:pt x="61317" y="842390"/>
                  </a:lnTo>
                  <a:lnTo>
                    <a:pt x="47982" y="797443"/>
                  </a:lnTo>
                  <a:lnTo>
                    <a:pt x="36246" y="752040"/>
                  </a:lnTo>
                  <a:lnTo>
                    <a:pt x="26121" y="706225"/>
                  </a:lnTo>
                  <a:lnTo>
                    <a:pt x="17622" y="660044"/>
                  </a:lnTo>
                  <a:lnTo>
                    <a:pt x="10762" y="613540"/>
                  </a:lnTo>
                  <a:lnTo>
                    <a:pt x="5557" y="566758"/>
                  </a:lnTo>
                  <a:lnTo>
                    <a:pt x="2018" y="519744"/>
                  </a:lnTo>
                  <a:lnTo>
                    <a:pt x="161" y="472541"/>
                  </a:lnTo>
                  <a:lnTo>
                    <a:pt x="0" y="425195"/>
                  </a:lnTo>
                  <a:lnTo>
                    <a:pt x="1547" y="377751"/>
                  </a:lnTo>
                  <a:lnTo>
                    <a:pt x="4818" y="330252"/>
                  </a:lnTo>
                  <a:lnTo>
                    <a:pt x="9825" y="282744"/>
                  </a:lnTo>
                  <a:lnTo>
                    <a:pt x="16584" y="235271"/>
                  </a:lnTo>
                  <a:lnTo>
                    <a:pt x="25107" y="187878"/>
                  </a:lnTo>
                  <a:lnTo>
                    <a:pt x="35410" y="140610"/>
                  </a:lnTo>
                  <a:lnTo>
                    <a:pt x="47505" y="93511"/>
                  </a:lnTo>
                  <a:lnTo>
                    <a:pt x="61406" y="46626"/>
                  </a:lnTo>
                  <a:lnTo>
                    <a:pt x="77128" y="0"/>
                  </a:lnTo>
                  <a:lnTo>
                    <a:pt x="586144" y="182879"/>
                  </a:lnTo>
                  <a:lnTo>
                    <a:pt x="570762" y="230143"/>
                  </a:lnTo>
                  <a:lnTo>
                    <a:pt x="558549" y="277792"/>
                  </a:lnTo>
                  <a:lnTo>
                    <a:pt x="549462" y="325696"/>
                  </a:lnTo>
                  <a:lnTo>
                    <a:pt x="543454" y="373720"/>
                  </a:lnTo>
                  <a:lnTo>
                    <a:pt x="540483" y="421734"/>
                  </a:lnTo>
                  <a:lnTo>
                    <a:pt x="540504" y="469605"/>
                  </a:lnTo>
                  <a:lnTo>
                    <a:pt x="543472" y="517200"/>
                  </a:lnTo>
                  <a:lnTo>
                    <a:pt x="549343" y="564387"/>
                  </a:lnTo>
                  <a:lnTo>
                    <a:pt x="558072" y="611035"/>
                  </a:lnTo>
                  <a:lnTo>
                    <a:pt x="569616" y="657010"/>
                  </a:lnTo>
                  <a:lnTo>
                    <a:pt x="583929" y="702180"/>
                  </a:lnTo>
                  <a:lnTo>
                    <a:pt x="600967" y="746413"/>
                  </a:lnTo>
                  <a:lnTo>
                    <a:pt x="620685" y="789577"/>
                  </a:lnTo>
                  <a:lnTo>
                    <a:pt x="643040" y="831539"/>
                  </a:lnTo>
                  <a:lnTo>
                    <a:pt x="667987" y="872167"/>
                  </a:lnTo>
                  <a:lnTo>
                    <a:pt x="695481" y="911329"/>
                  </a:lnTo>
                  <a:lnTo>
                    <a:pt x="725478" y="948893"/>
                  </a:lnTo>
                  <a:lnTo>
                    <a:pt x="757934" y="984726"/>
                  </a:lnTo>
                  <a:lnTo>
                    <a:pt x="792804" y="1018695"/>
                  </a:lnTo>
                  <a:lnTo>
                    <a:pt x="830043" y="1050669"/>
                  </a:lnTo>
                  <a:lnTo>
                    <a:pt x="869608" y="1080515"/>
                  </a:lnTo>
                  <a:lnTo>
                    <a:pt x="558712" y="1522475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3526313" y="1117028"/>
              <a:ext cx="1179830" cy="1050290"/>
            </a:xfrm>
            <a:custGeom>
              <a:avLst/>
              <a:gdLst/>
              <a:ahLst/>
              <a:cxnLst/>
              <a:rect l="l" t="t" r="r" b="b"/>
              <a:pathLst>
                <a:path w="1179829" h="1050289">
                  <a:moveTo>
                    <a:pt x="509015" y="1050036"/>
                  </a:moveTo>
                  <a:lnTo>
                    <a:pt x="0" y="867156"/>
                  </a:lnTo>
                  <a:lnTo>
                    <a:pt x="17938" y="820427"/>
                  </a:lnTo>
                  <a:lnTo>
                    <a:pt x="37512" y="774653"/>
                  </a:lnTo>
                  <a:lnTo>
                    <a:pt x="58682" y="729862"/>
                  </a:lnTo>
                  <a:lnTo>
                    <a:pt x="81407" y="686087"/>
                  </a:lnTo>
                  <a:lnTo>
                    <a:pt x="105648" y="643358"/>
                  </a:lnTo>
                  <a:lnTo>
                    <a:pt x="131367" y="601705"/>
                  </a:lnTo>
                  <a:lnTo>
                    <a:pt x="158522" y="561159"/>
                  </a:lnTo>
                  <a:lnTo>
                    <a:pt x="187075" y="521751"/>
                  </a:lnTo>
                  <a:lnTo>
                    <a:pt x="216985" y="483511"/>
                  </a:lnTo>
                  <a:lnTo>
                    <a:pt x="248214" y="446471"/>
                  </a:lnTo>
                  <a:lnTo>
                    <a:pt x="280722" y="410660"/>
                  </a:lnTo>
                  <a:lnTo>
                    <a:pt x="314469" y="376111"/>
                  </a:lnTo>
                  <a:lnTo>
                    <a:pt x="349415" y="342852"/>
                  </a:lnTo>
                  <a:lnTo>
                    <a:pt x="385521" y="310916"/>
                  </a:lnTo>
                  <a:lnTo>
                    <a:pt x="422748" y="280332"/>
                  </a:lnTo>
                  <a:lnTo>
                    <a:pt x="461055" y="251131"/>
                  </a:lnTo>
                  <a:lnTo>
                    <a:pt x="500404" y="223345"/>
                  </a:lnTo>
                  <a:lnTo>
                    <a:pt x="540754" y="197003"/>
                  </a:lnTo>
                  <a:lnTo>
                    <a:pt x="582066" y="172137"/>
                  </a:lnTo>
                  <a:lnTo>
                    <a:pt x="624300" y="148777"/>
                  </a:lnTo>
                  <a:lnTo>
                    <a:pt x="667417" y="126953"/>
                  </a:lnTo>
                  <a:lnTo>
                    <a:pt x="711377" y="106698"/>
                  </a:lnTo>
                  <a:lnTo>
                    <a:pt x="756141" y="88040"/>
                  </a:lnTo>
                  <a:lnTo>
                    <a:pt x="801668" y="71011"/>
                  </a:lnTo>
                  <a:lnTo>
                    <a:pt x="847920" y="55643"/>
                  </a:lnTo>
                  <a:lnTo>
                    <a:pt x="894857" y="41964"/>
                  </a:lnTo>
                  <a:lnTo>
                    <a:pt x="942439" y="30006"/>
                  </a:lnTo>
                  <a:lnTo>
                    <a:pt x="990627" y="19800"/>
                  </a:lnTo>
                  <a:lnTo>
                    <a:pt x="1039381" y="11377"/>
                  </a:lnTo>
                  <a:lnTo>
                    <a:pt x="1088661" y="4766"/>
                  </a:lnTo>
                  <a:lnTo>
                    <a:pt x="1138427" y="0"/>
                  </a:lnTo>
                  <a:lnTo>
                    <a:pt x="1179575" y="537972"/>
                  </a:lnTo>
                  <a:lnTo>
                    <a:pt x="1131821" y="543049"/>
                  </a:lnTo>
                  <a:lnTo>
                    <a:pt x="1084876" y="551011"/>
                  </a:lnTo>
                  <a:lnTo>
                    <a:pt x="1038844" y="561776"/>
                  </a:lnTo>
                  <a:lnTo>
                    <a:pt x="993825" y="575265"/>
                  </a:lnTo>
                  <a:lnTo>
                    <a:pt x="949920" y="591397"/>
                  </a:lnTo>
                  <a:lnTo>
                    <a:pt x="907231" y="610093"/>
                  </a:lnTo>
                  <a:lnTo>
                    <a:pt x="865859" y="631273"/>
                  </a:lnTo>
                  <a:lnTo>
                    <a:pt x="825906" y="654856"/>
                  </a:lnTo>
                  <a:lnTo>
                    <a:pt x="787473" y="680763"/>
                  </a:lnTo>
                  <a:lnTo>
                    <a:pt x="750660" y="708913"/>
                  </a:lnTo>
                  <a:lnTo>
                    <a:pt x="715570" y="739227"/>
                  </a:lnTo>
                  <a:lnTo>
                    <a:pt x="682304" y="771625"/>
                  </a:lnTo>
                  <a:lnTo>
                    <a:pt x="650963" y="806027"/>
                  </a:lnTo>
                  <a:lnTo>
                    <a:pt x="621648" y="842352"/>
                  </a:lnTo>
                  <a:lnTo>
                    <a:pt x="594461" y="880522"/>
                  </a:lnTo>
                  <a:lnTo>
                    <a:pt x="569503" y="920454"/>
                  </a:lnTo>
                  <a:lnTo>
                    <a:pt x="546875" y="962071"/>
                  </a:lnTo>
                  <a:lnTo>
                    <a:pt x="526679" y="1005291"/>
                  </a:lnTo>
                  <a:lnTo>
                    <a:pt x="509015" y="1050036"/>
                  </a:lnTo>
                  <a:close/>
                </a:path>
              </a:pathLst>
            </a:custGeom>
            <a:solidFill>
              <a:srgbClr val="3B643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4664741" y="1112456"/>
              <a:ext cx="100965" cy="542925"/>
            </a:xfrm>
            <a:custGeom>
              <a:avLst/>
              <a:gdLst/>
              <a:ahLst/>
              <a:cxnLst/>
              <a:rect l="l" t="t" r="r" b="b"/>
              <a:pathLst>
                <a:path w="100964" h="542925">
                  <a:moveTo>
                    <a:pt x="41148" y="542544"/>
                  </a:moveTo>
                  <a:lnTo>
                    <a:pt x="0" y="4572"/>
                  </a:lnTo>
                  <a:lnTo>
                    <a:pt x="25146" y="2571"/>
                  </a:lnTo>
                  <a:lnTo>
                    <a:pt x="50292" y="1143"/>
                  </a:lnTo>
                  <a:lnTo>
                    <a:pt x="75438" y="285"/>
                  </a:lnTo>
                  <a:lnTo>
                    <a:pt x="100584" y="0"/>
                  </a:lnTo>
                  <a:lnTo>
                    <a:pt x="100584" y="539496"/>
                  </a:lnTo>
                  <a:lnTo>
                    <a:pt x="85725" y="539757"/>
                  </a:lnTo>
                  <a:lnTo>
                    <a:pt x="70866" y="540448"/>
                  </a:lnTo>
                  <a:lnTo>
                    <a:pt x="41148" y="542544"/>
                  </a:lnTo>
                  <a:close/>
                </a:path>
              </a:pathLst>
            </a:custGeom>
            <a:solidFill>
              <a:srgbClr val="9A743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5636425" y="2197448"/>
            <a:ext cx="335280" cy="2228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46%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4397488" y="3345016"/>
            <a:ext cx="335280" cy="2228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14%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3598880" y="2633307"/>
            <a:ext cx="335280" cy="2228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21%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950452" y="1068157"/>
            <a:ext cx="975360" cy="64008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587375">
              <a:lnSpc>
                <a:spcPct val="100000"/>
              </a:lnSpc>
              <a:spcBef>
                <a:spcPts val="9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1%</a:t>
            </a:r>
            <a:endParaRPr sz="1300">
              <a:latin typeface="Century Gothic"/>
              <a:cs typeface="Century Gothic"/>
            </a:endParaRPr>
          </a:p>
          <a:p>
            <a:pPr marL="624205">
              <a:lnSpc>
                <a:spcPct val="100000"/>
              </a:lnSpc>
              <a:spcBef>
                <a:spcPts val="60"/>
              </a:spcBef>
            </a:pPr>
            <a:r>
              <a:rPr dirty="0" sz="1300" spc="-114">
                <a:solidFill>
                  <a:srgbClr val="FFFFFF"/>
                </a:solidFill>
                <a:latin typeface="Century Gothic"/>
                <a:cs typeface="Century Gothic"/>
              </a:rPr>
              <a:t>0</a:t>
            </a:r>
            <a:r>
              <a:rPr dirty="0" baseline="-6410" sz="1950" spc="-997">
                <a:solidFill>
                  <a:srgbClr val="FFFFFF"/>
                </a:solidFill>
                <a:latin typeface="Century Gothic"/>
                <a:cs typeface="Century Gothic"/>
              </a:rPr>
              <a:t>0</a:t>
            </a:r>
            <a:r>
              <a:rPr dirty="0" sz="1300" spc="-400">
                <a:solidFill>
                  <a:srgbClr val="FFFFFF"/>
                </a:solidFill>
                <a:latin typeface="Century Gothic"/>
                <a:cs typeface="Century Gothic"/>
              </a:rPr>
              <a:t>%</a:t>
            </a:r>
            <a:r>
              <a:rPr dirty="0" baseline="-6410" sz="1950" spc="-37">
                <a:solidFill>
                  <a:srgbClr val="FFFFFF"/>
                </a:solidFill>
                <a:latin typeface="Century Gothic"/>
                <a:cs typeface="Century Gothic"/>
              </a:rPr>
              <a:t>%</a:t>
            </a:r>
            <a:endParaRPr baseline="-6410" sz="1950">
              <a:latin typeface="Century Gothic"/>
              <a:cs typeface="Century Gothic"/>
            </a:endParaRPr>
          </a:p>
          <a:p>
            <a:pPr marL="25400">
              <a:lnSpc>
                <a:spcPct val="100000"/>
              </a:lnSpc>
              <a:spcBef>
                <a:spcPts val="11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18%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/>
          <p:nvPr/>
        </p:nvSpPr>
        <p:spPr>
          <a:xfrm>
            <a:off x="469169" y="437534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2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2" y="0"/>
                </a:lnTo>
                <a:lnTo>
                  <a:pt x="88392" y="88391"/>
                </a:lnTo>
                <a:close/>
              </a:path>
            </a:pathLst>
          </a:custGeom>
          <a:solidFill>
            <a:srgbClr val="B35E07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4" name="object 14" descr=""/>
          <p:cNvGraphicFramePr>
            <a:graphicFrameLocks noGrp="1"/>
          </p:cNvGraphicFramePr>
          <p:nvPr/>
        </p:nvGraphicFramePr>
        <p:xfrm>
          <a:off x="565449" y="4014120"/>
          <a:ext cx="8520430" cy="4959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22070"/>
                <a:gridCol w="1416684"/>
                <a:gridCol w="1367154"/>
                <a:gridCol w="1257935"/>
                <a:gridCol w="956310"/>
                <a:gridCol w="1216025"/>
                <a:gridCol w="908050"/>
              </a:tblGrid>
              <a:tr h="273685">
                <a:tc>
                  <a:txBody>
                    <a:bodyPr/>
                    <a:lstStyle/>
                    <a:p>
                      <a:pPr algn="ctr" marR="27241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spc="-25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38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R="12446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spc="-25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11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R="6731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spc="-25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17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R="6286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spc="-25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15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R="1143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R="1587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1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L="12763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</a:tr>
              <a:tr h="222250">
                <a:tc>
                  <a:txBody>
                    <a:bodyPr/>
                    <a:lstStyle/>
                    <a:p>
                      <a:pPr algn="ctr" marR="198755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Reclamação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marL="238125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Informação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marL="237490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Solicitação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marL="238125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Denúncia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Elogio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Sugestão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marL="238125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Diversos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</a:tr>
            </a:tbl>
          </a:graphicData>
        </a:graphic>
      </p:graphicFrame>
      <p:sp>
        <p:nvSpPr>
          <p:cNvPr id="15" name="object 15" descr=""/>
          <p:cNvSpPr/>
          <p:nvPr/>
        </p:nvSpPr>
        <p:spPr>
          <a:xfrm>
            <a:off x="1997741" y="437534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1" y="0"/>
                </a:lnTo>
                <a:lnTo>
                  <a:pt x="88391" y="88391"/>
                </a:lnTo>
                <a:close/>
              </a:path>
            </a:pathLst>
          </a:custGeom>
          <a:solidFill>
            <a:srgbClr val="771F2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/>
          <p:nvPr/>
        </p:nvSpPr>
        <p:spPr>
          <a:xfrm>
            <a:off x="3413537" y="437534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1" y="0"/>
                </a:lnTo>
                <a:lnTo>
                  <a:pt x="88391" y="88391"/>
                </a:lnTo>
                <a:close/>
              </a:path>
            </a:pathLst>
          </a:custGeom>
          <a:solidFill>
            <a:srgbClr val="1342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/>
          <p:nvPr/>
        </p:nvSpPr>
        <p:spPr>
          <a:xfrm>
            <a:off x="4780565" y="437534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2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2" y="0"/>
                </a:lnTo>
                <a:lnTo>
                  <a:pt x="88392" y="88391"/>
                </a:lnTo>
                <a:close/>
              </a:path>
            </a:pathLst>
          </a:custGeom>
          <a:solidFill>
            <a:srgbClr val="3B643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/>
          <p:nvPr/>
        </p:nvSpPr>
        <p:spPr>
          <a:xfrm>
            <a:off x="6037865" y="437534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2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2" y="0"/>
                </a:lnTo>
                <a:lnTo>
                  <a:pt x="88392" y="88391"/>
                </a:lnTo>
                <a:close/>
              </a:path>
            </a:pathLst>
          </a:custGeom>
          <a:solidFill>
            <a:srgbClr val="4836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/>
          <p:nvPr/>
        </p:nvSpPr>
        <p:spPr>
          <a:xfrm>
            <a:off x="6994938" y="437534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1" y="0"/>
                </a:lnTo>
                <a:lnTo>
                  <a:pt x="88391" y="88391"/>
                </a:lnTo>
                <a:close/>
              </a:path>
            </a:pathLst>
          </a:custGeom>
          <a:solidFill>
            <a:srgbClr val="9A74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 descr=""/>
          <p:cNvSpPr/>
          <p:nvPr/>
        </p:nvSpPr>
        <p:spPr>
          <a:xfrm>
            <a:off x="8211090" y="437534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1" y="0"/>
                </a:lnTo>
                <a:lnTo>
                  <a:pt x="88391" y="88391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1" name="object 21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25829" y="1976564"/>
            <a:ext cx="1065275" cy="877824"/>
          </a:xfrm>
          <a:prstGeom prst="rect">
            <a:avLst/>
          </a:prstGeom>
        </p:spPr>
      </p:pic>
      <p:pic>
        <p:nvPicPr>
          <p:cNvPr id="22" name="object 22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67873" y="4533836"/>
            <a:ext cx="630935" cy="515112"/>
          </a:xfrm>
          <a:prstGeom prst="rect">
            <a:avLst/>
          </a:prstGeom>
        </p:spPr>
      </p:pic>
      <p:pic>
        <p:nvPicPr>
          <p:cNvPr id="23" name="object 23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293397" y="4587176"/>
            <a:ext cx="489204" cy="403859"/>
          </a:xfrm>
          <a:prstGeom prst="rect">
            <a:avLst/>
          </a:prstGeom>
        </p:spPr>
      </p:pic>
      <p:pic>
        <p:nvPicPr>
          <p:cNvPr id="24" name="object 24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684809" y="4570412"/>
            <a:ext cx="541019" cy="445007"/>
          </a:xfrm>
          <a:prstGeom prst="rect">
            <a:avLst/>
          </a:prstGeom>
        </p:spPr>
      </p:pic>
      <p:pic>
        <p:nvPicPr>
          <p:cNvPr id="25" name="object 25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299481" y="4550600"/>
            <a:ext cx="589787" cy="486155"/>
          </a:xfrm>
          <a:prstGeom prst="rect">
            <a:avLst/>
          </a:prstGeom>
        </p:spPr>
      </p:pic>
      <p:pic>
        <p:nvPicPr>
          <p:cNvPr id="26" name="object 26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151909" y="4570412"/>
            <a:ext cx="536448" cy="445007"/>
          </a:xfrm>
          <a:prstGeom prst="rect">
            <a:avLst/>
          </a:prstGeom>
        </p:spPr>
      </p:pic>
      <p:pic>
        <p:nvPicPr>
          <p:cNvPr id="27" name="object 27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083586" y="4570412"/>
            <a:ext cx="539495" cy="445007"/>
          </a:xfrm>
          <a:prstGeom prst="rect">
            <a:avLst/>
          </a:prstGeom>
        </p:spPr>
      </p:pic>
      <p:pic>
        <p:nvPicPr>
          <p:cNvPr id="28" name="object 28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998497" y="4567364"/>
            <a:ext cx="553212" cy="448055"/>
          </a:xfrm>
          <a:prstGeom prst="rect">
            <a:avLst/>
          </a:prstGeom>
        </p:spPr>
      </p:pic>
      <p:sp>
        <p:nvSpPr>
          <p:cNvPr id="29" name="object 29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5116" rIns="0" bIns="0" rtlCol="0" vert="horz">
            <a:spAutoFit/>
          </a:bodyPr>
          <a:lstStyle/>
          <a:p>
            <a:pPr marL="13970">
              <a:lnSpc>
                <a:spcPts val="2340"/>
              </a:lnSpc>
              <a:spcBef>
                <a:spcPts val="110"/>
              </a:spcBef>
            </a:pPr>
            <a:r>
              <a:rPr dirty="0">
                <a:solidFill>
                  <a:srgbClr val="2F3D46"/>
                </a:solidFill>
              </a:rPr>
              <a:t>PERCENTUAL</a:t>
            </a:r>
            <a:r>
              <a:rPr dirty="0" spc="20">
                <a:solidFill>
                  <a:srgbClr val="2F3D46"/>
                </a:solidFill>
              </a:rPr>
              <a:t> </a:t>
            </a:r>
            <a:r>
              <a:rPr dirty="0" spc="-10">
                <a:solidFill>
                  <a:srgbClr val="2F3D46"/>
                </a:solidFill>
              </a:rPr>
              <a:t>TOTAL</a:t>
            </a:r>
          </a:p>
          <a:p>
            <a:pPr marL="12700">
              <a:lnSpc>
                <a:spcPts val="1260"/>
              </a:lnSpc>
            </a:pPr>
            <a:r>
              <a:rPr dirty="0" sz="1150">
                <a:solidFill>
                  <a:srgbClr val="183B46"/>
                </a:solidFill>
              </a:rPr>
              <a:t>ABR</a:t>
            </a:r>
            <a:r>
              <a:rPr dirty="0" sz="1150" spc="30">
                <a:solidFill>
                  <a:srgbClr val="183B46"/>
                </a:solidFill>
              </a:rPr>
              <a:t> </a:t>
            </a:r>
            <a:r>
              <a:rPr dirty="0" sz="1150" spc="-25">
                <a:solidFill>
                  <a:srgbClr val="183B46"/>
                </a:solidFill>
              </a:rPr>
              <a:t>22</a:t>
            </a:r>
            <a:endParaRPr sz="115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2350135" cy="5375910"/>
          </a:xfrm>
          <a:custGeom>
            <a:avLst/>
            <a:gdLst/>
            <a:ahLst/>
            <a:cxnLst/>
            <a:rect l="l" t="t" r="r" b="b"/>
            <a:pathLst>
              <a:path w="2350135" h="5375910">
                <a:moveTo>
                  <a:pt x="0" y="5375300"/>
                </a:moveTo>
                <a:lnTo>
                  <a:pt x="0" y="0"/>
                </a:lnTo>
                <a:lnTo>
                  <a:pt x="2349785" y="0"/>
                </a:lnTo>
                <a:lnTo>
                  <a:pt x="2349785" y="5375300"/>
                </a:lnTo>
                <a:lnTo>
                  <a:pt x="0" y="5375300"/>
                </a:lnTo>
                <a:close/>
              </a:path>
            </a:pathLst>
          </a:custGeom>
          <a:solidFill>
            <a:srgbClr val="B35E07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85009" y="1461452"/>
            <a:ext cx="1455419" cy="1188720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4366976" y="2769538"/>
            <a:ext cx="321945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B35E07"/>
                </a:solidFill>
                <a:latin typeface="Century Gothic"/>
                <a:cs typeface="Century Gothic"/>
              </a:rPr>
              <a:t>RECLAMAÇÃO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5665475" y="170903"/>
            <a:ext cx="639445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B35E07"/>
                </a:solidFill>
                <a:latin typeface="Century Gothic"/>
                <a:cs typeface="Century Gothic"/>
              </a:rPr>
              <a:t>ABR</a:t>
            </a:r>
            <a:r>
              <a:rPr dirty="0" sz="1450" spc="-5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B35E07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4798336" y="3519440"/>
            <a:ext cx="533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B35E07"/>
                </a:solidFill>
                <a:latin typeface="Century Gothic"/>
                <a:cs typeface="Century Gothic"/>
              </a:rPr>
              <a:t>38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/>
          <p:nvPr/>
        </p:nvSpPr>
        <p:spPr>
          <a:xfrm>
            <a:off x="342677" y="1924748"/>
            <a:ext cx="1640205" cy="1531620"/>
          </a:xfrm>
          <a:custGeom>
            <a:avLst/>
            <a:gdLst/>
            <a:ahLst/>
            <a:cxnLst/>
            <a:rect l="l" t="t" r="r" b="b"/>
            <a:pathLst>
              <a:path w="1640205" h="1531620">
                <a:moveTo>
                  <a:pt x="62484" y="742188"/>
                </a:moveTo>
                <a:lnTo>
                  <a:pt x="1524" y="740664"/>
                </a:lnTo>
                <a:lnTo>
                  <a:pt x="0" y="766572"/>
                </a:lnTo>
                <a:lnTo>
                  <a:pt x="1524" y="804672"/>
                </a:lnTo>
                <a:lnTo>
                  <a:pt x="62484" y="803148"/>
                </a:lnTo>
                <a:lnTo>
                  <a:pt x="62484" y="742188"/>
                </a:lnTo>
                <a:close/>
              </a:path>
              <a:path w="1640205" h="1531620">
                <a:moveTo>
                  <a:pt x="76187" y="897636"/>
                </a:moveTo>
                <a:lnTo>
                  <a:pt x="70091" y="871728"/>
                </a:lnTo>
                <a:lnTo>
                  <a:pt x="71615" y="873252"/>
                </a:lnTo>
                <a:lnTo>
                  <a:pt x="71348" y="871728"/>
                </a:lnTo>
                <a:lnTo>
                  <a:pt x="65519" y="839724"/>
                </a:lnTo>
                <a:lnTo>
                  <a:pt x="4559" y="847344"/>
                </a:lnTo>
                <a:lnTo>
                  <a:pt x="9131" y="882396"/>
                </a:lnTo>
                <a:lnTo>
                  <a:pt x="15227" y="909828"/>
                </a:lnTo>
                <a:lnTo>
                  <a:pt x="76187" y="897636"/>
                </a:lnTo>
                <a:close/>
              </a:path>
              <a:path w="1640205" h="1531620">
                <a:moveTo>
                  <a:pt x="77724" y="624852"/>
                </a:moveTo>
                <a:lnTo>
                  <a:pt x="16764" y="614172"/>
                </a:lnTo>
                <a:lnTo>
                  <a:pt x="9144" y="649224"/>
                </a:lnTo>
                <a:lnTo>
                  <a:pt x="6096" y="676656"/>
                </a:lnTo>
                <a:lnTo>
                  <a:pt x="67056" y="684276"/>
                </a:lnTo>
                <a:lnTo>
                  <a:pt x="71348" y="659892"/>
                </a:lnTo>
                <a:lnTo>
                  <a:pt x="71628" y="658368"/>
                </a:lnTo>
                <a:lnTo>
                  <a:pt x="70104" y="659892"/>
                </a:lnTo>
                <a:lnTo>
                  <a:pt x="77724" y="624852"/>
                </a:lnTo>
                <a:close/>
              </a:path>
              <a:path w="1640205" h="1531620">
                <a:moveTo>
                  <a:pt x="109715" y="1010412"/>
                </a:moveTo>
                <a:lnTo>
                  <a:pt x="108953" y="1008888"/>
                </a:lnTo>
                <a:lnTo>
                  <a:pt x="108191" y="1007364"/>
                </a:lnTo>
                <a:lnTo>
                  <a:pt x="108191" y="1008888"/>
                </a:lnTo>
                <a:lnTo>
                  <a:pt x="96532" y="975360"/>
                </a:lnTo>
                <a:lnTo>
                  <a:pt x="95999" y="973836"/>
                </a:lnTo>
                <a:lnTo>
                  <a:pt x="95999" y="975360"/>
                </a:lnTo>
                <a:lnTo>
                  <a:pt x="89903" y="954024"/>
                </a:lnTo>
                <a:lnTo>
                  <a:pt x="30467" y="972312"/>
                </a:lnTo>
                <a:lnTo>
                  <a:pt x="38087" y="993648"/>
                </a:lnTo>
                <a:lnTo>
                  <a:pt x="51803" y="1034796"/>
                </a:lnTo>
                <a:lnTo>
                  <a:pt x="109715" y="1010412"/>
                </a:lnTo>
                <a:close/>
              </a:path>
              <a:path w="1640205" h="1531620">
                <a:moveTo>
                  <a:pt x="112776" y="513588"/>
                </a:moveTo>
                <a:lnTo>
                  <a:pt x="54864" y="490728"/>
                </a:lnTo>
                <a:lnTo>
                  <a:pt x="50292" y="501396"/>
                </a:lnTo>
                <a:lnTo>
                  <a:pt x="33528" y="551688"/>
                </a:lnTo>
                <a:lnTo>
                  <a:pt x="92964" y="568452"/>
                </a:lnTo>
                <a:lnTo>
                  <a:pt x="96012" y="556260"/>
                </a:lnTo>
                <a:lnTo>
                  <a:pt x="96012" y="557784"/>
                </a:lnTo>
                <a:lnTo>
                  <a:pt x="96532" y="556260"/>
                </a:lnTo>
                <a:lnTo>
                  <a:pt x="108204" y="522732"/>
                </a:lnTo>
                <a:lnTo>
                  <a:pt x="108204" y="524256"/>
                </a:lnTo>
                <a:lnTo>
                  <a:pt x="108851" y="522732"/>
                </a:lnTo>
                <a:lnTo>
                  <a:pt x="112776" y="513588"/>
                </a:lnTo>
                <a:close/>
              </a:path>
              <a:path w="1640205" h="1531620">
                <a:moveTo>
                  <a:pt x="163055" y="1115568"/>
                </a:moveTo>
                <a:lnTo>
                  <a:pt x="152387" y="1100328"/>
                </a:lnTo>
                <a:lnTo>
                  <a:pt x="153911" y="1101852"/>
                </a:lnTo>
                <a:lnTo>
                  <a:pt x="153047" y="1100328"/>
                </a:lnTo>
                <a:lnTo>
                  <a:pt x="135623" y="1069848"/>
                </a:lnTo>
                <a:lnTo>
                  <a:pt x="137147" y="1071372"/>
                </a:lnTo>
                <a:lnTo>
                  <a:pt x="136385" y="1069848"/>
                </a:lnTo>
                <a:lnTo>
                  <a:pt x="134099" y="1065276"/>
                </a:lnTo>
                <a:lnTo>
                  <a:pt x="77711" y="1091184"/>
                </a:lnTo>
                <a:lnTo>
                  <a:pt x="82283" y="1098804"/>
                </a:lnTo>
                <a:lnTo>
                  <a:pt x="109715" y="1149096"/>
                </a:lnTo>
                <a:lnTo>
                  <a:pt x="163055" y="1115568"/>
                </a:lnTo>
                <a:close/>
              </a:path>
              <a:path w="1640205" h="1531620">
                <a:moveTo>
                  <a:pt x="166116" y="408444"/>
                </a:moveTo>
                <a:lnTo>
                  <a:pt x="114300" y="376428"/>
                </a:lnTo>
                <a:lnTo>
                  <a:pt x="100584" y="399288"/>
                </a:lnTo>
                <a:lnTo>
                  <a:pt x="82296" y="431292"/>
                </a:lnTo>
                <a:lnTo>
                  <a:pt x="137160" y="460248"/>
                </a:lnTo>
                <a:lnTo>
                  <a:pt x="153085" y="431292"/>
                </a:lnTo>
                <a:lnTo>
                  <a:pt x="153924" y="429768"/>
                </a:lnTo>
                <a:lnTo>
                  <a:pt x="152400" y="431292"/>
                </a:lnTo>
                <a:lnTo>
                  <a:pt x="166116" y="408444"/>
                </a:lnTo>
                <a:close/>
              </a:path>
              <a:path w="1640205" h="1531620">
                <a:moveTo>
                  <a:pt x="233159" y="1211580"/>
                </a:moveTo>
                <a:lnTo>
                  <a:pt x="211823" y="1185672"/>
                </a:lnTo>
                <a:lnTo>
                  <a:pt x="213347" y="1187196"/>
                </a:lnTo>
                <a:lnTo>
                  <a:pt x="212128" y="1185672"/>
                </a:lnTo>
                <a:lnTo>
                  <a:pt x="195059" y="1164336"/>
                </a:lnTo>
                <a:lnTo>
                  <a:pt x="146291" y="1202436"/>
                </a:lnTo>
                <a:lnTo>
                  <a:pt x="164579" y="1225296"/>
                </a:lnTo>
                <a:lnTo>
                  <a:pt x="185915" y="1251204"/>
                </a:lnTo>
                <a:lnTo>
                  <a:pt x="233159" y="1211580"/>
                </a:lnTo>
                <a:close/>
              </a:path>
              <a:path w="1640205" h="1531620">
                <a:moveTo>
                  <a:pt x="237744" y="315480"/>
                </a:moveTo>
                <a:lnTo>
                  <a:pt x="192024" y="272808"/>
                </a:lnTo>
                <a:lnTo>
                  <a:pt x="188976" y="277380"/>
                </a:lnTo>
                <a:lnTo>
                  <a:pt x="164592" y="306336"/>
                </a:lnTo>
                <a:lnTo>
                  <a:pt x="150876" y="323100"/>
                </a:lnTo>
                <a:lnTo>
                  <a:pt x="199644" y="361200"/>
                </a:lnTo>
                <a:lnTo>
                  <a:pt x="212102" y="345960"/>
                </a:lnTo>
                <a:lnTo>
                  <a:pt x="213360" y="344436"/>
                </a:lnTo>
                <a:lnTo>
                  <a:pt x="211836" y="345960"/>
                </a:lnTo>
                <a:lnTo>
                  <a:pt x="234696" y="318528"/>
                </a:lnTo>
                <a:lnTo>
                  <a:pt x="237744" y="315480"/>
                </a:lnTo>
                <a:close/>
              </a:path>
              <a:path w="1640205" h="1531620">
                <a:moveTo>
                  <a:pt x="316979" y="1292352"/>
                </a:moveTo>
                <a:lnTo>
                  <a:pt x="311264" y="1287780"/>
                </a:lnTo>
                <a:lnTo>
                  <a:pt x="309359" y="1286256"/>
                </a:lnTo>
                <a:lnTo>
                  <a:pt x="310883" y="1287780"/>
                </a:lnTo>
                <a:lnTo>
                  <a:pt x="283451" y="1263396"/>
                </a:lnTo>
                <a:lnTo>
                  <a:pt x="274307" y="1254252"/>
                </a:lnTo>
                <a:lnTo>
                  <a:pt x="230111" y="1298448"/>
                </a:lnTo>
                <a:lnTo>
                  <a:pt x="240779" y="1309116"/>
                </a:lnTo>
                <a:lnTo>
                  <a:pt x="278879" y="1341120"/>
                </a:lnTo>
                <a:lnTo>
                  <a:pt x="316979" y="1292352"/>
                </a:lnTo>
                <a:close/>
              </a:path>
              <a:path w="1640205" h="1531620">
                <a:moveTo>
                  <a:pt x="324612" y="233184"/>
                </a:moveTo>
                <a:lnTo>
                  <a:pt x="284988" y="185940"/>
                </a:lnTo>
                <a:lnTo>
                  <a:pt x="269748" y="198132"/>
                </a:lnTo>
                <a:lnTo>
                  <a:pt x="240792" y="222516"/>
                </a:lnTo>
                <a:lnTo>
                  <a:pt x="236220" y="228612"/>
                </a:lnTo>
                <a:lnTo>
                  <a:pt x="278892" y="272808"/>
                </a:lnTo>
                <a:lnTo>
                  <a:pt x="283464" y="268236"/>
                </a:lnTo>
                <a:lnTo>
                  <a:pt x="310896" y="243852"/>
                </a:lnTo>
                <a:lnTo>
                  <a:pt x="309372" y="245376"/>
                </a:lnTo>
                <a:lnTo>
                  <a:pt x="311277" y="243852"/>
                </a:lnTo>
                <a:lnTo>
                  <a:pt x="324612" y="233184"/>
                </a:lnTo>
                <a:close/>
              </a:path>
              <a:path w="1640205" h="1531620">
                <a:moveTo>
                  <a:pt x="414515" y="1360932"/>
                </a:moveTo>
                <a:lnTo>
                  <a:pt x="397179" y="1350264"/>
                </a:lnTo>
                <a:lnTo>
                  <a:pt x="394703" y="1348740"/>
                </a:lnTo>
                <a:lnTo>
                  <a:pt x="396227" y="1350264"/>
                </a:lnTo>
                <a:lnTo>
                  <a:pt x="367931" y="1330452"/>
                </a:lnTo>
                <a:lnTo>
                  <a:pt x="365747" y="1328928"/>
                </a:lnTo>
                <a:lnTo>
                  <a:pt x="329171" y="1379220"/>
                </a:lnTo>
                <a:lnTo>
                  <a:pt x="330695" y="1380744"/>
                </a:lnTo>
                <a:lnTo>
                  <a:pt x="362699" y="1402080"/>
                </a:lnTo>
                <a:lnTo>
                  <a:pt x="384035" y="1414272"/>
                </a:lnTo>
                <a:lnTo>
                  <a:pt x="414515" y="1360932"/>
                </a:lnTo>
                <a:close/>
              </a:path>
              <a:path w="1640205" h="1531620">
                <a:moveTo>
                  <a:pt x="422148" y="166128"/>
                </a:moveTo>
                <a:lnTo>
                  <a:pt x="390144" y="112788"/>
                </a:lnTo>
                <a:lnTo>
                  <a:pt x="362712" y="129552"/>
                </a:lnTo>
                <a:lnTo>
                  <a:pt x="336804" y="146316"/>
                </a:lnTo>
                <a:lnTo>
                  <a:pt x="370332" y="198132"/>
                </a:lnTo>
                <a:lnTo>
                  <a:pt x="396240" y="181368"/>
                </a:lnTo>
                <a:lnTo>
                  <a:pt x="394716" y="182892"/>
                </a:lnTo>
                <a:lnTo>
                  <a:pt x="397205" y="181368"/>
                </a:lnTo>
                <a:lnTo>
                  <a:pt x="422148" y="166128"/>
                </a:lnTo>
                <a:close/>
              </a:path>
              <a:path w="1640205" h="1531620">
                <a:moveTo>
                  <a:pt x="521195" y="1414272"/>
                </a:moveTo>
                <a:lnTo>
                  <a:pt x="490715" y="1400556"/>
                </a:lnTo>
                <a:lnTo>
                  <a:pt x="492239" y="1400556"/>
                </a:lnTo>
                <a:lnTo>
                  <a:pt x="466331" y="1389888"/>
                </a:lnTo>
                <a:lnTo>
                  <a:pt x="440423" y="1444752"/>
                </a:lnTo>
                <a:lnTo>
                  <a:pt x="466331" y="1456944"/>
                </a:lnTo>
                <a:lnTo>
                  <a:pt x="498335" y="1470660"/>
                </a:lnTo>
                <a:lnTo>
                  <a:pt x="521195" y="1414272"/>
                </a:lnTo>
                <a:close/>
              </a:path>
              <a:path w="1640205" h="1531620">
                <a:moveTo>
                  <a:pt x="528828" y="115836"/>
                </a:moveTo>
                <a:lnTo>
                  <a:pt x="507492" y="57924"/>
                </a:lnTo>
                <a:lnTo>
                  <a:pt x="501396" y="59448"/>
                </a:lnTo>
                <a:lnTo>
                  <a:pt x="466344" y="74688"/>
                </a:lnTo>
                <a:lnTo>
                  <a:pt x="448056" y="83820"/>
                </a:lnTo>
                <a:lnTo>
                  <a:pt x="473964" y="138696"/>
                </a:lnTo>
                <a:lnTo>
                  <a:pt x="492252" y="131076"/>
                </a:lnTo>
                <a:lnTo>
                  <a:pt x="490728" y="131076"/>
                </a:lnTo>
                <a:lnTo>
                  <a:pt x="525780" y="115836"/>
                </a:lnTo>
                <a:lnTo>
                  <a:pt x="524256" y="117360"/>
                </a:lnTo>
                <a:lnTo>
                  <a:pt x="528828" y="115836"/>
                </a:lnTo>
                <a:close/>
              </a:path>
              <a:path w="1640205" h="1531620">
                <a:moveTo>
                  <a:pt x="633971" y="1449324"/>
                </a:moveTo>
                <a:lnTo>
                  <a:pt x="629399" y="1447800"/>
                </a:lnTo>
                <a:lnTo>
                  <a:pt x="630923" y="1447800"/>
                </a:lnTo>
                <a:lnTo>
                  <a:pt x="594347" y="1438656"/>
                </a:lnTo>
                <a:lnTo>
                  <a:pt x="595871" y="1438656"/>
                </a:lnTo>
                <a:lnTo>
                  <a:pt x="577583" y="1434084"/>
                </a:lnTo>
                <a:lnTo>
                  <a:pt x="559295" y="1491996"/>
                </a:lnTo>
                <a:lnTo>
                  <a:pt x="577583" y="1498092"/>
                </a:lnTo>
                <a:lnTo>
                  <a:pt x="615683" y="1508760"/>
                </a:lnTo>
                <a:lnTo>
                  <a:pt x="620255" y="1508760"/>
                </a:lnTo>
                <a:lnTo>
                  <a:pt x="633971" y="1449324"/>
                </a:lnTo>
                <a:close/>
              </a:path>
              <a:path w="1640205" h="1531620">
                <a:moveTo>
                  <a:pt x="641604" y="80772"/>
                </a:moveTo>
                <a:lnTo>
                  <a:pt x="629412" y="21336"/>
                </a:lnTo>
                <a:lnTo>
                  <a:pt x="615696" y="22860"/>
                </a:lnTo>
                <a:lnTo>
                  <a:pt x="566928" y="36576"/>
                </a:lnTo>
                <a:lnTo>
                  <a:pt x="585216" y="96012"/>
                </a:lnTo>
                <a:lnTo>
                  <a:pt x="595884" y="92964"/>
                </a:lnTo>
                <a:lnTo>
                  <a:pt x="594360" y="92964"/>
                </a:lnTo>
                <a:lnTo>
                  <a:pt x="630936" y="83820"/>
                </a:lnTo>
                <a:lnTo>
                  <a:pt x="629412" y="83820"/>
                </a:lnTo>
                <a:lnTo>
                  <a:pt x="641604" y="80772"/>
                </a:lnTo>
                <a:close/>
              </a:path>
              <a:path w="1640205" h="1531620">
                <a:moveTo>
                  <a:pt x="751319" y="1467612"/>
                </a:moveTo>
                <a:lnTo>
                  <a:pt x="743699" y="1467612"/>
                </a:lnTo>
                <a:lnTo>
                  <a:pt x="704075" y="1463040"/>
                </a:lnTo>
                <a:lnTo>
                  <a:pt x="705599" y="1463040"/>
                </a:lnTo>
                <a:lnTo>
                  <a:pt x="693407" y="1459992"/>
                </a:lnTo>
                <a:lnTo>
                  <a:pt x="682739" y="1520952"/>
                </a:lnTo>
                <a:lnTo>
                  <a:pt x="696455" y="1524000"/>
                </a:lnTo>
                <a:lnTo>
                  <a:pt x="737603" y="1528572"/>
                </a:lnTo>
                <a:lnTo>
                  <a:pt x="746747" y="1528572"/>
                </a:lnTo>
                <a:lnTo>
                  <a:pt x="751319" y="1467612"/>
                </a:lnTo>
                <a:close/>
              </a:path>
              <a:path w="1640205" h="1531620">
                <a:moveTo>
                  <a:pt x="758952" y="64008"/>
                </a:moveTo>
                <a:lnTo>
                  <a:pt x="755904" y="1524"/>
                </a:lnTo>
                <a:lnTo>
                  <a:pt x="737616" y="3048"/>
                </a:lnTo>
                <a:lnTo>
                  <a:pt x="696468" y="7620"/>
                </a:lnTo>
                <a:lnTo>
                  <a:pt x="690372" y="9144"/>
                </a:lnTo>
                <a:lnTo>
                  <a:pt x="701040" y="70104"/>
                </a:lnTo>
                <a:lnTo>
                  <a:pt x="705612" y="68580"/>
                </a:lnTo>
                <a:lnTo>
                  <a:pt x="704088" y="70104"/>
                </a:lnTo>
                <a:lnTo>
                  <a:pt x="713994" y="68580"/>
                </a:lnTo>
                <a:lnTo>
                  <a:pt x="743712" y="64008"/>
                </a:lnTo>
                <a:lnTo>
                  <a:pt x="742188" y="65532"/>
                </a:lnTo>
                <a:lnTo>
                  <a:pt x="758952" y="64008"/>
                </a:lnTo>
                <a:close/>
              </a:path>
              <a:path w="1640205" h="1531620">
                <a:moveTo>
                  <a:pt x="874763" y="1530096"/>
                </a:moveTo>
                <a:lnTo>
                  <a:pt x="870191" y="1469136"/>
                </a:lnTo>
                <a:lnTo>
                  <a:pt x="861047" y="1469136"/>
                </a:lnTo>
                <a:lnTo>
                  <a:pt x="819899" y="1470660"/>
                </a:lnTo>
                <a:lnTo>
                  <a:pt x="812279" y="1470660"/>
                </a:lnTo>
                <a:lnTo>
                  <a:pt x="810755" y="1531620"/>
                </a:lnTo>
                <a:lnTo>
                  <a:pt x="862571" y="1531620"/>
                </a:lnTo>
                <a:lnTo>
                  <a:pt x="874763" y="1530096"/>
                </a:lnTo>
                <a:close/>
              </a:path>
              <a:path w="1640205" h="1531620">
                <a:moveTo>
                  <a:pt x="882396" y="1524"/>
                </a:moveTo>
                <a:lnTo>
                  <a:pt x="862584" y="0"/>
                </a:lnTo>
                <a:lnTo>
                  <a:pt x="818388" y="0"/>
                </a:lnTo>
                <a:lnTo>
                  <a:pt x="819912" y="60960"/>
                </a:lnTo>
                <a:lnTo>
                  <a:pt x="861060" y="62484"/>
                </a:lnTo>
                <a:lnTo>
                  <a:pt x="859536" y="62484"/>
                </a:lnTo>
                <a:lnTo>
                  <a:pt x="877824" y="64008"/>
                </a:lnTo>
                <a:lnTo>
                  <a:pt x="882396" y="1524"/>
                </a:lnTo>
                <a:close/>
              </a:path>
              <a:path w="1640205" h="1531620">
                <a:moveTo>
                  <a:pt x="1001255" y="1513332"/>
                </a:moveTo>
                <a:lnTo>
                  <a:pt x="988568" y="1456944"/>
                </a:lnTo>
                <a:lnTo>
                  <a:pt x="987539" y="1452372"/>
                </a:lnTo>
                <a:lnTo>
                  <a:pt x="973823" y="1456944"/>
                </a:lnTo>
                <a:lnTo>
                  <a:pt x="973823" y="1455420"/>
                </a:lnTo>
                <a:lnTo>
                  <a:pt x="935723" y="1463040"/>
                </a:lnTo>
                <a:lnTo>
                  <a:pt x="929627" y="1463040"/>
                </a:lnTo>
                <a:lnTo>
                  <a:pt x="937247" y="1524000"/>
                </a:lnTo>
                <a:lnTo>
                  <a:pt x="944867" y="1524000"/>
                </a:lnTo>
                <a:lnTo>
                  <a:pt x="986015" y="1516380"/>
                </a:lnTo>
                <a:lnTo>
                  <a:pt x="1001255" y="1513332"/>
                </a:lnTo>
                <a:close/>
              </a:path>
              <a:path w="1640205" h="1531620">
                <a:moveTo>
                  <a:pt x="1008888" y="19812"/>
                </a:moveTo>
                <a:lnTo>
                  <a:pt x="986028" y="15240"/>
                </a:lnTo>
                <a:lnTo>
                  <a:pt x="947928" y="9144"/>
                </a:lnTo>
                <a:lnTo>
                  <a:pt x="937260" y="70104"/>
                </a:lnTo>
                <a:lnTo>
                  <a:pt x="973836" y="76200"/>
                </a:lnTo>
                <a:lnTo>
                  <a:pt x="973836" y="74676"/>
                </a:lnTo>
                <a:lnTo>
                  <a:pt x="996696" y="80772"/>
                </a:lnTo>
                <a:lnTo>
                  <a:pt x="997915" y="74676"/>
                </a:lnTo>
                <a:lnTo>
                  <a:pt x="1008888" y="19812"/>
                </a:lnTo>
                <a:close/>
              </a:path>
              <a:path w="1640205" h="1531620">
                <a:moveTo>
                  <a:pt x="1123175" y="1478280"/>
                </a:moveTo>
                <a:lnTo>
                  <a:pt x="1101839" y="1420368"/>
                </a:lnTo>
                <a:lnTo>
                  <a:pt x="1080503" y="1427988"/>
                </a:lnTo>
                <a:lnTo>
                  <a:pt x="1082027" y="1427988"/>
                </a:lnTo>
                <a:lnTo>
                  <a:pt x="1045451" y="1438656"/>
                </a:lnTo>
                <a:lnTo>
                  <a:pt x="1046975" y="1438656"/>
                </a:lnTo>
                <a:lnTo>
                  <a:pt x="1062215" y="1498092"/>
                </a:lnTo>
                <a:lnTo>
                  <a:pt x="1063739" y="1498092"/>
                </a:lnTo>
                <a:lnTo>
                  <a:pt x="1101839" y="1485900"/>
                </a:lnTo>
                <a:lnTo>
                  <a:pt x="1123175" y="1478280"/>
                </a:lnTo>
                <a:close/>
              </a:path>
              <a:path w="1640205" h="1531620">
                <a:moveTo>
                  <a:pt x="1130795" y="56388"/>
                </a:moveTo>
                <a:lnTo>
                  <a:pt x="1101839" y="45720"/>
                </a:lnTo>
                <a:lnTo>
                  <a:pt x="1071359" y="36576"/>
                </a:lnTo>
                <a:lnTo>
                  <a:pt x="1053071" y="94488"/>
                </a:lnTo>
                <a:lnTo>
                  <a:pt x="1082027" y="103632"/>
                </a:lnTo>
                <a:lnTo>
                  <a:pt x="1110983" y="114300"/>
                </a:lnTo>
                <a:lnTo>
                  <a:pt x="1130795" y="56388"/>
                </a:lnTo>
                <a:close/>
              </a:path>
              <a:path w="1640205" h="1531620">
                <a:moveTo>
                  <a:pt x="1240523" y="1424940"/>
                </a:moveTo>
                <a:lnTo>
                  <a:pt x="1210043" y="1370076"/>
                </a:lnTo>
                <a:lnTo>
                  <a:pt x="1182611" y="1385316"/>
                </a:lnTo>
                <a:lnTo>
                  <a:pt x="1184135" y="1385316"/>
                </a:lnTo>
                <a:lnTo>
                  <a:pt x="1156703" y="1397508"/>
                </a:lnTo>
                <a:lnTo>
                  <a:pt x="1184135" y="1453896"/>
                </a:lnTo>
                <a:lnTo>
                  <a:pt x="1210043" y="1440180"/>
                </a:lnTo>
                <a:lnTo>
                  <a:pt x="1240523" y="1424940"/>
                </a:lnTo>
                <a:close/>
              </a:path>
              <a:path w="1640205" h="1531620">
                <a:moveTo>
                  <a:pt x="1248143" y="111252"/>
                </a:moveTo>
                <a:lnTo>
                  <a:pt x="1245095" y="109728"/>
                </a:lnTo>
                <a:lnTo>
                  <a:pt x="1210043" y="91440"/>
                </a:lnTo>
                <a:lnTo>
                  <a:pt x="1190231" y="82296"/>
                </a:lnTo>
                <a:lnTo>
                  <a:pt x="1164323" y="137160"/>
                </a:lnTo>
                <a:lnTo>
                  <a:pt x="1184135" y="146304"/>
                </a:lnTo>
                <a:lnTo>
                  <a:pt x="1182611" y="146304"/>
                </a:lnTo>
                <a:lnTo>
                  <a:pt x="1214615" y="164592"/>
                </a:lnTo>
                <a:lnTo>
                  <a:pt x="1214615" y="163068"/>
                </a:lnTo>
                <a:lnTo>
                  <a:pt x="1216139" y="164592"/>
                </a:lnTo>
                <a:lnTo>
                  <a:pt x="1217053" y="163068"/>
                </a:lnTo>
                <a:lnTo>
                  <a:pt x="1248143" y="111252"/>
                </a:lnTo>
                <a:close/>
              </a:path>
              <a:path w="1640205" h="1531620">
                <a:moveTo>
                  <a:pt x="1347203" y="1353312"/>
                </a:moveTo>
                <a:lnTo>
                  <a:pt x="1329347" y="1330452"/>
                </a:lnTo>
                <a:lnTo>
                  <a:pt x="1309103" y="1304544"/>
                </a:lnTo>
                <a:lnTo>
                  <a:pt x="1303007" y="1309116"/>
                </a:lnTo>
                <a:lnTo>
                  <a:pt x="1304531" y="1309116"/>
                </a:lnTo>
                <a:lnTo>
                  <a:pt x="1274051" y="1330452"/>
                </a:lnTo>
                <a:lnTo>
                  <a:pt x="1275575" y="1328928"/>
                </a:lnTo>
                <a:lnTo>
                  <a:pt x="1260335" y="1339596"/>
                </a:lnTo>
                <a:lnTo>
                  <a:pt x="1295387" y="1391412"/>
                </a:lnTo>
                <a:lnTo>
                  <a:pt x="1310627" y="1380744"/>
                </a:lnTo>
                <a:lnTo>
                  <a:pt x="1347203" y="1353312"/>
                </a:lnTo>
                <a:close/>
              </a:path>
              <a:path w="1640205" h="1531620">
                <a:moveTo>
                  <a:pt x="1353299" y="184404"/>
                </a:moveTo>
                <a:lnTo>
                  <a:pt x="1341107" y="173736"/>
                </a:lnTo>
                <a:lnTo>
                  <a:pt x="1310627" y="150876"/>
                </a:lnTo>
                <a:lnTo>
                  <a:pt x="1301483" y="144780"/>
                </a:lnTo>
                <a:lnTo>
                  <a:pt x="1267955" y="196596"/>
                </a:lnTo>
                <a:lnTo>
                  <a:pt x="1275575" y="202692"/>
                </a:lnTo>
                <a:lnTo>
                  <a:pt x="1274051" y="201168"/>
                </a:lnTo>
                <a:lnTo>
                  <a:pt x="1304531" y="222504"/>
                </a:lnTo>
                <a:lnTo>
                  <a:pt x="1303007" y="222504"/>
                </a:lnTo>
                <a:lnTo>
                  <a:pt x="1315199" y="231648"/>
                </a:lnTo>
                <a:lnTo>
                  <a:pt x="1339786" y="201168"/>
                </a:lnTo>
                <a:lnTo>
                  <a:pt x="1353299" y="184404"/>
                </a:lnTo>
                <a:close/>
              </a:path>
              <a:path w="1640205" h="1531620">
                <a:moveTo>
                  <a:pt x="1441691" y="1266444"/>
                </a:moveTo>
                <a:lnTo>
                  <a:pt x="1395971" y="1225296"/>
                </a:lnTo>
                <a:lnTo>
                  <a:pt x="1382255" y="1239012"/>
                </a:lnTo>
                <a:lnTo>
                  <a:pt x="1383779" y="1239012"/>
                </a:lnTo>
                <a:lnTo>
                  <a:pt x="1356347" y="1263396"/>
                </a:lnTo>
                <a:lnTo>
                  <a:pt x="1357871" y="1263396"/>
                </a:lnTo>
                <a:lnTo>
                  <a:pt x="1354823" y="1266444"/>
                </a:lnTo>
                <a:lnTo>
                  <a:pt x="1395971" y="1312164"/>
                </a:lnTo>
                <a:lnTo>
                  <a:pt x="1441691" y="1266444"/>
                </a:lnTo>
                <a:close/>
              </a:path>
              <a:path w="1640205" h="1531620">
                <a:moveTo>
                  <a:pt x="1446263" y="271272"/>
                </a:moveTo>
                <a:lnTo>
                  <a:pt x="1426451" y="249936"/>
                </a:lnTo>
                <a:lnTo>
                  <a:pt x="1402067" y="225552"/>
                </a:lnTo>
                <a:lnTo>
                  <a:pt x="1359395" y="269748"/>
                </a:lnTo>
                <a:lnTo>
                  <a:pt x="1383779" y="292608"/>
                </a:lnTo>
                <a:lnTo>
                  <a:pt x="1382255" y="292608"/>
                </a:lnTo>
                <a:lnTo>
                  <a:pt x="1402067" y="312420"/>
                </a:lnTo>
                <a:lnTo>
                  <a:pt x="1446263" y="271272"/>
                </a:lnTo>
                <a:close/>
              </a:path>
              <a:path w="1640205" h="1531620">
                <a:moveTo>
                  <a:pt x="1519428" y="1165860"/>
                </a:moveTo>
                <a:lnTo>
                  <a:pt x="1508493" y="1158240"/>
                </a:lnTo>
                <a:lnTo>
                  <a:pt x="1469136" y="1130808"/>
                </a:lnTo>
                <a:lnTo>
                  <a:pt x="1449324" y="1159764"/>
                </a:lnTo>
                <a:lnTo>
                  <a:pt x="1450848" y="1158240"/>
                </a:lnTo>
                <a:lnTo>
                  <a:pt x="1434084" y="1179576"/>
                </a:lnTo>
                <a:lnTo>
                  <a:pt x="1482852" y="1217676"/>
                </a:lnTo>
                <a:lnTo>
                  <a:pt x="1499616" y="1194816"/>
                </a:lnTo>
                <a:lnTo>
                  <a:pt x="1519428" y="1165860"/>
                </a:lnTo>
                <a:close/>
              </a:path>
              <a:path w="1640205" h="1531620">
                <a:moveTo>
                  <a:pt x="1525524" y="373380"/>
                </a:moveTo>
                <a:lnTo>
                  <a:pt x="1520952" y="367284"/>
                </a:lnTo>
                <a:lnTo>
                  <a:pt x="1499616" y="336804"/>
                </a:lnTo>
                <a:lnTo>
                  <a:pt x="1487424" y="321564"/>
                </a:lnTo>
                <a:lnTo>
                  <a:pt x="1438656" y="358140"/>
                </a:lnTo>
                <a:lnTo>
                  <a:pt x="1450848" y="373380"/>
                </a:lnTo>
                <a:lnTo>
                  <a:pt x="1449324" y="371856"/>
                </a:lnTo>
                <a:lnTo>
                  <a:pt x="1470660" y="402336"/>
                </a:lnTo>
                <a:lnTo>
                  <a:pt x="1469136" y="400812"/>
                </a:lnTo>
                <a:lnTo>
                  <a:pt x="1472184" y="406908"/>
                </a:lnTo>
                <a:lnTo>
                  <a:pt x="1479448" y="402336"/>
                </a:lnTo>
                <a:lnTo>
                  <a:pt x="1525524" y="373380"/>
                </a:lnTo>
                <a:close/>
              </a:path>
              <a:path w="1640205" h="1531620">
                <a:moveTo>
                  <a:pt x="1581912" y="1051560"/>
                </a:moveTo>
                <a:lnTo>
                  <a:pt x="1554886" y="1040892"/>
                </a:lnTo>
                <a:lnTo>
                  <a:pt x="1524000" y="1028700"/>
                </a:lnTo>
                <a:lnTo>
                  <a:pt x="1519428" y="1040892"/>
                </a:lnTo>
                <a:lnTo>
                  <a:pt x="1519428" y="1039368"/>
                </a:lnTo>
                <a:lnTo>
                  <a:pt x="1504188" y="1071372"/>
                </a:lnTo>
                <a:lnTo>
                  <a:pt x="1504188" y="1069848"/>
                </a:lnTo>
                <a:lnTo>
                  <a:pt x="1499616" y="1080516"/>
                </a:lnTo>
                <a:lnTo>
                  <a:pt x="1552956" y="1110996"/>
                </a:lnTo>
                <a:lnTo>
                  <a:pt x="1572768" y="1071372"/>
                </a:lnTo>
                <a:lnTo>
                  <a:pt x="1575816" y="1065276"/>
                </a:lnTo>
                <a:lnTo>
                  <a:pt x="1581912" y="1051560"/>
                </a:lnTo>
                <a:close/>
              </a:path>
              <a:path w="1640205" h="1531620">
                <a:moveTo>
                  <a:pt x="1584960" y="487680"/>
                </a:moveTo>
                <a:lnTo>
                  <a:pt x="1575816" y="466344"/>
                </a:lnTo>
                <a:lnTo>
                  <a:pt x="1572768" y="460248"/>
                </a:lnTo>
                <a:lnTo>
                  <a:pt x="1559052" y="432816"/>
                </a:lnTo>
                <a:lnTo>
                  <a:pt x="1557528" y="428244"/>
                </a:lnTo>
                <a:lnTo>
                  <a:pt x="1502664" y="458724"/>
                </a:lnTo>
                <a:lnTo>
                  <a:pt x="1504188" y="461772"/>
                </a:lnTo>
                <a:lnTo>
                  <a:pt x="1504188" y="460248"/>
                </a:lnTo>
                <a:lnTo>
                  <a:pt x="1519428" y="492252"/>
                </a:lnTo>
                <a:lnTo>
                  <a:pt x="1527048" y="512064"/>
                </a:lnTo>
                <a:lnTo>
                  <a:pt x="1584960" y="487680"/>
                </a:lnTo>
                <a:close/>
              </a:path>
              <a:path w="1640205" h="1531620">
                <a:moveTo>
                  <a:pt x="1621536" y="929640"/>
                </a:moveTo>
                <a:lnTo>
                  <a:pt x="1562100" y="915924"/>
                </a:lnTo>
                <a:lnTo>
                  <a:pt x="1554480" y="941832"/>
                </a:lnTo>
                <a:lnTo>
                  <a:pt x="1556004" y="940308"/>
                </a:lnTo>
                <a:lnTo>
                  <a:pt x="1545336" y="973836"/>
                </a:lnTo>
                <a:lnTo>
                  <a:pt x="1604772" y="990600"/>
                </a:lnTo>
                <a:lnTo>
                  <a:pt x="1613916" y="958596"/>
                </a:lnTo>
                <a:lnTo>
                  <a:pt x="1618716" y="940308"/>
                </a:lnTo>
                <a:lnTo>
                  <a:pt x="1621536" y="929640"/>
                </a:lnTo>
                <a:close/>
              </a:path>
              <a:path w="1640205" h="1531620">
                <a:moveTo>
                  <a:pt x="1623060" y="609600"/>
                </a:moveTo>
                <a:lnTo>
                  <a:pt x="1618284" y="591312"/>
                </a:lnTo>
                <a:lnTo>
                  <a:pt x="1613916" y="574548"/>
                </a:lnTo>
                <a:lnTo>
                  <a:pt x="1606296" y="548640"/>
                </a:lnTo>
                <a:lnTo>
                  <a:pt x="1548384" y="566928"/>
                </a:lnTo>
                <a:lnTo>
                  <a:pt x="1556004" y="591312"/>
                </a:lnTo>
                <a:lnTo>
                  <a:pt x="1554480" y="589788"/>
                </a:lnTo>
                <a:lnTo>
                  <a:pt x="1563624" y="624840"/>
                </a:lnTo>
                <a:lnTo>
                  <a:pt x="1623060" y="609600"/>
                </a:lnTo>
                <a:close/>
              </a:path>
              <a:path w="1640205" h="1531620">
                <a:moveTo>
                  <a:pt x="1637233" y="838200"/>
                </a:moveTo>
                <a:lnTo>
                  <a:pt x="1575587" y="838200"/>
                </a:lnTo>
                <a:lnTo>
                  <a:pt x="1572768" y="858012"/>
                </a:lnTo>
                <a:lnTo>
                  <a:pt x="1633728" y="865632"/>
                </a:lnTo>
                <a:lnTo>
                  <a:pt x="1636776" y="844296"/>
                </a:lnTo>
                <a:lnTo>
                  <a:pt x="1637233" y="838200"/>
                </a:lnTo>
                <a:close/>
              </a:path>
              <a:path w="1640205" h="1531620">
                <a:moveTo>
                  <a:pt x="1639824" y="801624"/>
                </a:moveTo>
                <a:lnTo>
                  <a:pt x="1577340" y="800100"/>
                </a:lnTo>
                <a:lnTo>
                  <a:pt x="1577340" y="801624"/>
                </a:lnTo>
                <a:lnTo>
                  <a:pt x="1574419" y="836676"/>
                </a:lnTo>
                <a:lnTo>
                  <a:pt x="1575816" y="836676"/>
                </a:lnTo>
                <a:lnTo>
                  <a:pt x="1637360" y="836676"/>
                </a:lnTo>
                <a:lnTo>
                  <a:pt x="1639824" y="804672"/>
                </a:lnTo>
                <a:lnTo>
                  <a:pt x="1639824" y="803148"/>
                </a:lnTo>
                <a:lnTo>
                  <a:pt x="1639824" y="801624"/>
                </a:lnTo>
                <a:close/>
              </a:path>
              <a:path w="1640205" h="1531620">
                <a:moveTo>
                  <a:pt x="1639824" y="726948"/>
                </a:moveTo>
                <a:lnTo>
                  <a:pt x="1637360" y="694944"/>
                </a:lnTo>
                <a:lnTo>
                  <a:pt x="1636776" y="687336"/>
                </a:lnTo>
                <a:lnTo>
                  <a:pt x="1633728" y="673608"/>
                </a:lnTo>
                <a:lnTo>
                  <a:pt x="1572768" y="681228"/>
                </a:lnTo>
                <a:lnTo>
                  <a:pt x="1575816" y="694944"/>
                </a:lnTo>
                <a:lnTo>
                  <a:pt x="1574292" y="693420"/>
                </a:lnTo>
                <a:lnTo>
                  <a:pt x="1577213" y="728472"/>
                </a:lnTo>
                <a:lnTo>
                  <a:pt x="1577340" y="729996"/>
                </a:lnTo>
                <a:lnTo>
                  <a:pt x="1577340" y="728472"/>
                </a:lnTo>
                <a:lnTo>
                  <a:pt x="1578864" y="740664"/>
                </a:lnTo>
                <a:lnTo>
                  <a:pt x="1639824" y="737616"/>
                </a:lnTo>
                <a:lnTo>
                  <a:pt x="1639824" y="726948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5342426" y="3574319"/>
            <a:ext cx="1550035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>
                <a:solidFill>
                  <a:srgbClr val="B35E07"/>
                </a:solidFill>
                <a:latin typeface="Century Gothic"/>
                <a:cs typeface="Century Gothic"/>
              </a:rPr>
              <a:t>reclamações</a:t>
            </a:r>
            <a:r>
              <a:rPr dirty="0" sz="1600" spc="65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1600" spc="-50">
                <a:solidFill>
                  <a:srgbClr val="B35E07"/>
                </a:solidFill>
                <a:latin typeface="Century Gothic"/>
                <a:cs typeface="Century Gothic"/>
              </a:rPr>
              <a:t>a </a:t>
            </a:r>
            <a:r>
              <a:rPr dirty="0" sz="1600">
                <a:solidFill>
                  <a:srgbClr val="B35E07"/>
                </a:solidFill>
                <a:latin typeface="Century Gothic"/>
                <a:cs typeface="Century Gothic"/>
              </a:rPr>
              <a:t>nível</a:t>
            </a:r>
            <a:r>
              <a:rPr dirty="0" sz="1600" spc="15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B35E07"/>
                </a:solidFill>
                <a:latin typeface="Century Gothic"/>
                <a:cs typeface="Century Gothic"/>
              </a:rPr>
              <a:t>nacional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602797" y="2273182"/>
            <a:ext cx="1069975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10">
                <a:solidFill>
                  <a:srgbClr val="DDE2DA"/>
                </a:solidFill>
              </a:rPr>
              <a:t>46,3%</a:t>
            </a:r>
            <a:endParaRPr sz="2900"/>
          </a:p>
        </p:txBody>
      </p:sp>
      <p:sp>
        <p:nvSpPr>
          <p:cNvPr id="10" name="object 10" descr=""/>
          <p:cNvSpPr txBox="1"/>
          <p:nvPr/>
        </p:nvSpPr>
        <p:spPr>
          <a:xfrm>
            <a:off x="621061" y="2650384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43415" cy="5375910"/>
          </a:xfrm>
          <a:custGeom>
            <a:avLst/>
            <a:gdLst/>
            <a:ahLst/>
            <a:cxnLst/>
            <a:rect l="l" t="t" r="r" b="b"/>
            <a:pathLst>
              <a:path w="9543415" h="5375910">
                <a:moveTo>
                  <a:pt x="9543358" y="5375300"/>
                </a:moveTo>
                <a:lnTo>
                  <a:pt x="0" y="5375300"/>
                </a:lnTo>
                <a:lnTo>
                  <a:pt x="0" y="0"/>
                </a:lnTo>
                <a:lnTo>
                  <a:pt x="9543358" y="0"/>
                </a:lnTo>
                <a:lnTo>
                  <a:pt x="9543358" y="5375300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2342165" y="4620704"/>
            <a:ext cx="2531745" cy="462280"/>
            <a:chOff x="2342165" y="4620704"/>
            <a:chExt cx="2531745" cy="462280"/>
          </a:xfrm>
        </p:grpSpPr>
        <p:sp>
          <p:nvSpPr>
            <p:cNvPr id="4" name="object 4" descr=""/>
            <p:cNvSpPr/>
            <p:nvPr/>
          </p:nvSpPr>
          <p:spPr>
            <a:xfrm>
              <a:off x="2543333" y="4696904"/>
              <a:ext cx="2243455" cy="379730"/>
            </a:xfrm>
            <a:custGeom>
              <a:avLst/>
              <a:gdLst/>
              <a:ahLst/>
              <a:cxnLst/>
              <a:rect l="l" t="t" r="r" b="b"/>
              <a:pathLst>
                <a:path w="2243454" h="379729">
                  <a:moveTo>
                    <a:pt x="0" y="379475"/>
                  </a:moveTo>
                  <a:lnTo>
                    <a:pt x="2243328" y="379475"/>
                  </a:lnTo>
                  <a:lnTo>
                    <a:pt x="2243328" y="0"/>
                  </a:lnTo>
                  <a:lnTo>
                    <a:pt x="0" y="0"/>
                  </a:lnTo>
                  <a:lnTo>
                    <a:pt x="0" y="3794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418365" y="4696904"/>
              <a:ext cx="125095" cy="379730"/>
            </a:xfrm>
            <a:custGeom>
              <a:avLst/>
              <a:gdLst/>
              <a:ahLst/>
              <a:cxnLst/>
              <a:rect l="l" t="t" r="r" b="b"/>
              <a:pathLst>
                <a:path w="125094" h="379729">
                  <a:moveTo>
                    <a:pt x="124968" y="379476"/>
                  </a:moveTo>
                  <a:lnTo>
                    <a:pt x="0" y="379476"/>
                  </a:lnTo>
                  <a:lnTo>
                    <a:pt x="0" y="0"/>
                  </a:lnTo>
                  <a:lnTo>
                    <a:pt x="124968" y="0"/>
                  </a:lnTo>
                  <a:lnTo>
                    <a:pt x="124968" y="379476"/>
                  </a:lnTo>
                  <a:close/>
                </a:path>
              </a:pathLst>
            </a:custGeom>
            <a:solidFill>
              <a:srgbClr val="B45F06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42165" y="4620704"/>
              <a:ext cx="2531363" cy="461771"/>
            </a:xfrm>
            <a:prstGeom prst="rect">
              <a:avLst/>
            </a:prstGeom>
          </p:spPr>
        </p:pic>
      </p:grpSp>
      <p:sp>
        <p:nvSpPr>
          <p:cNvPr id="7" name="object 7" descr=""/>
          <p:cNvSpPr/>
          <p:nvPr/>
        </p:nvSpPr>
        <p:spPr>
          <a:xfrm>
            <a:off x="3160553" y="1967420"/>
            <a:ext cx="297180" cy="97790"/>
          </a:xfrm>
          <a:custGeom>
            <a:avLst/>
            <a:gdLst/>
            <a:ahLst/>
            <a:cxnLst/>
            <a:rect l="l" t="t" r="r" b="b"/>
            <a:pathLst>
              <a:path w="297179" h="97789">
                <a:moveTo>
                  <a:pt x="297180" y="97536"/>
                </a:moveTo>
                <a:lnTo>
                  <a:pt x="0" y="97536"/>
                </a:lnTo>
                <a:lnTo>
                  <a:pt x="0" y="0"/>
                </a:lnTo>
                <a:lnTo>
                  <a:pt x="297180" y="0"/>
                </a:lnTo>
                <a:lnTo>
                  <a:pt x="297180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3160553" y="796988"/>
            <a:ext cx="1633855" cy="97790"/>
          </a:xfrm>
          <a:custGeom>
            <a:avLst/>
            <a:gdLst/>
            <a:ahLst/>
            <a:cxnLst/>
            <a:rect l="l" t="t" r="r" b="b"/>
            <a:pathLst>
              <a:path w="1633854" h="97790">
                <a:moveTo>
                  <a:pt x="1633728" y="97536"/>
                </a:moveTo>
                <a:lnTo>
                  <a:pt x="0" y="97536"/>
                </a:lnTo>
                <a:lnTo>
                  <a:pt x="0" y="0"/>
                </a:lnTo>
                <a:lnTo>
                  <a:pt x="1633728" y="0"/>
                </a:lnTo>
                <a:lnTo>
                  <a:pt x="1633728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3160553" y="992060"/>
            <a:ext cx="1187450" cy="97790"/>
          </a:xfrm>
          <a:custGeom>
            <a:avLst/>
            <a:gdLst/>
            <a:ahLst/>
            <a:cxnLst/>
            <a:rect l="l" t="t" r="r" b="b"/>
            <a:pathLst>
              <a:path w="1187450" h="97790">
                <a:moveTo>
                  <a:pt x="1187196" y="97536"/>
                </a:moveTo>
                <a:lnTo>
                  <a:pt x="0" y="97536"/>
                </a:lnTo>
                <a:lnTo>
                  <a:pt x="0" y="0"/>
                </a:lnTo>
                <a:lnTo>
                  <a:pt x="1187196" y="0"/>
                </a:lnTo>
                <a:lnTo>
                  <a:pt x="1187196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3160553" y="1188656"/>
            <a:ext cx="742315" cy="97790"/>
          </a:xfrm>
          <a:custGeom>
            <a:avLst/>
            <a:gdLst/>
            <a:ahLst/>
            <a:cxnLst/>
            <a:rect l="l" t="t" r="r" b="b"/>
            <a:pathLst>
              <a:path w="742314" h="97790">
                <a:moveTo>
                  <a:pt x="742188" y="97536"/>
                </a:moveTo>
                <a:lnTo>
                  <a:pt x="0" y="97536"/>
                </a:lnTo>
                <a:lnTo>
                  <a:pt x="0" y="0"/>
                </a:lnTo>
                <a:lnTo>
                  <a:pt x="742188" y="0"/>
                </a:lnTo>
                <a:lnTo>
                  <a:pt x="742188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3160553" y="1383728"/>
            <a:ext cx="594360" cy="97790"/>
          </a:xfrm>
          <a:custGeom>
            <a:avLst/>
            <a:gdLst/>
            <a:ahLst/>
            <a:cxnLst/>
            <a:rect l="l" t="t" r="r" b="b"/>
            <a:pathLst>
              <a:path w="594360" h="97790">
                <a:moveTo>
                  <a:pt x="594360" y="97536"/>
                </a:moveTo>
                <a:lnTo>
                  <a:pt x="0" y="97536"/>
                </a:lnTo>
                <a:lnTo>
                  <a:pt x="0" y="0"/>
                </a:lnTo>
                <a:lnTo>
                  <a:pt x="594360" y="0"/>
                </a:lnTo>
                <a:lnTo>
                  <a:pt x="594360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/>
          <p:nvPr/>
        </p:nvSpPr>
        <p:spPr>
          <a:xfrm>
            <a:off x="3160553" y="1578800"/>
            <a:ext cx="594360" cy="96520"/>
          </a:xfrm>
          <a:custGeom>
            <a:avLst/>
            <a:gdLst/>
            <a:ahLst/>
            <a:cxnLst/>
            <a:rect l="l" t="t" r="r" b="b"/>
            <a:pathLst>
              <a:path w="594360" h="96519">
                <a:moveTo>
                  <a:pt x="594360" y="96012"/>
                </a:moveTo>
                <a:lnTo>
                  <a:pt x="0" y="96012"/>
                </a:lnTo>
                <a:lnTo>
                  <a:pt x="0" y="0"/>
                </a:lnTo>
                <a:lnTo>
                  <a:pt x="594360" y="0"/>
                </a:lnTo>
                <a:lnTo>
                  <a:pt x="594360" y="96012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/>
          <p:nvPr/>
        </p:nvSpPr>
        <p:spPr>
          <a:xfrm>
            <a:off x="3160553" y="1772348"/>
            <a:ext cx="295910" cy="97790"/>
          </a:xfrm>
          <a:custGeom>
            <a:avLst/>
            <a:gdLst/>
            <a:ahLst/>
            <a:cxnLst/>
            <a:rect l="l" t="t" r="r" b="b"/>
            <a:pathLst>
              <a:path w="295910" h="97789">
                <a:moveTo>
                  <a:pt x="295656" y="97536"/>
                </a:moveTo>
                <a:lnTo>
                  <a:pt x="0" y="97536"/>
                </a:lnTo>
                <a:lnTo>
                  <a:pt x="0" y="0"/>
                </a:lnTo>
                <a:lnTo>
                  <a:pt x="295656" y="0"/>
                </a:lnTo>
                <a:lnTo>
                  <a:pt x="295656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/>
          <p:nvPr/>
        </p:nvSpPr>
        <p:spPr>
          <a:xfrm>
            <a:off x="3160553" y="2162492"/>
            <a:ext cx="147955" cy="97790"/>
          </a:xfrm>
          <a:custGeom>
            <a:avLst/>
            <a:gdLst/>
            <a:ahLst/>
            <a:cxnLst/>
            <a:rect l="l" t="t" r="r" b="b"/>
            <a:pathLst>
              <a:path w="147954" h="97789">
                <a:moveTo>
                  <a:pt x="147828" y="97536"/>
                </a:moveTo>
                <a:lnTo>
                  <a:pt x="0" y="97536"/>
                </a:lnTo>
                <a:lnTo>
                  <a:pt x="0" y="0"/>
                </a:lnTo>
                <a:lnTo>
                  <a:pt x="147828" y="0"/>
                </a:lnTo>
                <a:lnTo>
                  <a:pt x="147828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5" name="object 15" descr=""/>
          <p:cNvGrpSpPr/>
          <p:nvPr/>
        </p:nvGrpSpPr>
        <p:grpSpPr>
          <a:xfrm>
            <a:off x="3123977" y="744410"/>
            <a:ext cx="184785" cy="3716020"/>
            <a:chOff x="3123977" y="744410"/>
            <a:chExt cx="184785" cy="3716020"/>
          </a:xfrm>
        </p:grpSpPr>
        <p:sp>
          <p:nvSpPr>
            <p:cNvPr id="16" name="object 16" descr=""/>
            <p:cNvSpPr/>
            <p:nvPr/>
          </p:nvSpPr>
          <p:spPr>
            <a:xfrm>
              <a:off x="3160553" y="2357564"/>
              <a:ext cx="147955" cy="97790"/>
            </a:xfrm>
            <a:custGeom>
              <a:avLst/>
              <a:gdLst/>
              <a:ahLst/>
              <a:cxnLst/>
              <a:rect l="l" t="t" r="r" b="b"/>
              <a:pathLst>
                <a:path w="147954" h="97789">
                  <a:moveTo>
                    <a:pt x="147828" y="97536"/>
                  </a:moveTo>
                  <a:lnTo>
                    <a:pt x="0" y="97536"/>
                  </a:lnTo>
                  <a:lnTo>
                    <a:pt x="0" y="0"/>
                  </a:lnTo>
                  <a:lnTo>
                    <a:pt x="147828" y="0"/>
                  </a:lnTo>
                  <a:lnTo>
                    <a:pt x="147828" y="97536"/>
                  </a:lnTo>
                  <a:close/>
                </a:path>
              </a:pathLst>
            </a:custGeom>
            <a:solidFill>
              <a:srgbClr val="B45F0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3160553" y="748220"/>
              <a:ext cx="0" cy="3708400"/>
            </a:xfrm>
            <a:custGeom>
              <a:avLst/>
              <a:gdLst/>
              <a:ahLst/>
              <a:cxnLst/>
              <a:rect l="l" t="t" r="r" b="b"/>
              <a:pathLst>
                <a:path w="0" h="3708400">
                  <a:moveTo>
                    <a:pt x="0" y="0"/>
                  </a:moveTo>
                  <a:lnTo>
                    <a:pt x="0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3123977" y="748220"/>
              <a:ext cx="36830" cy="3708400"/>
            </a:xfrm>
            <a:custGeom>
              <a:avLst/>
              <a:gdLst/>
              <a:ahLst/>
              <a:cxnLst/>
              <a:rect l="l" t="t" r="r" b="b"/>
              <a:pathLst>
                <a:path w="36830" h="3708400">
                  <a:moveTo>
                    <a:pt x="0" y="0"/>
                  </a:moveTo>
                  <a:lnTo>
                    <a:pt x="36576" y="0"/>
                  </a:lnTo>
                </a:path>
                <a:path w="36830" h="3708400">
                  <a:moveTo>
                    <a:pt x="0" y="195072"/>
                  </a:moveTo>
                  <a:lnTo>
                    <a:pt x="36576" y="195072"/>
                  </a:lnTo>
                </a:path>
                <a:path w="36830" h="3708400">
                  <a:moveTo>
                    <a:pt x="0" y="390144"/>
                  </a:moveTo>
                  <a:lnTo>
                    <a:pt x="36576" y="390144"/>
                  </a:lnTo>
                </a:path>
                <a:path w="36830" h="3708400">
                  <a:moveTo>
                    <a:pt x="0" y="585216"/>
                  </a:moveTo>
                  <a:lnTo>
                    <a:pt x="36576" y="585216"/>
                  </a:lnTo>
                </a:path>
                <a:path w="36830" h="3708400">
                  <a:moveTo>
                    <a:pt x="0" y="780288"/>
                  </a:moveTo>
                  <a:lnTo>
                    <a:pt x="36576" y="780288"/>
                  </a:lnTo>
                </a:path>
                <a:path w="36830" h="3708400">
                  <a:moveTo>
                    <a:pt x="0" y="975360"/>
                  </a:moveTo>
                  <a:lnTo>
                    <a:pt x="36576" y="975360"/>
                  </a:lnTo>
                </a:path>
                <a:path w="36830" h="3708400">
                  <a:moveTo>
                    <a:pt x="0" y="1170432"/>
                  </a:moveTo>
                  <a:lnTo>
                    <a:pt x="36576" y="1170432"/>
                  </a:lnTo>
                </a:path>
                <a:path w="36830" h="3708400">
                  <a:moveTo>
                    <a:pt x="0" y="1365504"/>
                  </a:moveTo>
                  <a:lnTo>
                    <a:pt x="36576" y="1365504"/>
                  </a:lnTo>
                </a:path>
                <a:path w="36830" h="3708400">
                  <a:moveTo>
                    <a:pt x="0" y="1560576"/>
                  </a:moveTo>
                  <a:lnTo>
                    <a:pt x="36576" y="1560576"/>
                  </a:lnTo>
                </a:path>
                <a:path w="36830" h="3708400">
                  <a:moveTo>
                    <a:pt x="0" y="1757171"/>
                  </a:moveTo>
                  <a:lnTo>
                    <a:pt x="36576" y="1757171"/>
                  </a:lnTo>
                </a:path>
                <a:path w="36830" h="3708400">
                  <a:moveTo>
                    <a:pt x="0" y="1952244"/>
                  </a:moveTo>
                  <a:lnTo>
                    <a:pt x="36576" y="1952244"/>
                  </a:lnTo>
                </a:path>
                <a:path w="36830" h="3708400">
                  <a:moveTo>
                    <a:pt x="0" y="2147316"/>
                  </a:moveTo>
                  <a:lnTo>
                    <a:pt x="36576" y="2147316"/>
                  </a:lnTo>
                </a:path>
                <a:path w="36830" h="3708400">
                  <a:moveTo>
                    <a:pt x="0" y="2342388"/>
                  </a:moveTo>
                  <a:lnTo>
                    <a:pt x="36576" y="2342388"/>
                  </a:lnTo>
                </a:path>
                <a:path w="36830" h="3708400">
                  <a:moveTo>
                    <a:pt x="0" y="2537460"/>
                  </a:moveTo>
                  <a:lnTo>
                    <a:pt x="36576" y="2537460"/>
                  </a:lnTo>
                </a:path>
                <a:path w="36830" h="3708400">
                  <a:moveTo>
                    <a:pt x="0" y="2732532"/>
                  </a:moveTo>
                  <a:lnTo>
                    <a:pt x="36576" y="2732532"/>
                  </a:lnTo>
                </a:path>
                <a:path w="36830" h="3708400">
                  <a:moveTo>
                    <a:pt x="0" y="2927604"/>
                  </a:moveTo>
                  <a:lnTo>
                    <a:pt x="36576" y="2927604"/>
                  </a:lnTo>
                </a:path>
                <a:path w="36830" h="3708400">
                  <a:moveTo>
                    <a:pt x="0" y="3122676"/>
                  </a:moveTo>
                  <a:lnTo>
                    <a:pt x="36576" y="3122676"/>
                  </a:lnTo>
                </a:path>
                <a:path w="36830" h="3708400">
                  <a:moveTo>
                    <a:pt x="0" y="3317748"/>
                  </a:moveTo>
                  <a:lnTo>
                    <a:pt x="36576" y="3317748"/>
                  </a:lnTo>
                </a:path>
                <a:path w="36830" h="3708400">
                  <a:moveTo>
                    <a:pt x="0" y="3512820"/>
                  </a:moveTo>
                  <a:lnTo>
                    <a:pt x="36576" y="3512820"/>
                  </a:lnTo>
                </a:path>
                <a:path w="36830" h="3708400">
                  <a:moveTo>
                    <a:pt x="0" y="3707891"/>
                  </a:moveTo>
                  <a:lnTo>
                    <a:pt x="36576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 descr=""/>
          <p:cNvSpPr txBox="1"/>
          <p:nvPr/>
        </p:nvSpPr>
        <p:spPr>
          <a:xfrm>
            <a:off x="4842493" y="739575"/>
            <a:ext cx="19621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-25">
                <a:solidFill>
                  <a:srgbClr val="2E3D46"/>
                </a:solidFill>
                <a:latin typeface="Century Gothic"/>
                <a:cs typeface="Century Gothic"/>
              </a:rPr>
              <a:t>11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4395730" y="934828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8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3950418" y="1130005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5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3801000" y="1316785"/>
            <a:ext cx="111125" cy="415925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4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4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3505181" y="1707139"/>
            <a:ext cx="111125" cy="415925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3355764" y="2097494"/>
            <a:ext cx="111125" cy="415925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3207854" y="2487849"/>
            <a:ext cx="111125" cy="1977389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577596" y="700253"/>
            <a:ext cx="2494280" cy="37350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L="1695450" marR="7620" indent="595630">
              <a:lnSpc>
                <a:spcPct val="142300"/>
              </a:lnSpc>
              <a:spcBef>
                <a:spcPts val="100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RRT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ATENDIMENTO</a:t>
            </a:r>
            <a:endParaRPr sz="900">
              <a:latin typeface="Century Gothic"/>
              <a:cs typeface="Century Gothic"/>
            </a:endParaRPr>
          </a:p>
          <a:p>
            <a:pPr algn="r" marL="1148080" marR="6985" indent="63500">
              <a:lnSpc>
                <a:spcPct val="142200"/>
              </a:lnSpc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ASSUNTOS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GERAIS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</a:t>
            </a:r>
            <a:endParaRPr sz="900">
              <a:latin typeface="Century Gothic"/>
              <a:cs typeface="Century Gothic"/>
            </a:endParaRPr>
          </a:p>
          <a:p>
            <a:pPr algn="r" marL="1898014" marR="8255" indent="104775">
              <a:lnSpc>
                <a:spcPct val="142300"/>
              </a:lnSpc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SUPORTE 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ANUIDADE</a:t>
            </a:r>
            <a:endParaRPr sz="900">
              <a:latin typeface="Century Gothic"/>
              <a:cs typeface="Century Gothic"/>
            </a:endParaRPr>
          </a:p>
          <a:p>
            <a:pPr algn="r" marL="1569085" marR="6985" indent="684530">
              <a:lnSpc>
                <a:spcPct val="1423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CAT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FISCALIZACÃO RESSARCIMENTO</a:t>
            </a:r>
            <a:endParaRPr sz="900">
              <a:latin typeface="Century Gothic"/>
              <a:cs typeface="Century Gothic"/>
            </a:endParaRPr>
          </a:p>
          <a:p>
            <a:pPr algn="r" marL="1141730" marR="8890" indent="-320675">
              <a:lnSpc>
                <a:spcPct val="142300"/>
              </a:lnSpc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ACESSO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SICCAU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 CARTEIRA PROFISSIONAL</a:t>
            </a:r>
            <a:endParaRPr sz="900">
              <a:latin typeface="Century Gothic"/>
              <a:cs typeface="Century Gothic"/>
            </a:endParaRPr>
          </a:p>
          <a:p>
            <a:pPr algn="r" marL="12700" marR="5080" indent="170180">
              <a:lnSpc>
                <a:spcPct val="142200"/>
              </a:lnSpc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CERTIDÃO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5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FÍSICA CERTIDÃO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R="7620">
              <a:lnSpc>
                <a:spcPct val="100000"/>
              </a:lnSpc>
              <a:spcBef>
                <a:spcPts val="45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DÍVIDA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ATIVA</a:t>
            </a:r>
            <a:endParaRPr sz="900">
              <a:latin typeface="Century Gothic"/>
              <a:cs typeface="Century Gothic"/>
            </a:endParaRPr>
          </a:p>
          <a:p>
            <a:pPr algn="r" marL="1360170" marR="6350" indent="607695">
              <a:lnSpc>
                <a:spcPts val="1550"/>
              </a:lnSpc>
              <a:spcBef>
                <a:spcPts val="120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ELEIÇÕES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GERAL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  <a:p>
            <a:pPr algn="r" marR="8255">
              <a:lnSpc>
                <a:spcPct val="100000"/>
              </a:lnSpc>
              <a:spcBef>
                <a:spcPts val="325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RDA</a:t>
            </a:r>
            <a:endParaRPr sz="900">
              <a:latin typeface="Century Gothic"/>
              <a:cs typeface="Century Gothic"/>
            </a:endParaRPr>
          </a:p>
          <a:p>
            <a:pPr algn="r" marL="957580" marR="5080" indent="-41275">
              <a:lnSpc>
                <a:spcPct val="142200"/>
              </a:lnSpc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RECLAMAÇÕES ESPECÍFICAS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/>
          <p:nvPr/>
        </p:nvSpPr>
        <p:spPr>
          <a:xfrm>
            <a:off x="5905277" y="0"/>
            <a:ext cx="3638550" cy="5375910"/>
          </a:xfrm>
          <a:custGeom>
            <a:avLst/>
            <a:gdLst/>
            <a:ahLst/>
            <a:cxnLst/>
            <a:rect l="l" t="t" r="r" b="b"/>
            <a:pathLst>
              <a:path w="3638550" h="5375910">
                <a:moveTo>
                  <a:pt x="3638080" y="5375300"/>
                </a:moveTo>
                <a:lnTo>
                  <a:pt x="0" y="5375300"/>
                </a:lnTo>
                <a:lnTo>
                  <a:pt x="0" y="0"/>
                </a:lnTo>
                <a:lnTo>
                  <a:pt x="3638080" y="0"/>
                </a:lnTo>
                <a:lnTo>
                  <a:pt x="3638080" y="5375300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 descr=""/>
          <p:cNvSpPr txBox="1"/>
          <p:nvPr/>
        </p:nvSpPr>
        <p:spPr>
          <a:xfrm>
            <a:off x="6260369" y="4152836"/>
            <a:ext cx="2956560" cy="932815"/>
          </a:xfrm>
          <a:prstGeom prst="rect">
            <a:avLst/>
          </a:prstGeom>
          <a:solidFill>
            <a:srgbClr val="DDE1DA"/>
          </a:solidFill>
        </p:spPr>
        <p:txBody>
          <a:bodyPr wrap="square" lIns="0" tIns="110489" rIns="0" bIns="0" rtlCol="0" vert="horz">
            <a:spAutoFit/>
          </a:bodyPr>
          <a:lstStyle/>
          <a:p>
            <a:pPr algn="ctr" marL="255904" marR="264160" indent="635">
              <a:lnSpc>
                <a:spcPct val="84100"/>
              </a:lnSpc>
              <a:spcBef>
                <a:spcPts val="869"/>
              </a:spcBef>
            </a:pPr>
            <a:r>
              <a:rPr dirty="0" sz="1100" b="1">
                <a:solidFill>
                  <a:srgbClr val="B45F06"/>
                </a:solidFill>
                <a:latin typeface="Century Gothic"/>
                <a:cs typeface="Century Gothic"/>
              </a:rPr>
              <a:t>Das</a:t>
            </a:r>
            <a:r>
              <a:rPr dirty="0" sz="1100" spc="100" b="1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1100" b="1">
                <a:solidFill>
                  <a:srgbClr val="B45F06"/>
                </a:solidFill>
                <a:latin typeface="Century Gothic"/>
                <a:cs typeface="Century Gothic"/>
              </a:rPr>
              <a:t>79</a:t>
            </a:r>
            <a:r>
              <a:rPr dirty="0" sz="1100" spc="90" b="1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1100" b="1">
                <a:solidFill>
                  <a:srgbClr val="B45F06"/>
                </a:solidFill>
                <a:latin typeface="Century Gothic"/>
                <a:cs typeface="Century Gothic"/>
              </a:rPr>
              <a:t>reclamações</a:t>
            </a:r>
            <a:r>
              <a:rPr dirty="0" sz="1100" spc="55" b="1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1100" spc="-20" b="1">
                <a:solidFill>
                  <a:srgbClr val="B45F06"/>
                </a:solidFill>
                <a:latin typeface="Century Gothic"/>
                <a:cs typeface="Century Gothic"/>
              </a:rPr>
              <a:t>sobre </a:t>
            </a:r>
            <a:r>
              <a:rPr dirty="0" sz="1100" b="1">
                <a:solidFill>
                  <a:srgbClr val="B45F06"/>
                </a:solidFill>
                <a:latin typeface="Century Gothic"/>
                <a:cs typeface="Century Gothic"/>
              </a:rPr>
              <a:t>indisponibilidade</a:t>
            </a:r>
            <a:r>
              <a:rPr dirty="0" sz="1100" spc="114" b="1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1100" b="1">
                <a:solidFill>
                  <a:srgbClr val="B45F06"/>
                </a:solidFill>
                <a:latin typeface="Century Gothic"/>
                <a:cs typeface="Century Gothic"/>
              </a:rPr>
              <a:t>do</a:t>
            </a:r>
            <a:r>
              <a:rPr dirty="0" sz="1100" spc="120" b="1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1100" b="1">
                <a:solidFill>
                  <a:srgbClr val="B45F06"/>
                </a:solidFill>
                <a:latin typeface="Century Gothic"/>
                <a:cs typeface="Century Gothic"/>
              </a:rPr>
              <a:t>sistema,</a:t>
            </a:r>
            <a:r>
              <a:rPr dirty="0" sz="1100" spc="114" b="1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1100" spc="-25" b="1">
                <a:solidFill>
                  <a:srgbClr val="B45F06"/>
                </a:solidFill>
                <a:latin typeface="Century Gothic"/>
                <a:cs typeface="Century Gothic"/>
              </a:rPr>
              <a:t>68 </a:t>
            </a:r>
            <a:r>
              <a:rPr dirty="0" sz="1100" b="1">
                <a:solidFill>
                  <a:srgbClr val="B45F06"/>
                </a:solidFill>
                <a:latin typeface="Century Gothic"/>
                <a:cs typeface="Century Gothic"/>
              </a:rPr>
              <a:t>foram</a:t>
            </a:r>
            <a:r>
              <a:rPr dirty="0" sz="1100" spc="60" b="1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1100" b="1">
                <a:solidFill>
                  <a:srgbClr val="B45F06"/>
                </a:solidFill>
                <a:latin typeface="Century Gothic"/>
                <a:cs typeface="Century Gothic"/>
              </a:rPr>
              <a:t>de</a:t>
            </a:r>
            <a:r>
              <a:rPr dirty="0" sz="1100" spc="65" b="1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1100" b="1">
                <a:solidFill>
                  <a:srgbClr val="B45F06"/>
                </a:solidFill>
                <a:latin typeface="Century Gothic"/>
                <a:cs typeface="Century Gothic"/>
              </a:rPr>
              <a:t>janeiro</a:t>
            </a:r>
            <a:r>
              <a:rPr dirty="0" sz="1100" spc="95" b="1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1100" b="1">
                <a:solidFill>
                  <a:srgbClr val="B45F06"/>
                </a:solidFill>
                <a:latin typeface="Century Gothic"/>
                <a:cs typeface="Century Gothic"/>
              </a:rPr>
              <a:t>a</a:t>
            </a:r>
            <a:r>
              <a:rPr dirty="0" sz="1100" spc="50" b="1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1100" b="1">
                <a:solidFill>
                  <a:srgbClr val="B45F06"/>
                </a:solidFill>
                <a:latin typeface="Century Gothic"/>
                <a:cs typeface="Century Gothic"/>
              </a:rPr>
              <a:t>março,</a:t>
            </a:r>
            <a:r>
              <a:rPr dirty="0" sz="1100" spc="60" b="1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B45F06"/>
                </a:solidFill>
                <a:latin typeface="Century Gothic"/>
                <a:cs typeface="Century Gothic"/>
              </a:rPr>
              <a:t>quando </a:t>
            </a:r>
            <a:r>
              <a:rPr dirty="0" sz="1100" b="1">
                <a:solidFill>
                  <a:srgbClr val="B45F06"/>
                </a:solidFill>
                <a:latin typeface="Century Gothic"/>
                <a:cs typeface="Century Gothic"/>
              </a:rPr>
              <a:t>são</a:t>
            </a:r>
            <a:r>
              <a:rPr dirty="0" sz="1100" spc="80" b="1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1100" b="1">
                <a:solidFill>
                  <a:srgbClr val="B45F06"/>
                </a:solidFill>
                <a:latin typeface="Century Gothic"/>
                <a:cs typeface="Century Gothic"/>
              </a:rPr>
              <a:t>gerados</a:t>
            </a:r>
            <a:r>
              <a:rPr dirty="0" sz="1100" spc="75" b="1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1100" b="1">
                <a:solidFill>
                  <a:srgbClr val="B45F06"/>
                </a:solidFill>
                <a:latin typeface="Century Gothic"/>
                <a:cs typeface="Century Gothic"/>
              </a:rPr>
              <a:t>os</a:t>
            </a:r>
            <a:r>
              <a:rPr dirty="0" sz="1100" spc="70" b="1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1100" b="1">
                <a:solidFill>
                  <a:srgbClr val="B45F06"/>
                </a:solidFill>
                <a:latin typeface="Century Gothic"/>
                <a:cs typeface="Century Gothic"/>
              </a:rPr>
              <a:t>boletos</a:t>
            </a:r>
            <a:r>
              <a:rPr dirty="0" sz="1100" spc="55" b="1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1100" spc="-25" b="1">
                <a:solidFill>
                  <a:srgbClr val="B45F06"/>
                </a:solidFill>
                <a:latin typeface="Century Gothic"/>
                <a:cs typeface="Century Gothic"/>
              </a:rPr>
              <a:t>de </a:t>
            </a:r>
            <a:r>
              <a:rPr dirty="0" sz="1100" spc="-10" b="1">
                <a:solidFill>
                  <a:srgbClr val="B45F06"/>
                </a:solidFill>
                <a:latin typeface="Century Gothic"/>
                <a:cs typeface="Century Gothic"/>
              </a:rPr>
              <a:t>anuidade.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9" name="object 29" descr=""/>
          <p:cNvSpPr/>
          <p:nvPr/>
        </p:nvSpPr>
        <p:spPr>
          <a:xfrm>
            <a:off x="287813" y="295592"/>
            <a:ext cx="0" cy="1289685"/>
          </a:xfrm>
          <a:custGeom>
            <a:avLst/>
            <a:gdLst/>
            <a:ahLst/>
            <a:cxnLst/>
            <a:rect l="l" t="t" r="r" b="b"/>
            <a:pathLst>
              <a:path w="0" h="1289685">
                <a:moveTo>
                  <a:pt x="0" y="0"/>
                </a:moveTo>
                <a:lnTo>
                  <a:pt x="0" y="1289304"/>
                </a:lnTo>
              </a:path>
            </a:pathLst>
          </a:custGeom>
          <a:ln w="45719">
            <a:solidFill>
              <a:srgbClr val="B45F0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 descr=""/>
          <p:cNvSpPr/>
          <p:nvPr/>
        </p:nvSpPr>
        <p:spPr>
          <a:xfrm>
            <a:off x="6370097" y="611060"/>
            <a:ext cx="407034" cy="0"/>
          </a:xfrm>
          <a:custGeom>
            <a:avLst/>
            <a:gdLst/>
            <a:ahLst/>
            <a:cxnLst/>
            <a:rect l="l" t="t" r="r" b="b"/>
            <a:pathLst>
              <a:path w="407034" h="0">
                <a:moveTo>
                  <a:pt x="0" y="0"/>
                </a:moveTo>
                <a:lnTo>
                  <a:pt x="406908" y="0"/>
                </a:lnTo>
              </a:path>
            </a:pathLst>
          </a:custGeom>
          <a:ln w="45719">
            <a:solidFill>
              <a:srgbClr val="DDE1D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>
            <a:spLocks noGrp="1"/>
          </p:cNvSpPr>
          <p:nvPr>
            <p:ph type="title"/>
          </p:nvPr>
        </p:nvSpPr>
        <p:spPr>
          <a:xfrm>
            <a:off x="523529" y="208635"/>
            <a:ext cx="1875155" cy="478790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3970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B45F06"/>
                </a:solidFill>
              </a:rPr>
              <a:t>RECLAMAÇÃO</a:t>
            </a:r>
          </a:p>
          <a:p>
            <a:pPr marL="12700">
              <a:lnSpc>
                <a:spcPts val="1235"/>
              </a:lnSpc>
            </a:pPr>
            <a:r>
              <a:rPr dirty="0" sz="1150">
                <a:solidFill>
                  <a:srgbClr val="B45F06"/>
                </a:solidFill>
              </a:rPr>
              <a:t>ABR</a:t>
            </a:r>
            <a:r>
              <a:rPr dirty="0" sz="1150" spc="30">
                <a:solidFill>
                  <a:srgbClr val="B45F06"/>
                </a:solidFill>
              </a:rPr>
              <a:t> </a:t>
            </a:r>
            <a:r>
              <a:rPr dirty="0" sz="1150" spc="-25">
                <a:solidFill>
                  <a:srgbClr val="B45F06"/>
                </a:solidFill>
              </a:rPr>
              <a:t>22</a:t>
            </a:r>
            <a:endParaRPr sz="1150"/>
          </a:p>
        </p:txBody>
      </p:sp>
      <p:sp>
        <p:nvSpPr>
          <p:cNvPr id="32" name="object 32" descr=""/>
          <p:cNvSpPr txBox="1"/>
          <p:nvPr/>
        </p:nvSpPr>
        <p:spPr>
          <a:xfrm>
            <a:off x="6311701" y="646653"/>
            <a:ext cx="1924685" cy="105854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5240">
              <a:lnSpc>
                <a:spcPts val="4065"/>
              </a:lnSpc>
              <a:spcBef>
                <a:spcPts val="114"/>
              </a:spcBef>
            </a:pPr>
            <a:r>
              <a:rPr dirty="0" sz="3550" spc="-10" b="1">
                <a:solidFill>
                  <a:srgbClr val="DDE1DA"/>
                </a:solidFill>
                <a:latin typeface="Century Gothic"/>
                <a:cs typeface="Century Gothic"/>
              </a:rPr>
              <a:t>28,9%</a:t>
            </a:r>
            <a:endParaRPr sz="3550">
              <a:latin typeface="Century Gothic"/>
              <a:cs typeface="Century Gothic"/>
            </a:endParaRPr>
          </a:p>
          <a:p>
            <a:pPr marL="12700" marR="5080">
              <a:lnSpc>
                <a:spcPts val="1910"/>
              </a:lnSpc>
              <a:spcBef>
                <a:spcPts val="229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assuntos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correlatos</a:t>
            </a:r>
            <a:r>
              <a:rPr dirty="0" sz="1950" spc="-6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25">
                <a:solidFill>
                  <a:srgbClr val="DDE1DA"/>
                </a:solidFill>
                <a:latin typeface="Century Gothic"/>
                <a:cs typeface="Century Gothic"/>
              </a:rPr>
              <a:t>RRT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1267198" y="4606651"/>
            <a:ext cx="1011555" cy="5334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r" marR="5080">
              <a:lnSpc>
                <a:spcPts val="2210"/>
              </a:lnSpc>
              <a:spcBef>
                <a:spcPts val="90"/>
              </a:spcBef>
            </a:pPr>
            <a:r>
              <a:rPr dirty="0" sz="1950" spc="-25" b="1">
                <a:solidFill>
                  <a:srgbClr val="B45F06"/>
                </a:solidFill>
                <a:latin typeface="Century Gothic"/>
                <a:cs typeface="Century Gothic"/>
              </a:rPr>
              <a:t>5%</a:t>
            </a:r>
            <a:endParaRPr sz="1950">
              <a:latin typeface="Century Gothic"/>
              <a:cs typeface="Century Gothic"/>
            </a:endParaRPr>
          </a:p>
          <a:p>
            <a:pPr algn="r" marR="8255">
              <a:lnSpc>
                <a:spcPts val="1789"/>
              </a:lnSpc>
            </a:pPr>
            <a:r>
              <a:rPr dirty="0" sz="1600" spc="-10">
                <a:solidFill>
                  <a:srgbClr val="B45F06"/>
                </a:solidFill>
                <a:latin typeface="Century Gothic"/>
                <a:cs typeface="Century Gothic"/>
              </a:rPr>
              <a:t>anônimas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6314686" y="2171271"/>
            <a:ext cx="2253615" cy="7505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2250"/>
              </a:lnSpc>
              <a:spcBef>
                <a:spcPts val="9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39065" indent="-126364">
              <a:lnSpc>
                <a:spcPts val="1125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baixa</a:t>
            </a:r>
            <a:r>
              <a:rPr dirty="0" sz="1100" spc="4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</a:t>
            </a:r>
            <a:r>
              <a:rPr dirty="0" sz="1100" spc="8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pagamento;</a:t>
            </a:r>
            <a:endParaRPr sz="1100">
              <a:latin typeface="Century Gothic"/>
              <a:cs typeface="Century Gothic"/>
            </a:endParaRPr>
          </a:p>
          <a:p>
            <a:pPr marL="139065" indent="-126364">
              <a:lnSpc>
                <a:spcPts val="1115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ead</a:t>
            </a:r>
            <a:r>
              <a:rPr dirty="0" sz="1100" spc="4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–</a:t>
            </a:r>
            <a:r>
              <a:rPr dirty="0" sz="1100" spc="5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ensino</a:t>
            </a:r>
            <a:r>
              <a:rPr dirty="0" sz="1100" spc="4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à</a:t>
            </a:r>
            <a:r>
              <a:rPr dirty="0" sz="1100" spc="6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distância;</a:t>
            </a:r>
            <a:endParaRPr sz="1100">
              <a:latin typeface="Century Gothic"/>
              <a:cs typeface="Century Gothic"/>
            </a:endParaRPr>
          </a:p>
          <a:p>
            <a:pPr marL="139065" indent="-126364">
              <a:lnSpc>
                <a:spcPts val="1220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cau/uf</a:t>
            </a:r>
            <a:r>
              <a:rPr dirty="0" sz="1100" spc="6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-</a:t>
            </a:r>
            <a:r>
              <a:rPr dirty="0" sz="1100" spc="8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postura</a:t>
            </a:r>
            <a:r>
              <a:rPr dirty="0" sz="1100" spc="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inadequada.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23109" y="1386776"/>
            <a:ext cx="1321307" cy="1080515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0" y="0"/>
            <a:ext cx="2350135" cy="5375910"/>
            <a:chOff x="0" y="0"/>
            <a:chExt cx="2350135" cy="5375910"/>
          </a:xfrm>
        </p:grpSpPr>
        <p:sp>
          <p:nvSpPr>
            <p:cNvPr id="4" name="object 4" descr=""/>
            <p:cNvSpPr/>
            <p:nvPr/>
          </p:nvSpPr>
          <p:spPr>
            <a:xfrm>
              <a:off x="0" y="0"/>
              <a:ext cx="2350135" cy="5375910"/>
            </a:xfrm>
            <a:custGeom>
              <a:avLst/>
              <a:gdLst/>
              <a:ahLst/>
              <a:cxnLst/>
              <a:rect l="l" t="t" r="r" b="b"/>
              <a:pathLst>
                <a:path w="2350135" h="5375910">
                  <a:moveTo>
                    <a:pt x="0" y="5375300"/>
                  </a:moveTo>
                  <a:lnTo>
                    <a:pt x="0" y="0"/>
                  </a:lnTo>
                  <a:lnTo>
                    <a:pt x="2349785" y="0"/>
                  </a:lnTo>
                  <a:lnTo>
                    <a:pt x="2349785" y="5375300"/>
                  </a:lnTo>
                  <a:lnTo>
                    <a:pt x="0" y="5375300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342677" y="1924748"/>
              <a:ext cx="1640205" cy="1531620"/>
            </a:xfrm>
            <a:custGeom>
              <a:avLst/>
              <a:gdLst/>
              <a:ahLst/>
              <a:cxnLst/>
              <a:rect l="l" t="t" r="r" b="b"/>
              <a:pathLst>
                <a:path w="1640205" h="1531620">
                  <a:moveTo>
                    <a:pt x="62484" y="742188"/>
                  </a:moveTo>
                  <a:lnTo>
                    <a:pt x="1524" y="740664"/>
                  </a:lnTo>
                  <a:lnTo>
                    <a:pt x="0" y="766572"/>
                  </a:lnTo>
                  <a:lnTo>
                    <a:pt x="1524" y="804672"/>
                  </a:lnTo>
                  <a:lnTo>
                    <a:pt x="62484" y="803148"/>
                  </a:lnTo>
                  <a:lnTo>
                    <a:pt x="62484" y="742188"/>
                  </a:lnTo>
                  <a:close/>
                </a:path>
                <a:path w="1640205" h="1531620">
                  <a:moveTo>
                    <a:pt x="76187" y="897636"/>
                  </a:moveTo>
                  <a:lnTo>
                    <a:pt x="70091" y="871728"/>
                  </a:lnTo>
                  <a:lnTo>
                    <a:pt x="71615" y="873252"/>
                  </a:lnTo>
                  <a:lnTo>
                    <a:pt x="71348" y="871728"/>
                  </a:lnTo>
                  <a:lnTo>
                    <a:pt x="65519" y="839724"/>
                  </a:lnTo>
                  <a:lnTo>
                    <a:pt x="4559" y="847344"/>
                  </a:lnTo>
                  <a:lnTo>
                    <a:pt x="9131" y="882396"/>
                  </a:lnTo>
                  <a:lnTo>
                    <a:pt x="15227" y="909828"/>
                  </a:lnTo>
                  <a:lnTo>
                    <a:pt x="76187" y="897636"/>
                  </a:lnTo>
                  <a:close/>
                </a:path>
                <a:path w="1640205" h="1531620">
                  <a:moveTo>
                    <a:pt x="77724" y="624852"/>
                  </a:moveTo>
                  <a:lnTo>
                    <a:pt x="16764" y="614172"/>
                  </a:lnTo>
                  <a:lnTo>
                    <a:pt x="9144" y="649224"/>
                  </a:lnTo>
                  <a:lnTo>
                    <a:pt x="6096" y="676656"/>
                  </a:lnTo>
                  <a:lnTo>
                    <a:pt x="67056" y="684276"/>
                  </a:lnTo>
                  <a:lnTo>
                    <a:pt x="71348" y="659892"/>
                  </a:lnTo>
                  <a:lnTo>
                    <a:pt x="71628" y="658368"/>
                  </a:lnTo>
                  <a:lnTo>
                    <a:pt x="70104" y="659892"/>
                  </a:lnTo>
                  <a:lnTo>
                    <a:pt x="77724" y="624852"/>
                  </a:lnTo>
                  <a:close/>
                </a:path>
                <a:path w="1640205" h="1531620">
                  <a:moveTo>
                    <a:pt x="109715" y="1010412"/>
                  </a:moveTo>
                  <a:lnTo>
                    <a:pt x="108953" y="1008888"/>
                  </a:lnTo>
                  <a:lnTo>
                    <a:pt x="108191" y="1007364"/>
                  </a:lnTo>
                  <a:lnTo>
                    <a:pt x="108191" y="1008888"/>
                  </a:lnTo>
                  <a:lnTo>
                    <a:pt x="96532" y="975360"/>
                  </a:lnTo>
                  <a:lnTo>
                    <a:pt x="95999" y="973836"/>
                  </a:lnTo>
                  <a:lnTo>
                    <a:pt x="95999" y="975360"/>
                  </a:lnTo>
                  <a:lnTo>
                    <a:pt x="89903" y="954024"/>
                  </a:lnTo>
                  <a:lnTo>
                    <a:pt x="30467" y="972312"/>
                  </a:lnTo>
                  <a:lnTo>
                    <a:pt x="38087" y="993648"/>
                  </a:lnTo>
                  <a:lnTo>
                    <a:pt x="51803" y="1034796"/>
                  </a:lnTo>
                  <a:lnTo>
                    <a:pt x="109715" y="1010412"/>
                  </a:lnTo>
                  <a:close/>
                </a:path>
                <a:path w="1640205" h="1531620">
                  <a:moveTo>
                    <a:pt x="112776" y="513588"/>
                  </a:moveTo>
                  <a:lnTo>
                    <a:pt x="54864" y="490728"/>
                  </a:lnTo>
                  <a:lnTo>
                    <a:pt x="50292" y="501396"/>
                  </a:lnTo>
                  <a:lnTo>
                    <a:pt x="33528" y="551688"/>
                  </a:lnTo>
                  <a:lnTo>
                    <a:pt x="92964" y="568452"/>
                  </a:lnTo>
                  <a:lnTo>
                    <a:pt x="96012" y="556260"/>
                  </a:lnTo>
                  <a:lnTo>
                    <a:pt x="96012" y="557784"/>
                  </a:lnTo>
                  <a:lnTo>
                    <a:pt x="96532" y="556260"/>
                  </a:lnTo>
                  <a:lnTo>
                    <a:pt x="108204" y="522732"/>
                  </a:lnTo>
                  <a:lnTo>
                    <a:pt x="108204" y="524256"/>
                  </a:lnTo>
                  <a:lnTo>
                    <a:pt x="108851" y="522732"/>
                  </a:lnTo>
                  <a:lnTo>
                    <a:pt x="112776" y="513588"/>
                  </a:lnTo>
                  <a:close/>
                </a:path>
                <a:path w="1640205" h="1531620">
                  <a:moveTo>
                    <a:pt x="163055" y="1115568"/>
                  </a:moveTo>
                  <a:lnTo>
                    <a:pt x="152387" y="1100328"/>
                  </a:lnTo>
                  <a:lnTo>
                    <a:pt x="153911" y="1101852"/>
                  </a:lnTo>
                  <a:lnTo>
                    <a:pt x="153047" y="1100328"/>
                  </a:lnTo>
                  <a:lnTo>
                    <a:pt x="135623" y="1069848"/>
                  </a:lnTo>
                  <a:lnTo>
                    <a:pt x="137147" y="1071372"/>
                  </a:lnTo>
                  <a:lnTo>
                    <a:pt x="136385" y="1069848"/>
                  </a:lnTo>
                  <a:lnTo>
                    <a:pt x="134099" y="1065276"/>
                  </a:lnTo>
                  <a:lnTo>
                    <a:pt x="77711" y="1091184"/>
                  </a:lnTo>
                  <a:lnTo>
                    <a:pt x="82283" y="1098804"/>
                  </a:lnTo>
                  <a:lnTo>
                    <a:pt x="109715" y="1149096"/>
                  </a:lnTo>
                  <a:lnTo>
                    <a:pt x="163055" y="1115568"/>
                  </a:lnTo>
                  <a:close/>
                </a:path>
                <a:path w="1640205" h="1531620">
                  <a:moveTo>
                    <a:pt x="166116" y="408444"/>
                  </a:moveTo>
                  <a:lnTo>
                    <a:pt x="114300" y="376428"/>
                  </a:lnTo>
                  <a:lnTo>
                    <a:pt x="100584" y="399288"/>
                  </a:lnTo>
                  <a:lnTo>
                    <a:pt x="82296" y="431292"/>
                  </a:lnTo>
                  <a:lnTo>
                    <a:pt x="137160" y="460248"/>
                  </a:lnTo>
                  <a:lnTo>
                    <a:pt x="153085" y="431292"/>
                  </a:lnTo>
                  <a:lnTo>
                    <a:pt x="153924" y="429768"/>
                  </a:lnTo>
                  <a:lnTo>
                    <a:pt x="152400" y="431292"/>
                  </a:lnTo>
                  <a:lnTo>
                    <a:pt x="166116" y="408444"/>
                  </a:lnTo>
                  <a:close/>
                </a:path>
                <a:path w="1640205" h="1531620">
                  <a:moveTo>
                    <a:pt x="233159" y="1211580"/>
                  </a:moveTo>
                  <a:lnTo>
                    <a:pt x="211823" y="1185672"/>
                  </a:lnTo>
                  <a:lnTo>
                    <a:pt x="213347" y="1187196"/>
                  </a:lnTo>
                  <a:lnTo>
                    <a:pt x="212128" y="1185672"/>
                  </a:lnTo>
                  <a:lnTo>
                    <a:pt x="195059" y="1164336"/>
                  </a:lnTo>
                  <a:lnTo>
                    <a:pt x="146291" y="1202436"/>
                  </a:lnTo>
                  <a:lnTo>
                    <a:pt x="164579" y="1225296"/>
                  </a:lnTo>
                  <a:lnTo>
                    <a:pt x="185915" y="1251204"/>
                  </a:lnTo>
                  <a:lnTo>
                    <a:pt x="233159" y="1211580"/>
                  </a:lnTo>
                  <a:close/>
                </a:path>
                <a:path w="1640205" h="1531620">
                  <a:moveTo>
                    <a:pt x="237744" y="315480"/>
                  </a:moveTo>
                  <a:lnTo>
                    <a:pt x="192024" y="272808"/>
                  </a:lnTo>
                  <a:lnTo>
                    <a:pt x="188976" y="277380"/>
                  </a:lnTo>
                  <a:lnTo>
                    <a:pt x="164592" y="306336"/>
                  </a:lnTo>
                  <a:lnTo>
                    <a:pt x="150876" y="323100"/>
                  </a:lnTo>
                  <a:lnTo>
                    <a:pt x="199644" y="361200"/>
                  </a:lnTo>
                  <a:lnTo>
                    <a:pt x="212102" y="345960"/>
                  </a:lnTo>
                  <a:lnTo>
                    <a:pt x="213360" y="344436"/>
                  </a:lnTo>
                  <a:lnTo>
                    <a:pt x="211836" y="345960"/>
                  </a:lnTo>
                  <a:lnTo>
                    <a:pt x="234696" y="318528"/>
                  </a:lnTo>
                  <a:lnTo>
                    <a:pt x="237744" y="315480"/>
                  </a:lnTo>
                  <a:close/>
                </a:path>
                <a:path w="1640205" h="1531620">
                  <a:moveTo>
                    <a:pt x="316979" y="1292352"/>
                  </a:moveTo>
                  <a:lnTo>
                    <a:pt x="311264" y="1287780"/>
                  </a:lnTo>
                  <a:lnTo>
                    <a:pt x="309359" y="1286256"/>
                  </a:lnTo>
                  <a:lnTo>
                    <a:pt x="310883" y="1287780"/>
                  </a:lnTo>
                  <a:lnTo>
                    <a:pt x="283451" y="1263396"/>
                  </a:lnTo>
                  <a:lnTo>
                    <a:pt x="274307" y="1254252"/>
                  </a:lnTo>
                  <a:lnTo>
                    <a:pt x="230111" y="1298448"/>
                  </a:lnTo>
                  <a:lnTo>
                    <a:pt x="240779" y="1309116"/>
                  </a:lnTo>
                  <a:lnTo>
                    <a:pt x="278879" y="1341120"/>
                  </a:lnTo>
                  <a:lnTo>
                    <a:pt x="316979" y="1292352"/>
                  </a:lnTo>
                  <a:close/>
                </a:path>
                <a:path w="1640205" h="1531620">
                  <a:moveTo>
                    <a:pt x="324612" y="233184"/>
                  </a:moveTo>
                  <a:lnTo>
                    <a:pt x="284988" y="185940"/>
                  </a:lnTo>
                  <a:lnTo>
                    <a:pt x="269748" y="198132"/>
                  </a:lnTo>
                  <a:lnTo>
                    <a:pt x="240792" y="222516"/>
                  </a:lnTo>
                  <a:lnTo>
                    <a:pt x="236220" y="228612"/>
                  </a:lnTo>
                  <a:lnTo>
                    <a:pt x="278892" y="272808"/>
                  </a:lnTo>
                  <a:lnTo>
                    <a:pt x="283464" y="268236"/>
                  </a:lnTo>
                  <a:lnTo>
                    <a:pt x="310896" y="243852"/>
                  </a:lnTo>
                  <a:lnTo>
                    <a:pt x="309372" y="245376"/>
                  </a:lnTo>
                  <a:lnTo>
                    <a:pt x="311277" y="243852"/>
                  </a:lnTo>
                  <a:lnTo>
                    <a:pt x="324612" y="233184"/>
                  </a:lnTo>
                  <a:close/>
                </a:path>
                <a:path w="1640205" h="1531620">
                  <a:moveTo>
                    <a:pt x="414515" y="1360932"/>
                  </a:moveTo>
                  <a:lnTo>
                    <a:pt x="397179" y="1350264"/>
                  </a:lnTo>
                  <a:lnTo>
                    <a:pt x="394703" y="1348740"/>
                  </a:lnTo>
                  <a:lnTo>
                    <a:pt x="396227" y="1350264"/>
                  </a:lnTo>
                  <a:lnTo>
                    <a:pt x="367931" y="1330452"/>
                  </a:lnTo>
                  <a:lnTo>
                    <a:pt x="365747" y="1328928"/>
                  </a:lnTo>
                  <a:lnTo>
                    <a:pt x="329171" y="1379220"/>
                  </a:lnTo>
                  <a:lnTo>
                    <a:pt x="330695" y="1380744"/>
                  </a:lnTo>
                  <a:lnTo>
                    <a:pt x="362699" y="1402080"/>
                  </a:lnTo>
                  <a:lnTo>
                    <a:pt x="384035" y="1414272"/>
                  </a:lnTo>
                  <a:lnTo>
                    <a:pt x="414515" y="1360932"/>
                  </a:lnTo>
                  <a:close/>
                </a:path>
                <a:path w="1640205" h="1531620">
                  <a:moveTo>
                    <a:pt x="422148" y="166128"/>
                  </a:moveTo>
                  <a:lnTo>
                    <a:pt x="390144" y="112788"/>
                  </a:lnTo>
                  <a:lnTo>
                    <a:pt x="362712" y="129552"/>
                  </a:lnTo>
                  <a:lnTo>
                    <a:pt x="336804" y="146316"/>
                  </a:lnTo>
                  <a:lnTo>
                    <a:pt x="370332" y="198132"/>
                  </a:lnTo>
                  <a:lnTo>
                    <a:pt x="396240" y="181368"/>
                  </a:lnTo>
                  <a:lnTo>
                    <a:pt x="394716" y="182892"/>
                  </a:lnTo>
                  <a:lnTo>
                    <a:pt x="397205" y="181368"/>
                  </a:lnTo>
                  <a:lnTo>
                    <a:pt x="422148" y="166128"/>
                  </a:lnTo>
                  <a:close/>
                </a:path>
                <a:path w="1640205" h="1531620">
                  <a:moveTo>
                    <a:pt x="521195" y="1414272"/>
                  </a:moveTo>
                  <a:lnTo>
                    <a:pt x="490715" y="1400556"/>
                  </a:lnTo>
                  <a:lnTo>
                    <a:pt x="492239" y="1400556"/>
                  </a:lnTo>
                  <a:lnTo>
                    <a:pt x="466331" y="1389888"/>
                  </a:lnTo>
                  <a:lnTo>
                    <a:pt x="440423" y="1444752"/>
                  </a:lnTo>
                  <a:lnTo>
                    <a:pt x="466331" y="1456944"/>
                  </a:lnTo>
                  <a:lnTo>
                    <a:pt x="498335" y="1470660"/>
                  </a:lnTo>
                  <a:lnTo>
                    <a:pt x="521195" y="1414272"/>
                  </a:lnTo>
                  <a:close/>
                </a:path>
                <a:path w="1640205" h="1531620">
                  <a:moveTo>
                    <a:pt x="528828" y="115836"/>
                  </a:moveTo>
                  <a:lnTo>
                    <a:pt x="507492" y="57924"/>
                  </a:lnTo>
                  <a:lnTo>
                    <a:pt x="501396" y="59448"/>
                  </a:lnTo>
                  <a:lnTo>
                    <a:pt x="466344" y="74688"/>
                  </a:lnTo>
                  <a:lnTo>
                    <a:pt x="448056" y="83820"/>
                  </a:lnTo>
                  <a:lnTo>
                    <a:pt x="473964" y="138696"/>
                  </a:lnTo>
                  <a:lnTo>
                    <a:pt x="492252" y="131076"/>
                  </a:lnTo>
                  <a:lnTo>
                    <a:pt x="490728" y="131076"/>
                  </a:lnTo>
                  <a:lnTo>
                    <a:pt x="525780" y="115836"/>
                  </a:lnTo>
                  <a:lnTo>
                    <a:pt x="524256" y="117360"/>
                  </a:lnTo>
                  <a:lnTo>
                    <a:pt x="528828" y="115836"/>
                  </a:lnTo>
                  <a:close/>
                </a:path>
                <a:path w="1640205" h="1531620">
                  <a:moveTo>
                    <a:pt x="633971" y="1449324"/>
                  </a:moveTo>
                  <a:lnTo>
                    <a:pt x="629399" y="1447800"/>
                  </a:lnTo>
                  <a:lnTo>
                    <a:pt x="630923" y="1447800"/>
                  </a:lnTo>
                  <a:lnTo>
                    <a:pt x="594347" y="1438656"/>
                  </a:lnTo>
                  <a:lnTo>
                    <a:pt x="595871" y="1438656"/>
                  </a:lnTo>
                  <a:lnTo>
                    <a:pt x="577583" y="1434084"/>
                  </a:lnTo>
                  <a:lnTo>
                    <a:pt x="559295" y="1491996"/>
                  </a:lnTo>
                  <a:lnTo>
                    <a:pt x="577583" y="1498092"/>
                  </a:lnTo>
                  <a:lnTo>
                    <a:pt x="615683" y="1508760"/>
                  </a:lnTo>
                  <a:lnTo>
                    <a:pt x="620255" y="1508760"/>
                  </a:lnTo>
                  <a:lnTo>
                    <a:pt x="633971" y="1449324"/>
                  </a:lnTo>
                  <a:close/>
                </a:path>
                <a:path w="1640205" h="1531620">
                  <a:moveTo>
                    <a:pt x="641604" y="80772"/>
                  </a:moveTo>
                  <a:lnTo>
                    <a:pt x="629412" y="21336"/>
                  </a:lnTo>
                  <a:lnTo>
                    <a:pt x="615696" y="22860"/>
                  </a:lnTo>
                  <a:lnTo>
                    <a:pt x="566928" y="36576"/>
                  </a:lnTo>
                  <a:lnTo>
                    <a:pt x="585216" y="96012"/>
                  </a:lnTo>
                  <a:lnTo>
                    <a:pt x="595884" y="92964"/>
                  </a:lnTo>
                  <a:lnTo>
                    <a:pt x="594360" y="92964"/>
                  </a:lnTo>
                  <a:lnTo>
                    <a:pt x="630936" y="83820"/>
                  </a:lnTo>
                  <a:lnTo>
                    <a:pt x="629412" y="83820"/>
                  </a:lnTo>
                  <a:lnTo>
                    <a:pt x="641604" y="80772"/>
                  </a:lnTo>
                  <a:close/>
                </a:path>
                <a:path w="1640205" h="1531620">
                  <a:moveTo>
                    <a:pt x="751319" y="1467612"/>
                  </a:moveTo>
                  <a:lnTo>
                    <a:pt x="743699" y="1467612"/>
                  </a:lnTo>
                  <a:lnTo>
                    <a:pt x="704075" y="1463040"/>
                  </a:lnTo>
                  <a:lnTo>
                    <a:pt x="705599" y="1463040"/>
                  </a:lnTo>
                  <a:lnTo>
                    <a:pt x="693407" y="1459992"/>
                  </a:lnTo>
                  <a:lnTo>
                    <a:pt x="682739" y="1520952"/>
                  </a:lnTo>
                  <a:lnTo>
                    <a:pt x="696455" y="1524000"/>
                  </a:lnTo>
                  <a:lnTo>
                    <a:pt x="737603" y="1528572"/>
                  </a:lnTo>
                  <a:lnTo>
                    <a:pt x="746747" y="1528572"/>
                  </a:lnTo>
                  <a:lnTo>
                    <a:pt x="751319" y="1467612"/>
                  </a:lnTo>
                  <a:close/>
                </a:path>
                <a:path w="1640205" h="1531620">
                  <a:moveTo>
                    <a:pt x="758952" y="64008"/>
                  </a:moveTo>
                  <a:lnTo>
                    <a:pt x="755904" y="1524"/>
                  </a:lnTo>
                  <a:lnTo>
                    <a:pt x="737616" y="3048"/>
                  </a:lnTo>
                  <a:lnTo>
                    <a:pt x="696468" y="7620"/>
                  </a:lnTo>
                  <a:lnTo>
                    <a:pt x="690372" y="9144"/>
                  </a:lnTo>
                  <a:lnTo>
                    <a:pt x="701040" y="70104"/>
                  </a:lnTo>
                  <a:lnTo>
                    <a:pt x="705612" y="68580"/>
                  </a:lnTo>
                  <a:lnTo>
                    <a:pt x="704088" y="70104"/>
                  </a:lnTo>
                  <a:lnTo>
                    <a:pt x="713994" y="68580"/>
                  </a:lnTo>
                  <a:lnTo>
                    <a:pt x="743712" y="64008"/>
                  </a:lnTo>
                  <a:lnTo>
                    <a:pt x="742188" y="65532"/>
                  </a:lnTo>
                  <a:lnTo>
                    <a:pt x="758952" y="64008"/>
                  </a:lnTo>
                  <a:close/>
                </a:path>
                <a:path w="1640205" h="1531620">
                  <a:moveTo>
                    <a:pt x="874763" y="1530096"/>
                  </a:moveTo>
                  <a:lnTo>
                    <a:pt x="870191" y="1469136"/>
                  </a:lnTo>
                  <a:lnTo>
                    <a:pt x="861047" y="1469136"/>
                  </a:lnTo>
                  <a:lnTo>
                    <a:pt x="819899" y="1470660"/>
                  </a:lnTo>
                  <a:lnTo>
                    <a:pt x="812279" y="1470660"/>
                  </a:lnTo>
                  <a:lnTo>
                    <a:pt x="810755" y="1531620"/>
                  </a:lnTo>
                  <a:lnTo>
                    <a:pt x="862571" y="1531620"/>
                  </a:lnTo>
                  <a:lnTo>
                    <a:pt x="874763" y="1530096"/>
                  </a:lnTo>
                  <a:close/>
                </a:path>
                <a:path w="1640205" h="1531620">
                  <a:moveTo>
                    <a:pt x="882396" y="1524"/>
                  </a:moveTo>
                  <a:lnTo>
                    <a:pt x="862584" y="0"/>
                  </a:lnTo>
                  <a:lnTo>
                    <a:pt x="818388" y="0"/>
                  </a:lnTo>
                  <a:lnTo>
                    <a:pt x="819912" y="60960"/>
                  </a:lnTo>
                  <a:lnTo>
                    <a:pt x="861060" y="62484"/>
                  </a:lnTo>
                  <a:lnTo>
                    <a:pt x="859536" y="62484"/>
                  </a:lnTo>
                  <a:lnTo>
                    <a:pt x="877824" y="64008"/>
                  </a:lnTo>
                  <a:lnTo>
                    <a:pt x="882396" y="1524"/>
                  </a:lnTo>
                  <a:close/>
                </a:path>
                <a:path w="1640205" h="1531620">
                  <a:moveTo>
                    <a:pt x="1001255" y="1513332"/>
                  </a:moveTo>
                  <a:lnTo>
                    <a:pt x="988568" y="1456944"/>
                  </a:lnTo>
                  <a:lnTo>
                    <a:pt x="987539" y="1452372"/>
                  </a:lnTo>
                  <a:lnTo>
                    <a:pt x="973823" y="1456944"/>
                  </a:lnTo>
                  <a:lnTo>
                    <a:pt x="973823" y="1455420"/>
                  </a:lnTo>
                  <a:lnTo>
                    <a:pt x="935723" y="1463040"/>
                  </a:lnTo>
                  <a:lnTo>
                    <a:pt x="929627" y="1463040"/>
                  </a:lnTo>
                  <a:lnTo>
                    <a:pt x="937247" y="1524000"/>
                  </a:lnTo>
                  <a:lnTo>
                    <a:pt x="944867" y="1524000"/>
                  </a:lnTo>
                  <a:lnTo>
                    <a:pt x="986015" y="1516380"/>
                  </a:lnTo>
                  <a:lnTo>
                    <a:pt x="1001255" y="1513332"/>
                  </a:lnTo>
                  <a:close/>
                </a:path>
                <a:path w="1640205" h="1531620">
                  <a:moveTo>
                    <a:pt x="1008888" y="19812"/>
                  </a:moveTo>
                  <a:lnTo>
                    <a:pt x="986028" y="15240"/>
                  </a:lnTo>
                  <a:lnTo>
                    <a:pt x="947928" y="9144"/>
                  </a:lnTo>
                  <a:lnTo>
                    <a:pt x="937260" y="70104"/>
                  </a:lnTo>
                  <a:lnTo>
                    <a:pt x="973836" y="76200"/>
                  </a:lnTo>
                  <a:lnTo>
                    <a:pt x="973836" y="74676"/>
                  </a:lnTo>
                  <a:lnTo>
                    <a:pt x="996696" y="80772"/>
                  </a:lnTo>
                  <a:lnTo>
                    <a:pt x="997915" y="74676"/>
                  </a:lnTo>
                  <a:lnTo>
                    <a:pt x="1008888" y="19812"/>
                  </a:lnTo>
                  <a:close/>
                </a:path>
                <a:path w="1640205" h="1531620">
                  <a:moveTo>
                    <a:pt x="1123175" y="1478280"/>
                  </a:moveTo>
                  <a:lnTo>
                    <a:pt x="1101839" y="1420368"/>
                  </a:lnTo>
                  <a:lnTo>
                    <a:pt x="1080503" y="1427988"/>
                  </a:lnTo>
                  <a:lnTo>
                    <a:pt x="1082027" y="1427988"/>
                  </a:lnTo>
                  <a:lnTo>
                    <a:pt x="1045451" y="1438656"/>
                  </a:lnTo>
                  <a:lnTo>
                    <a:pt x="1046975" y="1438656"/>
                  </a:lnTo>
                  <a:lnTo>
                    <a:pt x="1062215" y="1498092"/>
                  </a:lnTo>
                  <a:lnTo>
                    <a:pt x="1063739" y="1498092"/>
                  </a:lnTo>
                  <a:lnTo>
                    <a:pt x="1101839" y="1485900"/>
                  </a:lnTo>
                  <a:lnTo>
                    <a:pt x="1123175" y="1478280"/>
                  </a:lnTo>
                  <a:close/>
                </a:path>
                <a:path w="1640205" h="1531620">
                  <a:moveTo>
                    <a:pt x="1130795" y="56388"/>
                  </a:moveTo>
                  <a:lnTo>
                    <a:pt x="1101839" y="45720"/>
                  </a:lnTo>
                  <a:lnTo>
                    <a:pt x="1071359" y="36576"/>
                  </a:lnTo>
                  <a:lnTo>
                    <a:pt x="1053071" y="94488"/>
                  </a:lnTo>
                  <a:lnTo>
                    <a:pt x="1082027" y="103632"/>
                  </a:lnTo>
                  <a:lnTo>
                    <a:pt x="1110983" y="114300"/>
                  </a:lnTo>
                  <a:lnTo>
                    <a:pt x="1130795" y="56388"/>
                  </a:lnTo>
                  <a:close/>
                </a:path>
                <a:path w="1640205" h="1531620">
                  <a:moveTo>
                    <a:pt x="1240523" y="1424940"/>
                  </a:moveTo>
                  <a:lnTo>
                    <a:pt x="1210043" y="1370076"/>
                  </a:lnTo>
                  <a:lnTo>
                    <a:pt x="1182611" y="1385316"/>
                  </a:lnTo>
                  <a:lnTo>
                    <a:pt x="1184135" y="1385316"/>
                  </a:lnTo>
                  <a:lnTo>
                    <a:pt x="1156703" y="1397508"/>
                  </a:lnTo>
                  <a:lnTo>
                    <a:pt x="1184135" y="1453896"/>
                  </a:lnTo>
                  <a:lnTo>
                    <a:pt x="1210043" y="1440180"/>
                  </a:lnTo>
                  <a:lnTo>
                    <a:pt x="1240523" y="1424940"/>
                  </a:lnTo>
                  <a:close/>
                </a:path>
                <a:path w="1640205" h="1531620">
                  <a:moveTo>
                    <a:pt x="1248143" y="111252"/>
                  </a:moveTo>
                  <a:lnTo>
                    <a:pt x="1245095" y="109728"/>
                  </a:lnTo>
                  <a:lnTo>
                    <a:pt x="1210043" y="91440"/>
                  </a:lnTo>
                  <a:lnTo>
                    <a:pt x="1190231" y="82296"/>
                  </a:lnTo>
                  <a:lnTo>
                    <a:pt x="1164323" y="137160"/>
                  </a:lnTo>
                  <a:lnTo>
                    <a:pt x="1184135" y="146304"/>
                  </a:lnTo>
                  <a:lnTo>
                    <a:pt x="1182611" y="146304"/>
                  </a:lnTo>
                  <a:lnTo>
                    <a:pt x="1214615" y="164592"/>
                  </a:lnTo>
                  <a:lnTo>
                    <a:pt x="1214615" y="163068"/>
                  </a:lnTo>
                  <a:lnTo>
                    <a:pt x="1216139" y="164592"/>
                  </a:lnTo>
                  <a:lnTo>
                    <a:pt x="1217053" y="163068"/>
                  </a:lnTo>
                  <a:lnTo>
                    <a:pt x="1248143" y="111252"/>
                  </a:lnTo>
                  <a:close/>
                </a:path>
                <a:path w="1640205" h="1531620">
                  <a:moveTo>
                    <a:pt x="1347203" y="1353312"/>
                  </a:moveTo>
                  <a:lnTo>
                    <a:pt x="1329347" y="1330452"/>
                  </a:lnTo>
                  <a:lnTo>
                    <a:pt x="1309103" y="1304544"/>
                  </a:lnTo>
                  <a:lnTo>
                    <a:pt x="1303007" y="1309116"/>
                  </a:lnTo>
                  <a:lnTo>
                    <a:pt x="1304531" y="1309116"/>
                  </a:lnTo>
                  <a:lnTo>
                    <a:pt x="1274051" y="1330452"/>
                  </a:lnTo>
                  <a:lnTo>
                    <a:pt x="1275575" y="1328928"/>
                  </a:lnTo>
                  <a:lnTo>
                    <a:pt x="1260335" y="1339596"/>
                  </a:lnTo>
                  <a:lnTo>
                    <a:pt x="1295387" y="1391412"/>
                  </a:lnTo>
                  <a:lnTo>
                    <a:pt x="1310627" y="1380744"/>
                  </a:lnTo>
                  <a:lnTo>
                    <a:pt x="1347203" y="1353312"/>
                  </a:lnTo>
                  <a:close/>
                </a:path>
                <a:path w="1640205" h="1531620">
                  <a:moveTo>
                    <a:pt x="1353299" y="184404"/>
                  </a:moveTo>
                  <a:lnTo>
                    <a:pt x="1341107" y="173736"/>
                  </a:lnTo>
                  <a:lnTo>
                    <a:pt x="1310627" y="150876"/>
                  </a:lnTo>
                  <a:lnTo>
                    <a:pt x="1301483" y="144780"/>
                  </a:lnTo>
                  <a:lnTo>
                    <a:pt x="1267955" y="196596"/>
                  </a:lnTo>
                  <a:lnTo>
                    <a:pt x="1275575" y="202692"/>
                  </a:lnTo>
                  <a:lnTo>
                    <a:pt x="1274051" y="201168"/>
                  </a:lnTo>
                  <a:lnTo>
                    <a:pt x="1304531" y="222504"/>
                  </a:lnTo>
                  <a:lnTo>
                    <a:pt x="1303007" y="222504"/>
                  </a:lnTo>
                  <a:lnTo>
                    <a:pt x="1315199" y="231648"/>
                  </a:lnTo>
                  <a:lnTo>
                    <a:pt x="1339786" y="201168"/>
                  </a:lnTo>
                  <a:lnTo>
                    <a:pt x="1353299" y="184404"/>
                  </a:lnTo>
                  <a:close/>
                </a:path>
                <a:path w="1640205" h="1531620">
                  <a:moveTo>
                    <a:pt x="1441691" y="1266444"/>
                  </a:moveTo>
                  <a:lnTo>
                    <a:pt x="1395971" y="1225296"/>
                  </a:lnTo>
                  <a:lnTo>
                    <a:pt x="1382255" y="1239012"/>
                  </a:lnTo>
                  <a:lnTo>
                    <a:pt x="1383779" y="1239012"/>
                  </a:lnTo>
                  <a:lnTo>
                    <a:pt x="1356347" y="1263396"/>
                  </a:lnTo>
                  <a:lnTo>
                    <a:pt x="1357871" y="1263396"/>
                  </a:lnTo>
                  <a:lnTo>
                    <a:pt x="1354823" y="1266444"/>
                  </a:lnTo>
                  <a:lnTo>
                    <a:pt x="1395971" y="1312164"/>
                  </a:lnTo>
                  <a:lnTo>
                    <a:pt x="1441691" y="1266444"/>
                  </a:lnTo>
                  <a:close/>
                </a:path>
                <a:path w="1640205" h="1531620">
                  <a:moveTo>
                    <a:pt x="1446263" y="271272"/>
                  </a:moveTo>
                  <a:lnTo>
                    <a:pt x="1426451" y="249936"/>
                  </a:lnTo>
                  <a:lnTo>
                    <a:pt x="1402067" y="225552"/>
                  </a:lnTo>
                  <a:lnTo>
                    <a:pt x="1359395" y="269748"/>
                  </a:lnTo>
                  <a:lnTo>
                    <a:pt x="1383779" y="292608"/>
                  </a:lnTo>
                  <a:lnTo>
                    <a:pt x="1382255" y="292608"/>
                  </a:lnTo>
                  <a:lnTo>
                    <a:pt x="1402067" y="312420"/>
                  </a:lnTo>
                  <a:lnTo>
                    <a:pt x="1446263" y="271272"/>
                  </a:lnTo>
                  <a:close/>
                </a:path>
                <a:path w="1640205" h="1531620">
                  <a:moveTo>
                    <a:pt x="1519428" y="1165860"/>
                  </a:moveTo>
                  <a:lnTo>
                    <a:pt x="1508493" y="1158240"/>
                  </a:lnTo>
                  <a:lnTo>
                    <a:pt x="1469136" y="1130808"/>
                  </a:lnTo>
                  <a:lnTo>
                    <a:pt x="1449324" y="1159764"/>
                  </a:lnTo>
                  <a:lnTo>
                    <a:pt x="1450848" y="1158240"/>
                  </a:lnTo>
                  <a:lnTo>
                    <a:pt x="1434084" y="1179576"/>
                  </a:lnTo>
                  <a:lnTo>
                    <a:pt x="1482852" y="1217676"/>
                  </a:lnTo>
                  <a:lnTo>
                    <a:pt x="1499616" y="1194816"/>
                  </a:lnTo>
                  <a:lnTo>
                    <a:pt x="1519428" y="1165860"/>
                  </a:lnTo>
                  <a:close/>
                </a:path>
                <a:path w="1640205" h="1531620">
                  <a:moveTo>
                    <a:pt x="1525524" y="373380"/>
                  </a:moveTo>
                  <a:lnTo>
                    <a:pt x="1520952" y="367284"/>
                  </a:lnTo>
                  <a:lnTo>
                    <a:pt x="1499616" y="336804"/>
                  </a:lnTo>
                  <a:lnTo>
                    <a:pt x="1487424" y="321564"/>
                  </a:lnTo>
                  <a:lnTo>
                    <a:pt x="1438656" y="358140"/>
                  </a:lnTo>
                  <a:lnTo>
                    <a:pt x="1450848" y="373380"/>
                  </a:lnTo>
                  <a:lnTo>
                    <a:pt x="1449324" y="371856"/>
                  </a:lnTo>
                  <a:lnTo>
                    <a:pt x="1470660" y="402336"/>
                  </a:lnTo>
                  <a:lnTo>
                    <a:pt x="1469136" y="400812"/>
                  </a:lnTo>
                  <a:lnTo>
                    <a:pt x="1472184" y="406908"/>
                  </a:lnTo>
                  <a:lnTo>
                    <a:pt x="1479448" y="402336"/>
                  </a:lnTo>
                  <a:lnTo>
                    <a:pt x="1525524" y="373380"/>
                  </a:lnTo>
                  <a:close/>
                </a:path>
                <a:path w="1640205" h="1531620">
                  <a:moveTo>
                    <a:pt x="1581912" y="1051560"/>
                  </a:moveTo>
                  <a:lnTo>
                    <a:pt x="1554886" y="1040892"/>
                  </a:lnTo>
                  <a:lnTo>
                    <a:pt x="1524000" y="1028700"/>
                  </a:lnTo>
                  <a:lnTo>
                    <a:pt x="1519428" y="1040892"/>
                  </a:lnTo>
                  <a:lnTo>
                    <a:pt x="1519428" y="1039368"/>
                  </a:lnTo>
                  <a:lnTo>
                    <a:pt x="1504188" y="1071372"/>
                  </a:lnTo>
                  <a:lnTo>
                    <a:pt x="1504188" y="1069848"/>
                  </a:lnTo>
                  <a:lnTo>
                    <a:pt x="1499616" y="1080516"/>
                  </a:lnTo>
                  <a:lnTo>
                    <a:pt x="1552956" y="1110996"/>
                  </a:lnTo>
                  <a:lnTo>
                    <a:pt x="1572768" y="1071372"/>
                  </a:lnTo>
                  <a:lnTo>
                    <a:pt x="1575816" y="1065276"/>
                  </a:lnTo>
                  <a:lnTo>
                    <a:pt x="1581912" y="1051560"/>
                  </a:lnTo>
                  <a:close/>
                </a:path>
                <a:path w="1640205" h="1531620">
                  <a:moveTo>
                    <a:pt x="1584960" y="487680"/>
                  </a:moveTo>
                  <a:lnTo>
                    <a:pt x="1575816" y="466344"/>
                  </a:lnTo>
                  <a:lnTo>
                    <a:pt x="1572768" y="460248"/>
                  </a:lnTo>
                  <a:lnTo>
                    <a:pt x="1559052" y="432816"/>
                  </a:lnTo>
                  <a:lnTo>
                    <a:pt x="1557528" y="428244"/>
                  </a:lnTo>
                  <a:lnTo>
                    <a:pt x="1502664" y="458724"/>
                  </a:lnTo>
                  <a:lnTo>
                    <a:pt x="1504188" y="461772"/>
                  </a:lnTo>
                  <a:lnTo>
                    <a:pt x="1504188" y="460248"/>
                  </a:lnTo>
                  <a:lnTo>
                    <a:pt x="1519428" y="492252"/>
                  </a:lnTo>
                  <a:lnTo>
                    <a:pt x="1527048" y="512064"/>
                  </a:lnTo>
                  <a:lnTo>
                    <a:pt x="1584960" y="487680"/>
                  </a:lnTo>
                  <a:close/>
                </a:path>
                <a:path w="1640205" h="1531620">
                  <a:moveTo>
                    <a:pt x="1621536" y="929640"/>
                  </a:moveTo>
                  <a:lnTo>
                    <a:pt x="1562100" y="915924"/>
                  </a:lnTo>
                  <a:lnTo>
                    <a:pt x="1554480" y="941832"/>
                  </a:lnTo>
                  <a:lnTo>
                    <a:pt x="1556004" y="940308"/>
                  </a:lnTo>
                  <a:lnTo>
                    <a:pt x="1545336" y="973836"/>
                  </a:lnTo>
                  <a:lnTo>
                    <a:pt x="1604772" y="990600"/>
                  </a:lnTo>
                  <a:lnTo>
                    <a:pt x="1613916" y="958596"/>
                  </a:lnTo>
                  <a:lnTo>
                    <a:pt x="1618716" y="940308"/>
                  </a:lnTo>
                  <a:lnTo>
                    <a:pt x="1621536" y="929640"/>
                  </a:lnTo>
                  <a:close/>
                </a:path>
                <a:path w="1640205" h="1531620">
                  <a:moveTo>
                    <a:pt x="1623060" y="609600"/>
                  </a:moveTo>
                  <a:lnTo>
                    <a:pt x="1618284" y="591312"/>
                  </a:lnTo>
                  <a:lnTo>
                    <a:pt x="1613916" y="574548"/>
                  </a:lnTo>
                  <a:lnTo>
                    <a:pt x="1606296" y="548640"/>
                  </a:lnTo>
                  <a:lnTo>
                    <a:pt x="1548384" y="566928"/>
                  </a:lnTo>
                  <a:lnTo>
                    <a:pt x="1556004" y="591312"/>
                  </a:lnTo>
                  <a:lnTo>
                    <a:pt x="1554480" y="589788"/>
                  </a:lnTo>
                  <a:lnTo>
                    <a:pt x="1563624" y="624840"/>
                  </a:lnTo>
                  <a:lnTo>
                    <a:pt x="1623060" y="609600"/>
                  </a:lnTo>
                  <a:close/>
                </a:path>
                <a:path w="1640205" h="1531620">
                  <a:moveTo>
                    <a:pt x="1637233" y="838200"/>
                  </a:moveTo>
                  <a:lnTo>
                    <a:pt x="1575587" y="838200"/>
                  </a:lnTo>
                  <a:lnTo>
                    <a:pt x="1572768" y="858012"/>
                  </a:lnTo>
                  <a:lnTo>
                    <a:pt x="1633728" y="865632"/>
                  </a:lnTo>
                  <a:lnTo>
                    <a:pt x="1636776" y="844296"/>
                  </a:lnTo>
                  <a:lnTo>
                    <a:pt x="1637233" y="838200"/>
                  </a:lnTo>
                  <a:close/>
                </a:path>
                <a:path w="1640205" h="1531620">
                  <a:moveTo>
                    <a:pt x="1639824" y="801624"/>
                  </a:moveTo>
                  <a:lnTo>
                    <a:pt x="1577340" y="800100"/>
                  </a:lnTo>
                  <a:lnTo>
                    <a:pt x="1577340" y="801624"/>
                  </a:lnTo>
                  <a:lnTo>
                    <a:pt x="1574419" y="836676"/>
                  </a:lnTo>
                  <a:lnTo>
                    <a:pt x="1575816" y="836676"/>
                  </a:lnTo>
                  <a:lnTo>
                    <a:pt x="1637360" y="836676"/>
                  </a:lnTo>
                  <a:lnTo>
                    <a:pt x="1639824" y="804672"/>
                  </a:lnTo>
                  <a:lnTo>
                    <a:pt x="1639824" y="803148"/>
                  </a:lnTo>
                  <a:lnTo>
                    <a:pt x="1639824" y="801624"/>
                  </a:lnTo>
                  <a:close/>
                </a:path>
                <a:path w="1640205" h="1531620">
                  <a:moveTo>
                    <a:pt x="1639824" y="726948"/>
                  </a:moveTo>
                  <a:lnTo>
                    <a:pt x="1637360" y="694944"/>
                  </a:lnTo>
                  <a:lnTo>
                    <a:pt x="1636776" y="687336"/>
                  </a:lnTo>
                  <a:lnTo>
                    <a:pt x="1633728" y="673608"/>
                  </a:lnTo>
                  <a:lnTo>
                    <a:pt x="1572768" y="681228"/>
                  </a:lnTo>
                  <a:lnTo>
                    <a:pt x="1575816" y="694944"/>
                  </a:lnTo>
                  <a:lnTo>
                    <a:pt x="1574292" y="693420"/>
                  </a:lnTo>
                  <a:lnTo>
                    <a:pt x="1577213" y="728472"/>
                  </a:lnTo>
                  <a:lnTo>
                    <a:pt x="1577340" y="729996"/>
                  </a:lnTo>
                  <a:lnTo>
                    <a:pt x="1577340" y="728472"/>
                  </a:lnTo>
                  <a:lnTo>
                    <a:pt x="1578864" y="740664"/>
                  </a:lnTo>
                  <a:lnTo>
                    <a:pt x="1639824" y="737616"/>
                  </a:lnTo>
                  <a:lnTo>
                    <a:pt x="1639824" y="726948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4397503" y="2769538"/>
            <a:ext cx="316039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771F28"/>
                </a:solidFill>
                <a:latin typeface="Century Gothic"/>
                <a:cs typeface="Century Gothic"/>
              </a:rPr>
              <a:t>INFORMAÇÃO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665475" y="170903"/>
            <a:ext cx="639445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771F28"/>
                </a:solidFill>
                <a:latin typeface="Century Gothic"/>
                <a:cs typeface="Century Gothic"/>
              </a:rPr>
              <a:t>ABR</a:t>
            </a:r>
            <a:r>
              <a:rPr dirty="0" sz="1450" spc="-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771F28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798336" y="3519440"/>
            <a:ext cx="533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771F28"/>
                </a:solidFill>
                <a:latin typeface="Century Gothic"/>
                <a:cs typeface="Century Gothic"/>
              </a:rPr>
              <a:t>11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342426" y="3574319"/>
            <a:ext cx="1197610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>
                <a:solidFill>
                  <a:srgbClr val="771F28"/>
                </a:solidFill>
                <a:latin typeface="Century Gothic"/>
                <a:cs typeface="Century Gothic"/>
              </a:rPr>
              <a:t>pedidos</a:t>
            </a:r>
            <a:r>
              <a:rPr dirty="0" sz="1600" spc="4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600" spc="-25">
                <a:solidFill>
                  <a:srgbClr val="771F28"/>
                </a:solidFill>
                <a:latin typeface="Century Gothic"/>
                <a:cs typeface="Century Gothic"/>
              </a:rPr>
              <a:t>de </a:t>
            </a:r>
            <a:r>
              <a:rPr dirty="0" sz="1600" spc="-10">
                <a:solidFill>
                  <a:srgbClr val="771F28"/>
                </a:solidFill>
                <a:latin typeface="Century Gothic"/>
                <a:cs typeface="Century Gothic"/>
              </a:rPr>
              <a:t>informação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602797" y="2273182"/>
            <a:ext cx="1069975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10">
                <a:solidFill>
                  <a:srgbClr val="DDE2DA"/>
                </a:solidFill>
              </a:rPr>
              <a:t>13,4%</a:t>
            </a:r>
            <a:endParaRPr sz="2900"/>
          </a:p>
        </p:txBody>
      </p:sp>
      <p:sp>
        <p:nvSpPr>
          <p:cNvPr id="11" name="object 11" descr=""/>
          <p:cNvSpPr txBox="1"/>
          <p:nvPr/>
        </p:nvSpPr>
        <p:spPr>
          <a:xfrm>
            <a:off x="621061" y="2650384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5905277" y="0"/>
            <a:ext cx="3638550" cy="5375910"/>
          </a:xfrm>
          <a:custGeom>
            <a:avLst/>
            <a:gdLst/>
            <a:ahLst/>
            <a:cxnLst/>
            <a:rect l="l" t="t" r="r" b="b"/>
            <a:pathLst>
              <a:path w="3638550" h="5375910">
                <a:moveTo>
                  <a:pt x="3638080" y="5375300"/>
                </a:moveTo>
                <a:lnTo>
                  <a:pt x="0" y="5375300"/>
                </a:lnTo>
                <a:lnTo>
                  <a:pt x="0" y="0"/>
                </a:lnTo>
                <a:lnTo>
                  <a:pt x="3638080" y="0"/>
                </a:lnTo>
                <a:lnTo>
                  <a:pt x="3638080" y="5375300"/>
                </a:lnTo>
                <a:close/>
              </a:path>
            </a:pathLst>
          </a:custGeom>
          <a:solidFill>
            <a:srgbClr val="771F2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6260370" y="4151312"/>
            <a:ext cx="2956560" cy="934719"/>
          </a:xfrm>
          <a:prstGeom prst="rect">
            <a:avLst/>
          </a:prstGeom>
          <a:solidFill>
            <a:srgbClr val="DDE2DA"/>
          </a:solidFill>
        </p:spPr>
        <p:txBody>
          <a:bodyPr wrap="square" lIns="0" tIns="120650" rIns="0" bIns="0" rtlCol="0" vert="horz">
            <a:spAutoFit/>
          </a:bodyPr>
          <a:lstStyle/>
          <a:p>
            <a:pPr algn="ctr" marL="356235" marR="362585" indent="-635">
              <a:lnSpc>
                <a:spcPct val="83200"/>
              </a:lnSpc>
              <a:spcBef>
                <a:spcPts val="950"/>
              </a:spcBef>
            </a:pPr>
            <a:r>
              <a:rPr dirty="0" sz="1350" b="1">
                <a:solidFill>
                  <a:srgbClr val="771F28"/>
                </a:solidFill>
                <a:latin typeface="Century Gothic"/>
                <a:cs typeface="Century Gothic"/>
              </a:rPr>
              <a:t>Nesses</a:t>
            </a:r>
            <a:r>
              <a:rPr dirty="0" sz="1350" spc="70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350" b="1">
                <a:solidFill>
                  <a:srgbClr val="771F28"/>
                </a:solidFill>
                <a:latin typeface="Century Gothic"/>
                <a:cs typeface="Century Gothic"/>
              </a:rPr>
              <a:t>números</a:t>
            </a:r>
            <a:r>
              <a:rPr dirty="0" sz="1350" spc="65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350" b="1">
                <a:solidFill>
                  <a:srgbClr val="771F28"/>
                </a:solidFill>
                <a:latin typeface="Century Gothic"/>
                <a:cs typeface="Century Gothic"/>
              </a:rPr>
              <a:t>não</a:t>
            </a:r>
            <a:r>
              <a:rPr dirty="0" sz="1350" spc="55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350" spc="-25" b="1">
                <a:solidFill>
                  <a:srgbClr val="771F28"/>
                </a:solidFill>
                <a:latin typeface="Century Gothic"/>
                <a:cs typeface="Century Gothic"/>
              </a:rPr>
              <a:t>se </a:t>
            </a:r>
            <a:r>
              <a:rPr dirty="0" sz="1350" b="1">
                <a:solidFill>
                  <a:srgbClr val="771F28"/>
                </a:solidFill>
                <a:latin typeface="Century Gothic"/>
                <a:cs typeface="Century Gothic"/>
              </a:rPr>
              <a:t>incluem</a:t>
            </a:r>
            <a:r>
              <a:rPr dirty="0" sz="1350" spc="50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350" b="1">
                <a:solidFill>
                  <a:srgbClr val="771F28"/>
                </a:solidFill>
                <a:latin typeface="Century Gothic"/>
                <a:cs typeface="Century Gothic"/>
              </a:rPr>
              <a:t>os</a:t>
            </a:r>
            <a:r>
              <a:rPr dirty="0" sz="1350" spc="65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350" b="1">
                <a:solidFill>
                  <a:srgbClr val="771F28"/>
                </a:solidFill>
                <a:latin typeface="Century Gothic"/>
                <a:cs typeface="Century Gothic"/>
              </a:rPr>
              <a:t>42</a:t>
            </a:r>
            <a:r>
              <a:rPr dirty="0" sz="1350" spc="50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350" b="1">
                <a:solidFill>
                  <a:srgbClr val="771F28"/>
                </a:solidFill>
                <a:latin typeface="Century Gothic"/>
                <a:cs typeface="Century Gothic"/>
              </a:rPr>
              <a:t>pedidos</a:t>
            </a:r>
            <a:r>
              <a:rPr dirty="0" sz="1350" spc="55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350" spc="-25" b="1">
                <a:solidFill>
                  <a:srgbClr val="771F28"/>
                </a:solidFill>
                <a:latin typeface="Century Gothic"/>
                <a:cs typeface="Century Gothic"/>
              </a:rPr>
              <a:t>de </a:t>
            </a:r>
            <a:r>
              <a:rPr dirty="0" sz="1350" b="1">
                <a:solidFill>
                  <a:srgbClr val="771F28"/>
                </a:solidFill>
                <a:latin typeface="Century Gothic"/>
                <a:cs typeface="Century Gothic"/>
              </a:rPr>
              <a:t>informação</a:t>
            </a:r>
            <a:r>
              <a:rPr dirty="0" sz="1350" spc="65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350" b="1">
                <a:solidFill>
                  <a:srgbClr val="771F28"/>
                </a:solidFill>
                <a:latin typeface="Century Gothic"/>
                <a:cs typeface="Century Gothic"/>
              </a:rPr>
              <a:t>nos</a:t>
            </a:r>
            <a:r>
              <a:rPr dirty="0" sz="1350" spc="75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350" b="1">
                <a:solidFill>
                  <a:srgbClr val="771F28"/>
                </a:solidFill>
                <a:latin typeface="Century Gothic"/>
                <a:cs typeface="Century Gothic"/>
              </a:rPr>
              <a:t>termos</a:t>
            </a:r>
            <a:r>
              <a:rPr dirty="0" sz="1350" spc="90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350" spc="-25" b="1">
                <a:solidFill>
                  <a:srgbClr val="771F28"/>
                </a:solidFill>
                <a:latin typeface="Century Gothic"/>
                <a:cs typeface="Century Gothic"/>
              </a:rPr>
              <a:t>da </a:t>
            </a:r>
            <a:r>
              <a:rPr dirty="0" sz="1350" spc="-10" b="1">
                <a:solidFill>
                  <a:srgbClr val="771F28"/>
                </a:solidFill>
                <a:latin typeface="Century Gothic"/>
                <a:cs typeface="Century Gothic"/>
              </a:rPr>
              <a:t>L.A.I.</a:t>
            </a:r>
            <a:endParaRPr sz="1350">
              <a:latin typeface="Century Gothic"/>
              <a:cs typeface="Century Gothic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287813" y="295592"/>
            <a:ext cx="0" cy="1289685"/>
          </a:xfrm>
          <a:custGeom>
            <a:avLst/>
            <a:gdLst/>
            <a:ahLst/>
            <a:cxnLst/>
            <a:rect l="l" t="t" r="r" b="b"/>
            <a:pathLst>
              <a:path w="0" h="1289685">
                <a:moveTo>
                  <a:pt x="0" y="0"/>
                </a:moveTo>
                <a:lnTo>
                  <a:pt x="0" y="1289304"/>
                </a:lnTo>
              </a:path>
            </a:pathLst>
          </a:custGeom>
          <a:ln w="45719">
            <a:solidFill>
              <a:srgbClr val="771F2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6370097" y="611060"/>
            <a:ext cx="407034" cy="0"/>
          </a:xfrm>
          <a:custGeom>
            <a:avLst/>
            <a:gdLst/>
            <a:ahLst/>
            <a:cxnLst/>
            <a:rect l="l" t="t" r="r" b="b"/>
            <a:pathLst>
              <a:path w="407034" h="0">
                <a:moveTo>
                  <a:pt x="0" y="0"/>
                </a:moveTo>
                <a:lnTo>
                  <a:pt x="406908" y="0"/>
                </a:lnTo>
              </a:path>
            </a:pathLst>
          </a:custGeom>
          <a:ln w="45719">
            <a:solidFill>
              <a:srgbClr val="DDE2DA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3194081" y="1131506"/>
            <a:ext cx="1958339" cy="3716020"/>
            <a:chOff x="3194081" y="1131506"/>
            <a:chExt cx="1958339" cy="3716020"/>
          </a:xfrm>
        </p:grpSpPr>
        <p:sp>
          <p:nvSpPr>
            <p:cNvPr id="7" name="object 7" descr=""/>
            <p:cNvSpPr/>
            <p:nvPr/>
          </p:nvSpPr>
          <p:spPr>
            <a:xfrm>
              <a:off x="3230657" y="1177988"/>
              <a:ext cx="1922145" cy="927100"/>
            </a:xfrm>
            <a:custGeom>
              <a:avLst/>
              <a:gdLst/>
              <a:ahLst/>
              <a:cxnLst/>
              <a:rect l="l" t="t" r="r" b="b"/>
              <a:pathLst>
                <a:path w="1922145" h="927100">
                  <a:moveTo>
                    <a:pt x="384048" y="842784"/>
                  </a:moveTo>
                  <a:lnTo>
                    <a:pt x="0" y="842784"/>
                  </a:lnTo>
                  <a:lnTo>
                    <a:pt x="0" y="926592"/>
                  </a:lnTo>
                  <a:lnTo>
                    <a:pt x="384048" y="926592"/>
                  </a:lnTo>
                  <a:lnTo>
                    <a:pt x="384048" y="842784"/>
                  </a:lnTo>
                  <a:close/>
                </a:path>
                <a:path w="1922145" h="927100">
                  <a:moveTo>
                    <a:pt x="384048" y="673608"/>
                  </a:moveTo>
                  <a:lnTo>
                    <a:pt x="0" y="673608"/>
                  </a:lnTo>
                  <a:lnTo>
                    <a:pt x="0" y="757428"/>
                  </a:lnTo>
                  <a:lnTo>
                    <a:pt x="384048" y="757428"/>
                  </a:lnTo>
                  <a:lnTo>
                    <a:pt x="384048" y="673608"/>
                  </a:lnTo>
                  <a:close/>
                </a:path>
                <a:path w="1922145" h="927100">
                  <a:moveTo>
                    <a:pt x="384048" y="504444"/>
                  </a:moveTo>
                  <a:lnTo>
                    <a:pt x="0" y="504444"/>
                  </a:lnTo>
                  <a:lnTo>
                    <a:pt x="0" y="589788"/>
                  </a:lnTo>
                  <a:lnTo>
                    <a:pt x="384048" y="589788"/>
                  </a:lnTo>
                  <a:lnTo>
                    <a:pt x="384048" y="504444"/>
                  </a:lnTo>
                  <a:close/>
                </a:path>
                <a:path w="1922145" h="927100">
                  <a:moveTo>
                    <a:pt x="384048" y="336804"/>
                  </a:moveTo>
                  <a:lnTo>
                    <a:pt x="0" y="336804"/>
                  </a:lnTo>
                  <a:lnTo>
                    <a:pt x="0" y="420624"/>
                  </a:lnTo>
                  <a:lnTo>
                    <a:pt x="384048" y="420624"/>
                  </a:lnTo>
                  <a:lnTo>
                    <a:pt x="384048" y="336804"/>
                  </a:lnTo>
                  <a:close/>
                </a:path>
                <a:path w="1922145" h="927100">
                  <a:moveTo>
                    <a:pt x="769620" y="167640"/>
                  </a:moveTo>
                  <a:lnTo>
                    <a:pt x="0" y="167640"/>
                  </a:lnTo>
                  <a:lnTo>
                    <a:pt x="0" y="252984"/>
                  </a:lnTo>
                  <a:lnTo>
                    <a:pt x="769620" y="252984"/>
                  </a:lnTo>
                  <a:lnTo>
                    <a:pt x="769620" y="167640"/>
                  </a:lnTo>
                  <a:close/>
                </a:path>
                <a:path w="1922145" h="927100">
                  <a:moveTo>
                    <a:pt x="1921764" y="0"/>
                  </a:moveTo>
                  <a:lnTo>
                    <a:pt x="0" y="0"/>
                  </a:lnTo>
                  <a:lnTo>
                    <a:pt x="0" y="83820"/>
                  </a:lnTo>
                  <a:lnTo>
                    <a:pt x="1921764" y="83820"/>
                  </a:lnTo>
                  <a:lnTo>
                    <a:pt x="1921764" y="0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230657" y="1135316"/>
              <a:ext cx="0" cy="3708400"/>
            </a:xfrm>
            <a:custGeom>
              <a:avLst/>
              <a:gdLst/>
              <a:ahLst/>
              <a:cxnLst/>
              <a:rect l="l" t="t" r="r" b="b"/>
              <a:pathLst>
                <a:path w="0" h="3708400">
                  <a:moveTo>
                    <a:pt x="0" y="0"/>
                  </a:moveTo>
                  <a:lnTo>
                    <a:pt x="0" y="3707892"/>
                  </a:lnTo>
                </a:path>
              </a:pathLst>
            </a:custGeom>
            <a:ln w="7620">
              <a:solidFill>
                <a:srgbClr val="D8D8D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3194081" y="1135316"/>
              <a:ext cx="36830" cy="3708400"/>
            </a:xfrm>
            <a:custGeom>
              <a:avLst/>
              <a:gdLst/>
              <a:ahLst/>
              <a:cxnLst/>
              <a:rect l="l" t="t" r="r" b="b"/>
              <a:pathLst>
                <a:path w="36830" h="3708400">
                  <a:moveTo>
                    <a:pt x="0" y="0"/>
                  </a:moveTo>
                  <a:lnTo>
                    <a:pt x="36576" y="0"/>
                  </a:lnTo>
                </a:path>
                <a:path w="36830" h="3708400">
                  <a:moveTo>
                    <a:pt x="0" y="169164"/>
                  </a:moveTo>
                  <a:lnTo>
                    <a:pt x="36576" y="169164"/>
                  </a:lnTo>
                </a:path>
                <a:path w="36830" h="3708400">
                  <a:moveTo>
                    <a:pt x="0" y="338328"/>
                  </a:moveTo>
                  <a:lnTo>
                    <a:pt x="36576" y="338328"/>
                  </a:lnTo>
                </a:path>
                <a:path w="36830" h="3708400">
                  <a:moveTo>
                    <a:pt x="0" y="505967"/>
                  </a:moveTo>
                  <a:lnTo>
                    <a:pt x="36576" y="505967"/>
                  </a:lnTo>
                </a:path>
                <a:path w="36830" h="3708400">
                  <a:moveTo>
                    <a:pt x="0" y="675131"/>
                  </a:moveTo>
                  <a:lnTo>
                    <a:pt x="36576" y="675131"/>
                  </a:lnTo>
                </a:path>
                <a:path w="36830" h="3708400">
                  <a:moveTo>
                    <a:pt x="0" y="842772"/>
                  </a:moveTo>
                  <a:lnTo>
                    <a:pt x="36576" y="842772"/>
                  </a:lnTo>
                </a:path>
                <a:path w="36830" h="3708400">
                  <a:moveTo>
                    <a:pt x="0" y="1011935"/>
                  </a:moveTo>
                  <a:lnTo>
                    <a:pt x="36576" y="1011935"/>
                  </a:lnTo>
                </a:path>
                <a:path w="36830" h="3708400">
                  <a:moveTo>
                    <a:pt x="0" y="1179575"/>
                  </a:moveTo>
                  <a:lnTo>
                    <a:pt x="36576" y="1179575"/>
                  </a:lnTo>
                </a:path>
                <a:path w="36830" h="3708400">
                  <a:moveTo>
                    <a:pt x="0" y="1348740"/>
                  </a:moveTo>
                  <a:lnTo>
                    <a:pt x="36576" y="1348740"/>
                  </a:lnTo>
                </a:path>
                <a:path w="36830" h="3708400">
                  <a:moveTo>
                    <a:pt x="0" y="1516379"/>
                  </a:moveTo>
                  <a:lnTo>
                    <a:pt x="36576" y="1516379"/>
                  </a:lnTo>
                </a:path>
                <a:path w="36830" h="3708400">
                  <a:moveTo>
                    <a:pt x="0" y="1685544"/>
                  </a:moveTo>
                  <a:lnTo>
                    <a:pt x="36576" y="1685544"/>
                  </a:lnTo>
                </a:path>
                <a:path w="36830" h="3708400">
                  <a:moveTo>
                    <a:pt x="0" y="1853183"/>
                  </a:moveTo>
                  <a:lnTo>
                    <a:pt x="36576" y="1853183"/>
                  </a:lnTo>
                </a:path>
                <a:path w="36830" h="3708400">
                  <a:moveTo>
                    <a:pt x="0" y="2022348"/>
                  </a:moveTo>
                  <a:lnTo>
                    <a:pt x="36576" y="2022348"/>
                  </a:lnTo>
                </a:path>
                <a:path w="36830" h="3708400">
                  <a:moveTo>
                    <a:pt x="0" y="2191512"/>
                  </a:moveTo>
                  <a:lnTo>
                    <a:pt x="36576" y="2191512"/>
                  </a:lnTo>
                </a:path>
                <a:path w="36830" h="3708400">
                  <a:moveTo>
                    <a:pt x="0" y="2360675"/>
                  </a:moveTo>
                  <a:lnTo>
                    <a:pt x="36576" y="2360675"/>
                  </a:lnTo>
                </a:path>
                <a:path w="36830" h="3708400">
                  <a:moveTo>
                    <a:pt x="0" y="2528316"/>
                  </a:moveTo>
                  <a:lnTo>
                    <a:pt x="36576" y="2528316"/>
                  </a:lnTo>
                </a:path>
                <a:path w="36830" h="3708400">
                  <a:moveTo>
                    <a:pt x="0" y="2697480"/>
                  </a:moveTo>
                  <a:lnTo>
                    <a:pt x="36576" y="2697480"/>
                  </a:lnTo>
                </a:path>
                <a:path w="36830" h="3708400">
                  <a:moveTo>
                    <a:pt x="0" y="2866643"/>
                  </a:moveTo>
                  <a:lnTo>
                    <a:pt x="36576" y="2866643"/>
                  </a:lnTo>
                </a:path>
                <a:path w="36830" h="3708400">
                  <a:moveTo>
                    <a:pt x="0" y="3034283"/>
                  </a:moveTo>
                  <a:lnTo>
                    <a:pt x="36576" y="3034283"/>
                  </a:lnTo>
                </a:path>
                <a:path w="36830" h="3708400">
                  <a:moveTo>
                    <a:pt x="0" y="3203448"/>
                  </a:moveTo>
                  <a:lnTo>
                    <a:pt x="36576" y="3203448"/>
                  </a:lnTo>
                </a:path>
                <a:path w="36830" h="3708400">
                  <a:moveTo>
                    <a:pt x="0" y="3371088"/>
                  </a:moveTo>
                  <a:lnTo>
                    <a:pt x="36576" y="3371088"/>
                  </a:lnTo>
                </a:path>
                <a:path w="36830" h="3708400">
                  <a:moveTo>
                    <a:pt x="0" y="3540251"/>
                  </a:moveTo>
                  <a:lnTo>
                    <a:pt x="36576" y="3540251"/>
                  </a:lnTo>
                </a:path>
                <a:path w="36830" h="3708400">
                  <a:moveTo>
                    <a:pt x="0" y="3707891"/>
                  </a:moveTo>
                  <a:lnTo>
                    <a:pt x="36576" y="3707891"/>
                  </a:lnTo>
                </a:path>
              </a:pathLst>
            </a:custGeom>
            <a:ln w="7620">
              <a:solidFill>
                <a:srgbClr val="D8D8D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5200658" y="1113067"/>
            <a:ext cx="111125" cy="2108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5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048505" y="1282213"/>
            <a:ext cx="111125" cy="2108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662896" y="1449853"/>
            <a:ext cx="111125" cy="716915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ts val="1385"/>
              </a:lnSpc>
              <a:spcBef>
                <a:spcPts val="115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30"/>
              </a:lnSpc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80"/>
              </a:lnSpc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278871" y="2125006"/>
            <a:ext cx="111125" cy="2737485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ts val="1380"/>
              </a:lnSpc>
              <a:spcBef>
                <a:spcPts val="115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30"/>
              </a:lnSpc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30"/>
              </a:lnSpc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80"/>
              </a:lnSpc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650001" y="1101135"/>
            <a:ext cx="2493645" cy="37318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141730" marR="6985" indent="69850">
              <a:lnSpc>
                <a:spcPct val="122800"/>
              </a:lnSpc>
              <a:spcBef>
                <a:spcPts val="95"/>
              </a:spcBef>
            </a:pP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CAU</a:t>
            </a:r>
            <a:r>
              <a:rPr dirty="0" sz="900" spc="-1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ASSUNTOS</a:t>
            </a:r>
            <a:r>
              <a:rPr dirty="0" sz="90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GERAIS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6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PROFISSIONAL CARTEIRA PROFISSIONAL</a:t>
            </a:r>
            <a:endParaRPr sz="900">
              <a:latin typeface="Century Gothic"/>
              <a:cs typeface="Century Gothic"/>
            </a:endParaRPr>
          </a:p>
          <a:p>
            <a:pPr algn="r" marL="1335405" marR="8255" indent="904875">
              <a:lnSpc>
                <a:spcPts val="1330"/>
              </a:lnSpc>
              <a:spcBef>
                <a:spcPts val="75"/>
              </a:spcBef>
            </a:pPr>
            <a:r>
              <a:rPr dirty="0" sz="900" spc="-25">
                <a:solidFill>
                  <a:srgbClr val="2F3D46"/>
                </a:solidFill>
                <a:latin typeface="Century Gothic"/>
                <a:cs typeface="Century Gothic"/>
              </a:rPr>
              <a:t>RDA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CERTIDÕES</a:t>
            </a:r>
            <a:r>
              <a:rPr dirty="0" sz="900" spc="1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DIVERSAS</a:t>
            </a:r>
            <a:endParaRPr sz="900">
              <a:latin typeface="Century Gothic"/>
              <a:cs typeface="Century Gothic"/>
            </a:endParaRPr>
          </a:p>
          <a:p>
            <a:pPr algn="r" marL="1897380" marR="8255" indent="104775">
              <a:lnSpc>
                <a:spcPts val="1320"/>
              </a:lnSpc>
              <a:spcBef>
                <a:spcPts val="10"/>
              </a:spcBef>
            </a:pP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SUPORTE </a:t>
            </a:r>
            <a:r>
              <a:rPr dirty="0" sz="900" spc="-20">
                <a:solidFill>
                  <a:srgbClr val="2F3D46"/>
                </a:solidFill>
                <a:latin typeface="Century Gothic"/>
                <a:cs typeface="Century Gothic"/>
              </a:rPr>
              <a:t>ANUIDADE</a:t>
            </a:r>
            <a:endParaRPr sz="900">
              <a:latin typeface="Century Gothic"/>
              <a:cs typeface="Century Gothic"/>
            </a:endParaRPr>
          </a:p>
          <a:p>
            <a:pPr algn="r" marR="6350">
              <a:lnSpc>
                <a:spcPct val="100000"/>
              </a:lnSpc>
              <a:spcBef>
                <a:spcPts val="170"/>
              </a:spcBef>
            </a:pP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CARTEIRA</a:t>
            </a:r>
            <a:endParaRPr sz="900">
              <a:latin typeface="Century Gothic"/>
              <a:cs typeface="Century Gothic"/>
            </a:endParaRPr>
          </a:p>
          <a:p>
            <a:pPr algn="r" marL="1673860" marR="6350" indent="579120">
              <a:lnSpc>
                <a:spcPts val="1330"/>
              </a:lnSpc>
              <a:spcBef>
                <a:spcPts val="75"/>
              </a:spcBef>
            </a:pPr>
            <a:r>
              <a:rPr dirty="0" sz="900" spc="-25">
                <a:solidFill>
                  <a:srgbClr val="2F3D46"/>
                </a:solidFill>
                <a:latin typeface="Century Gothic"/>
                <a:cs typeface="Century Gothic"/>
              </a:rPr>
              <a:t>CAT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ELEIÇÕES</a:t>
            </a:r>
            <a:endParaRPr sz="900">
              <a:latin typeface="Century Gothic"/>
              <a:cs typeface="Century Gothic"/>
            </a:endParaRPr>
          </a:p>
          <a:p>
            <a:pPr algn="r" marL="1525905" marR="8890" indent="147320">
              <a:lnSpc>
                <a:spcPts val="1320"/>
              </a:lnSpc>
              <a:spcBef>
                <a:spcPts val="10"/>
              </a:spcBef>
            </a:pP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FISCALIZAÇÃO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PLANO</a:t>
            </a:r>
            <a:r>
              <a:rPr dirty="0" sz="900" spc="-4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DE</a:t>
            </a:r>
            <a:r>
              <a:rPr dirty="0" sz="900" spc="-4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20">
                <a:solidFill>
                  <a:srgbClr val="2F3D46"/>
                </a:solidFill>
                <a:latin typeface="Century Gothic"/>
                <a:cs typeface="Century Gothic"/>
              </a:rPr>
              <a:t>SAÚDE</a:t>
            </a:r>
            <a:endParaRPr sz="900">
              <a:latin typeface="Century Gothic"/>
              <a:cs typeface="Century Gothic"/>
            </a:endParaRPr>
          </a:p>
          <a:p>
            <a:pPr algn="r" marL="957580" marR="5080" indent="286385">
              <a:lnSpc>
                <a:spcPts val="1320"/>
              </a:lnSpc>
              <a:spcBef>
                <a:spcPts val="15"/>
              </a:spcBef>
            </a:pP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5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DE</a:t>
            </a:r>
            <a:r>
              <a:rPr dirty="0" sz="900" spc="-5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EMPRESA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3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4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R="6985">
              <a:lnSpc>
                <a:spcPct val="100000"/>
              </a:lnSpc>
              <a:spcBef>
                <a:spcPts val="165"/>
              </a:spcBef>
            </a:pP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RESOLUÇÃO</a:t>
            </a:r>
            <a:r>
              <a:rPr dirty="0" sz="900" spc="-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  <a:p>
            <a:pPr algn="r" marL="1359535" marR="6985" indent="930910">
              <a:lnSpc>
                <a:spcPts val="1330"/>
              </a:lnSpc>
              <a:spcBef>
                <a:spcPts val="80"/>
              </a:spcBef>
            </a:pPr>
            <a:r>
              <a:rPr dirty="0" sz="900" spc="-25">
                <a:solidFill>
                  <a:srgbClr val="2F3D46"/>
                </a:solidFill>
                <a:latin typeface="Century Gothic"/>
                <a:cs typeface="Century Gothic"/>
              </a:rPr>
              <a:t>RRT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GERAL</a:t>
            </a:r>
            <a:r>
              <a:rPr dirty="0" sz="900" spc="-6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  <a:p>
            <a:pPr algn="r" marL="12700" marR="5080" indent="170180">
              <a:lnSpc>
                <a:spcPts val="1320"/>
              </a:lnSpc>
              <a:spcBef>
                <a:spcPts val="10"/>
              </a:spcBef>
            </a:pP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CERTIDÃO</a:t>
            </a:r>
            <a:r>
              <a:rPr dirty="0" sz="900" spc="-4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DE</a:t>
            </a:r>
            <a:r>
              <a:rPr dirty="0" sz="90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4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DE</a:t>
            </a:r>
            <a:r>
              <a:rPr dirty="0" sz="900" spc="-5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2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FÍSICA CERTIDÃO</a:t>
            </a:r>
            <a:r>
              <a:rPr dirty="0" sz="900" spc="-3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DE</a:t>
            </a:r>
            <a:r>
              <a:rPr dirty="0" sz="900" spc="-3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4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DE</a:t>
            </a:r>
            <a:r>
              <a:rPr dirty="0" sz="900" spc="-4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3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L="1568450" marR="6985" indent="175260">
              <a:lnSpc>
                <a:spcPts val="1320"/>
              </a:lnSpc>
              <a:spcBef>
                <a:spcPts val="10"/>
              </a:spcBef>
            </a:pP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DÍVIDA</a:t>
            </a:r>
            <a:r>
              <a:rPr dirty="0" sz="900" spc="-6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ATIVA RESSARCIMENTO</a:t>
            </a:r>
            <a:endParaRPr sz="900">
              <a:latin typeface="Century Gothic"/>
              <a:cs typeface="Century Gothic"/>
            </a:endParaRPr>
          </a:p>
          <a:p>
            <a:pPr algn="r" marR="9525">
              <a:lnSpc>
                <a:spcPct val="100000"/>
              </a:lnSpc>
              <a:spcBef>
                <a:spcPts val="170"/>
              </a:spcBef>
            </a:pP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DECLARAÇÕES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6311702" y="645257"/>
            <a:ext cx="2165985" cy="130048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5240">
              <a:lnSpc>
                <a:spcPts val="407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DDE2DA"/>
                </a:solidFill>
                <a:latin typeface="Century Gothic"/>
                <a:cs typeface="Century Gothic"/>
              </a:rPr>
              <a:t>45,5%</a:t>
            </a:r>
            <a:endParaRPr sz="3550">
              <a:latin typeface="Century Gothic"/>
              <a:cs typeface="Century Gothic"/>
            </a:endParaRPr>
          </a:p>
          <a:p>
            <a:pPr marL="12700" marR="5080">
              <a:lnSpc>
                <a:spcPct val="81300"/>
              </a:lnSpc>
              <a:spcBef>
                <a:spcPts val="250"/>
              </a:spcBef>
            </a:pPr>
            <a:r>
              <a:rPr dirty="0" sz="1950">
                <a:solidFill>
                  <a:srgbClr val="DDE2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2DA"/>
                </a:solidFill>
                <a:latin typeface="Century Gothic"/>
                <a:cs typeface="Century Gothic"/>
              </a:rPr>
              <a:t>assuntos </a:t>
            </a:r>
            <a:r>
              <a:rPr dirty="0" sz="1950">
                <a:solidFill>
                  <a:srgbClr val="DDE2DA"/>
                </a:solidFill>
                <a:latin typeface="Century Gothic"/>
                <a:cs typeface="Century Gothic"/>
              </a:rPr>
              <a:t>correlatos</a:t>
            </a:r>
            <a:r>
              <a:rPr dirty="0" sz="1950" spc="-6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950">
                <a:solidFill>
                  <a:srgbClr val="DDE2DA"/>
                </a:solidFill>
                <a:latin typeface="Century Gothic"/>
                <a:cs typeface="Century Gothic"/>
              </a:rPr>
              <a:t>a</a:t>
            </a:r>
            <a:r>
              <a:rPr dirty="0" sz="1950" spc="-7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950" spc="-25">
                <a:solidFill>
                  <a:srgbClr val="DDE2DA"/>
                </a:solidFill>
                <a:latin typeface="Century Gothic"/>
                <a:cs typeface="Century Gothic"/>
              </a:rPr>
              <a:t>CAU </a:t>
            </a:r>
            <a:r>
              <a:rPr dirty="0" sz="1950">
                <a:solidFill>
                  <a:srgbClr val="DDE2DA"/>
                </a:solidFill>
                <a:latin typeface="Century Gothic"/>
                <a:cs typeface="Century Gothic"/>
              </a:rPr>
              <a:t>ASSUNTOS</a:t>
            </a:r>
            <a:r>
              <a:rPr dirty="0" sz="1950" spc="-12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2DA"/>
                </a:solidFill>
                <a:latin typeface="Century Gothic"/>
                <a:cs typeface="Century Gothic"/>
              </a:rPr>
              <a:t>GERAIS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0480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771F28"/>
                </a:solidFill>
              </a:rPr>
              <a:t>INFORMAÇÃO</a:t>
            </a:r>
          </a:p>
          <a:p>
            <a:pPr marL="29209">
              <a:lnSpc>
                <a:spcPts val="1235"/>
              </a:lnSpc>
            </a:pPr>
            <a:r>
              <a:rPr dirty="0" sz="1150">
                <a:solidFill>
                  <a:srgbClr val="771F28"/>
                </a:solidFill>
              </a:rPr>
              <a:t>ABR</a:t>
            </a:r>
            <a:r>
              <a:rPr dirty="0" sz="1150" spc="30">
                <a:solidFill>
                  <a:srgbClr val="771F28"/>
                </a:solidFill>
              </a:rPr>
              <a:t> </a:t>
            </a:r>
            <a:r>
              <a:rPr dirty="0" sz="1150" spc="-25">
                <a:solidFill>
                  <a:srgbClr val="771F28"/>
                </a:solidFill>
              </a:rPr>
              <a:t>22</a:t>
            </a:r>
            <a:endParaRPr sz="1150"/>
          </a:p>
        </p:txBody>
      </p:sp>
      <p:sp>
        <p:nvSpPr>
          <p:cNvPr id="17" name="object 17" descr=""/>
          <p:cNvSpPr txBox="1"/>
          <p:nvPr/>
        </p:nvSpPr>
        <p:spPr>
          <a:xfrm>
            <a:off x="6311600" y="2321970"/>
            <a:ext cx="1979295" cy="8896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5240">
              <a:lnSpc>
                <a:spcPts val="2250"/>
              </a:lnSpc>
              <a:spcBef>
                <a:spcPts val="95"/>
              </a:spcBef>
            </a:pPr>
            <a:r>
              <a:rPr dirty="0" sz="1950" b="1">
                <a:solidFill>
                  <a:srgbClr val="DDE2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2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40335" indent="-127635">
              <a:lnSpc>
                <a:spcPts val="1120"/>
              </a:lnSpc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2DA"/>
                </a:solidFill>
                <a:latin typeface="Century Gothic"/>
                <a:cs typeface="Century Gothic"/>
              </a:rPr>
              <a:t>orientações</a:t>
            </a:r>
            <a:r>
              <a:rPr dirty="0" sz="1100" spc="18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2DA"/>
                </a:solidFill>
                <a:latin typeface="Century Gothic"/>
                <a:cs typeface="Century Gothic"/>
              </a:rPr>
              <a:t>pré-</a:t>
            </a:r>
            <a:r>
              <a:rPr dirty="0" sz="1100" spc="-10">
                <a:solidFill>
                  <a:srgbClr val="DDE2DA"/>
                </a:solidFill>
                <a:latin typeface="Century Gothic"/>
                <a:cs typeface="Century Gothic"/>
              </a:rPr>
              <a:t>cadastro;</a:t>
            </a:r>
            <a:endParaRPr sz="1100">
              <a:latin typeface="Century Gothic"/>
              <a:cs typeface="Century Gothic"/>
            </a:endParaRPr>
          </a:p>
          <a:p>
            <a:pPr marL="140335" indent="-127635">
              <a:lnSpc>
                <a:spcPts val="1110"/>
              </a:lnSpc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2DA"/>
                </a:solidFill>
                <a:latin typeface="Century Gothic"/>
                <a:cs typeface="Century Gothic"/>
              </a:rPr>
              <a:t>andamento</a:t>
            </a:r>
            <a:r>
              <a:rPr dirty="0" sz="1100" spc="10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2DA"/>
                </a:solidFill>
                <a:latin typeface="Century Gothic"/>
                <a:cs typeface="Century Gothic"/>
              </a:rPr>
              <a:t>de</a:t>
            </a:r>
            <a:r>
              <a:rPr dirty="0" sz="1100" spc="10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2DA"/>
                </a:solidFill>
                <a:latin typeface="Century Gothic"/>
                <a:cs typeface="Century Gothic"/>
              </a:rPr>
              <a:t>processo;</a:t>
            </a:r>
            <a:endParaRPr sz="1100">
              <a:latin typeface="Century Gothic"/>
              <a:cs typeface="Century Gothic"/>
            </a:endParaRPr>
          </a:p>
          <a:p>
            <a:pPr marL="12700" marR="130810" indent="127635">
              <a:lnSpc>
                <a:spcPts val="1100"/>
              </a:lnSpc>
              <a:spcBef>
                <a:spcPts val="114"/>
              </a:spcBef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2DA"/>
                </a:solidFill>
                <a:latin typeface="Century Gothic"/>
                <a:cs typeface="Century Gothic"/>
              </a:rPr>
              <a:t>acordo</a:t>
            </a:r>
            <a:r>
              <a:rPr dirty="0" sz="1100" spc="6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2DA"/>
                </a:solidFill>
                <a:latin typeface="Century Gothic"/>
                <a:cs typeface="Century Gothic"/>
              </a:rPr>
              <a:t>de</a:t>
            </a:r>
            <a:r>
              <a:rPr dirty="0" sz="1100" spc="6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2DA"/>
                </a:solidFill>
                <a:latin typeface="Century Gothic"/>
                <a:cs typeface="Century Gothic"/>
              </a:rPr>
              <a:t>cooperação internacional.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72817" y="1366964"/>
            <a:ext cx="1296924" cy="1071372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0" y="0"/>
            <a:ext cx="2350135" cy="5375910"/>
            <a:chOff x="0" y="0"/>
            <a:chExt cx="2350135" cy="5375910"/>
          </a:xfrm>
        </p:grpSpPr>
        <p:sp>
          <p:nvSpPr>
            <p:cNvPr id="4" name="object 4" descr=""/>
            <p:cNvSpPr/>
            <p:nvPr/>
          </p:nvSpPr>
          <p:spPr>
            <a:xfrm>
              <a:off x="0" y="0"/>
              <a:ext cx="2350135" cy="5375910"/>
            </a:xfrm>
            <a:custGeom>
              <a:avLst/>
              <a:gdLst/>
              <a:ahLst/>
              <a:cxnLst/>
              <a:rect l="l" t="t" r="r" b="b"/>
              <a:pathLst>
                <a:path w="2350135" h="5375910">
                  <a:moveTo>
                    <a:pt x="0" y="5375300"/>
                  </a:moveTo>
                  <a:lnTo>
                    <a:pt x="0" y="0"/>
                  </a:lnTo>
                  <a:lnTo>
                    <a:pt x="2349785" y="0"/>
                  </a:lnTo>
                  <a:lnTo>
                    <a:pt x="2349785" y="5375300"/>
                  </a:lnTo>
                  <a:lnTo>
                    <a:pt x="0" y="5375300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342677" y="1924748"/>
              <a:ext cx="1640205" cy="1531620"/>
            </a:xfrm>
            <a:custGeom>
              <a:avLst/>
              <a:gdLst/>
              <a:ahLst/>
              <a:cxnLst/>
              <a:rect l="l" t="t" r="r" b="b"/>
              <a:pathLst>
                <a:path w="1640205" h="1531620">
                  <a:moveTo>
                    <a:pt x="62484" y="742188"/>
                  </a:moveTo>
                  <a:lnTo>
                    <a:pt x="1524" y="740664"/>
                  </a:lnTo>
                  <a:lnTo>
                    <a:pt x="0" y="766572"/>
                  </a:lnTo>
                  <a:lnTo>
                    <a:pt x="1524" y="804672"/>
                  </a:lnTo>
                  <a:lnTo>
                    <a:pt x="62484" y="803148"/>
                  </a:lnTo>
                  <a:lnTo>
                    <a:pt x="62484" y="742188"/>
                  </a:lnTo>
                  <a:close/>
                </a:path>
                <a:path w="1640205" h="1531620">
                  <a:moveTo>
                    <a:pt x="76187" y="897636"/>
                  </a:moveTo>
                  <a:lnTo>
                    <a:pt x="70091" y="871728"/>
                  </a:lnTo>
                  <a:lnTo>
                    <a:pt x="71615" y="873252"/>
                  </a:lnTo>
                  <a:lnTo>
                    <a:pt x="71348" y="871728"/>
                  </a:lnTo>
                  <a:lnTo>
                    <a:pt x="65519" y="839724"/>
                  </a:lnTo>
                  <a:lnTo>
                    <a:pt x="4559" y="847344"/>
                  </a:lnTo>
                  <a:lnTo>
                    <a:pt x="9131" y="882396"/>
                  </a:lnTo>
                  <a:lnTo>
                    <a:pt x="15227" y="909828"/>
                  </a:lnTo>
                  <a:lnTo>
                    <a:pt x="76187" y="897636"/>
                  </a:lnTo>
                  <a:close/>
                </a:path>
                <a:path w="1640205" h="1531620">
                  <a:moveTo>
                    <a:pt x="77724" y="624852"/>
                  </a:moveTo>
                  <a:lnTo>
                    <a:pt x="16764" y="614172"/>
                  </a:lnTo>
                  <a:lnTo>
                    <a:pt x="9144" y="649224"/>
                  </a:lnTo>
                  <a:lnTo>
                    <a:pt x="6096" y="676656"/>
                  </a:lnTo>
                  <a:lnTo>
                    <a:pt x="67056" y="684276"/>
                  </a:lnTo>
                  <a:lnTo>
                    <a:pt x="71348" y="659892"/>
                  </a:lnTo>
                  <a:lnTo>
                    <a:pt x="71628" y="658368"/>
                  </a:lnTo>
                  <a:lnTo>
                    <a:pt x="70104" y="659892"/>
                  </a:lnTo>
                  <a:lnTo>
                    <a:pt x="77724" y="624852"/>
                  </a:lnTo>
                  <a:close/>
                </a:path>
                <a:path w="1640205" h="1531620">
                  <a:moveTo>
                    <a:pt x="109715" y="1010412"/>
                  </a:moveTo>
                  <a:lnTo>
                    <a:pt x="108953" y="1008888"/>
                  </a:lnTo>
                  <a:lnTo>
                    <a:pt x="108191" y="1007364"/>
                  </a:lnTo>
                  <a:lnTo>
                    <a:pt x="108191" y="1008888"/>
                  </a:lnTo>
                  <a:lnTo>
                    <a:pt x="96532" y="975360"/>
                  </a:lnTo>
                  <a:lnTo>
                    <a:pt x="95999" y="973836"/>
                  </a:lnTo>
                  <a:lnTo>
                    <a:pt x="95999" y="975360"/>
                  </a:lnTo>
                  <a:lnTo>
                    <a:pt x="89903" y="954024"/>
                  </a:lnTo>
                  <a:lnTo>
                    <a:pt x="30467" y="972312"/>
                  </a:lnTo>
                  <a:lnTo>
                    <a:pt x="38087" y="993648"/>
                  </a:lnTo>
                  <a:lnTo>
                    <a:pt x="51803" y="1034796"/>
                  </a:lnTo>
                  <a:lnTo>
                    <a:pt x="109715" y="1010412"/>
                  </a:lnTo>
                  <a:close/>
                </a:path>
                <a:path w="1640205" h="1531620">
                  <a:moveTo>
                    <a:pt x="112776" y="513588"/>
                  </a:moveTo>
                  <a:lnTo>
                    <a:pt x="54864" y="490728"/>
                  </a:lnTo>
                  <a:lnTo>
                    <a:pt x="50292" y="501396"/>
                  </a:lnTo>
                  <a:lnTo>
                    <a:pt x="33528" y="551688"/>
                  </a:lnTo>
                  <a:lnTo>
                    <a:pt x="92964" y="568452"/>
                  </a:lnTo>
                  <a:lnTo>
                    <a:pt x="96012" y="556260"/>
                  </a:lnTo>
                  <a:lnTo>
                    <a:pt x="96012" y="557784"/>
                  </a:lnTo>
                  <a:lnTo>
                    <a:pt x="96532" y="556260"/>
                  </a:lnTo>
                  <a:lnTo>
                    <a:pt x="108204" y="522732"/>
                  </a:lnTo>
                  <a:lnTo>
                    <a:pt x="108204" y="524256"/>
                  </a:lnTo>
                  <a:lnTo>
                    <a:pt x="108851" y="522732"/>
                  </a:lnTo>
                  <a:lnTo>
                    <a:pt x="112776" y="513588"/>
                  </a:lnTo>
                  <a:close/>
                </a:path>
                <a:path w="1640205" h="1531620">
                  <a:moveTo>
                    <a:pt x="163055" y="1115568"/>
                  </a:moveTo>
                  <a:lnTo>
                    <a:pt x="152387" y="1100328"/>
                  </a:lnTo>
                  <a:lnTo>
                    <a:pt x="153911" y="1101852"/>
                  </a:lnTo>
                  <a:lnTo>
                    <a:pt x="153047" y="1100328"/>
                  </a:lnTo>
                  <a:lnTo>
                    <a:pt x="135623" y="1069848"/>
                  </a:lnTo>
                  <a:lnTo>
                    <a:pt x="137147" y="1071372"/>
                  </a:lnTo>
                  <a:lnTo>
                    <a:pt x="136385" y="1069848"/>
                  </a:lnTo>
                  <a:lnTo>
                    <a:pt x="134099" y="1065276"/>
                  </a:lnTo>
                  <a:lnTo>
                    <a:pt x="77711" y="1091184"/>
                  </a:lnTo>
                  <a:lnTo>
                    <a:pt x="82283" y="1098804"/>
                  </a:lnTo>
                  <a:lnTo>
                    <a:pt x="109715" y="1149096"/>
                  </a:lnTo>
                  <a:lnTo>
                    <a:pt x="163055" y="1115568"/>
                  </a:lnTo>
                  <a:close/>
                </a:path>
                <a:path w="1640205" h="1531620">
                  <a:moveTo>
                    <a:pt x="166116" y="408444"/>
                  </a:moveTo>
                  <a:lnTo>
                    <a:pt x="114300" y="376428"/>
                  </a:lnTo>
                  <a:lnTo>
                    <a:pt x="100584" y="399288"/>
                  </a:lnTo>
                  <a:lnTo>
                    <a:pt x="82296" y="431292"/>
                  </a:lnTo>
                  <a:lnTo>
                    <a:pt x="137160" y="460248"/>
                  </a:lnTo>
                  <a:lnTo>
                    <a:pt x="153085" y="431292"/>
                  </a:lnTo>
                  <a:lnTo>
                    <a:pt x="153924" y="429768"/>
                  </a:lnTo>
                  <a:lnTo>
                    <a:pt x="152400" y="431292"/>
                  </a:lnTo>
                  <a:lnTo>
                    <a:pt x="166116" y="408444"/>
                  </a:lnTo>
                  <a:close/>
                </a:path>
                <a:path w="1640205" h="1531620">
                  <a:moveTo>
                    <a:pt x="233159" y="1211580"/>
                  </a:moveTo>
                  <a:lnTo>
                    <a:pt x="211823" y="1185672"/>
                  </a:lnTo>
                  <a:lnTo>
                    <a:pt x="213347" y="1187196"/>
                  </a:lnTo>
                  <a:lnTo>
                    <a:pt x="212128" y="1185672"/>
                  </a:lnTo>
                  <a:lnTo>
                    <a:pt x="195059" y="1164336"/>
                  </a:lnTo>
                  <a:lnTo>
                    <a:pt x="146291" y="1202436"/>
                  </a:lnTo>
                  <a:lnTo>
                    <a:pt x="164579" y="1225296"/>
                  </a:lnTo>
                  <a:lnTo>
                    <a:pt x="185915" y="1251204"/>
                  </a:lnTo>
                  <a:lnTo>
                    <a:pt x="233159" y="1211580"/>
                  </a:lnTo>
                  <a:close/>
                </a:path>
                <a:path w="1640205" h="1531620">
                  <a:moveTo>
                    <a:pt x="237744" y="315480"/>
                  </a:moveTo>
                  <a:lnTo>
                    <a:pt x="192024" y="272808"/>
                  </a:lnTo>
                  <a:lnTo>
                    <a:pt x="188976" y="277380"/>
                  </a:lnTo>
                  <a:lnTo>
                    <a:pt x="164592" y="306336"/>
                  </a:lnTo>
                  <a:lnTo>
                    <a:pt x="150876" y="323100"/>
                  </a:lnTo>
                  <a:lnTo>
                    <a:pt x="199644" y="361200"/>
                  </a:lnTo>
                  <a:lnTo>
                    <a:pt x="212102" y="345960"/>
                  </a:lnTo>
                  <a:lnTo>
                    <a:pt x="213360" y="344436"/>
                  </a:lnTo>
                  <a:lnTo>
                    <a:pt x="211836" y="345960"/>
                  </a:lnTo>
                  <a:lnTo>
                    <a:pt x="234696" y="318528"/>
                  </a:lnTo>
                  <a:lnTo>
                    <a:pt x="237744" y="315480"/>
                  </a:lnTo>
                  <a:close/>
                </a:path>
                <a:path w="1640205" h="1531620">
                  <a:moveTo>
                    <a:pt x="316979" y="1292352"/>
                  </a:moveTo>
                  <a:lnTo>
                    <a:pt x="311264" y="1287780"/>
                  </a:lnTo>
                  <a:lnTo>
                    <a:pt x="309359" y="1286256"/>
                  </a:lnTo>
                  <a:lnTo>
                    <a:pt x="310883" y="1287780"/>
                  </a:lnTo>
                  <a:lnTo>
                    <a:pt x="283451" y="1263396"/>
                  </a:lnTo>
                  <a:lnTo>
                    <a:pt x="274307" y="1254252"/>
                  </a:lnTo>
                  <a:lnTo>
                    <a:pt x="230111" y="1298448"/>
                  </a:lnTo>
                  <a:lnTo>
                    <a:pt x="240779" y="1309116"/>
                  </a:lnTo>
                  <a:lnTo>
                    <a:pt x="278879" y="1341120"/>
                  </a:lnTo>
                  <a:lnTo>
                    <a:pt x="316979" y="1292352"/>
                  </a:lnTo>
                  <a:close/>
                </a:path>
                <a:path w="1640205" h="1531620">
                  <a:moveTo>
                    <a:pt x="324612" y="233184"/>
                  </a:moveTo>
                  <a:lnTo>
                    <a:pt x="284988" y="185940"/>
                  </a:lnTo>
                  <a:lnTo>
                    <a:pt x="269748" y="198132"/>
                  </a:lnTo>
                  <a:lnTo>
                    <a:pt x="240792" y="222516"/>
                  </a:lnTo>
                  <a:lnTo>
                    <a:pt x="236220" y="228612"/>
                  </a:lnTo>
                  <a:lnTo>
                    <a:pt x="278892" y="272808"/>
                  </a:lnTo>
                  <a:lnTo>
                    <a:pt x="283464" y="268236"/>
                  </a:lnTo>
                  <a:lnTo>
                    <a:pt x="310896" y="243852"/>
                  </a:lnTo>
                  <a:lnTo>
                    <a:pt x="309372" y="245376"/>
                  </a:lnTo>
                  <a:lnTo>
                    <a:pt x="311277" y="243852"/>
                  </a:lnTo>
                  <a:lnTo>
                    <a:pt x="324612" y="233184"/>
                  </a:lnTo>
                  <a:close/>
                </a:path>
                <a:path w="1640205" h="1531620">
                  <a:moveTo>
                    <a:pt x="414515" y="1360932"/>
                  </a:moveTo>
                  <a:lnTo>
                    <a:pt x="397179" y="1350264"/>
                  </a:lnTo>
                  <a:lnTo>
                    <a:pt x="394703" y="1348740"/>
                  </a:lnTo>
                  <a:lnTo>
                    <a:pt x="396227" y="1350264"/>
                  </a:lnTo>
                  <a:lnTo>
                    <a:pt x="367931" y="1330452"/>
                  </a:lnTo>
                  <a:lnTo>
                    <a:pt x="365747" y="1328928"/>
                  </a:lnTo>
                  <a:lnTo>
                    <a:pt x="329171" y="1379220"/>
                  </a:lnTo>
                  <a:lnTo>
                    <a:pt x="330695" y="1380744"/>
                  </a:lnTo>
                  <a:lnTo>
                    <a:pt x="362699" y="1402080"/>
                  </a:lnTo>
                  <a:lnTo>
                    <a:pt x="384035" y="1414272"/>
                  </a:lnTo>
                  <a:lnTo>
                    <a:pt x="414515" y="1360932"/>
                  </a:lnTo>
                  <a:close/>
                </a:path>
                <a:path w="1640205" h="1531620">
                  <a:moveTo>
                    <a:pt x="422148" y="166128"/>
                  </a:moveTo>
                  <a:lnTo>
                    <a:pt x="390144" y="112788"/>
                  </a:lnTo>
                  <a:lnTo>
                    <a:pt x="362712" y="129552"/>
                  </a:lnTo>
                  <a:lnTo>
                    <a:pt x="336804" y="146316"/>
                  </a:lnTo>
                  <a:lnTo>
                    <a:pt x="370332" y="198132"/>
                  </a:lnTo>
                  <a:lnTo>
                    <a:pt x="396240" y="181368"/>
                  </a:lnTo>
                  <a:lnTo>
                    <a:pt x="394716" y="182892"/>
                  </a:lnTo>
                  <a:lnTo>
                    <a:pt x="397205" y="181368"/>
                  </a:lnTo>
                  <a:lnTo>
                    <a:pt x="422148" y="166128"/>
                  </a:lnTo>
                  <a:close/>
                </a:path>
                <a:path w="1640205" h="1531620">
                  <a:moveTo>
                    <a:pt x="521195" y="1414272"/>
                  </a:moveTo>
                  <a:lnTo>
                    <a:pt x="490715" y="1400556"/>
                  </a:lnTo>
                  <a:lnTo>
                    <a:pt x="492239" y="1400556"/>
                  </a:lnTo>
                  <a:lnTo>
                    <a:pt x="466331" y="1389888"/>
                  </a:lnTo>
                  <a:lnTo>
                    <a:pt x="440423" y="1444752"/>
                  </a:lnTo>
                  <a:lnTo>
                    <a:pt x="466331" y="1456944"/>
                  </a:lnTo>
                  <a:lnTo>
                    <a:pt x="498335" y="1470660"/>
                  </a:lnTo>
                  <a:lnTo>
                    <a:pt x="521195" y="1414272"/>
                  </a:lnTo>
                  <a:close/>
                </a:path>
                <a:path w="1640205" h="1531620">
                  <a:moveTo>
                    <a:pt x="528828" y="115836"/>
                  </a:moveTo>
                  <a:lnTo>
                    <a:pt x="507492" y="57924"/>
                  </a:lnTo>
                  <a:lnTo>
                    <a:pt x="501396" y="59448"/>
                  </a:lnTo>
                  <a:lnTo>
                    <a:pt x="466344" y="74688"/>
                  </a:lnTo>
                  <a:lnTo>
                    <a:pt x="448056" y="83820"/>
                  </a:lnTo>
                  <a:lnTo>
                    <a:pt x="473964" y="138696"/>
                  </a:lnTo>
                  <a:lnTo>
                    <a:pt x="492252" y="131076"/>
                  </a:lnTo>
                  <a:lnTo>
                    <a:pt x="490728" y="131076"/>
                  </a:lnTo>
                  <a:lnTo>
                    <a:pt x="525780" y="115836"/>
                  </a:lnTo>
                  <a:lnTo>
                    <a:pt x="524256" y="117360"/>
                  </a:lnTo>
                  <a:lnTo>
                    <a:pt x="528828" y="115836"/>
                  </a:lnTo>
                  <a:close/>
                </a:path>
                <a:path w="1640205" h="1531620">
                  <a:moveTo>
                    <a:pt x="633971" y="1449324"/>
                  </a:moveTo>
                  <a:lnTo>
                    <a:pt x="629399" y="1447800"/>
                  </a:lnTo>
                  <a:lnTo>
                    <a:pt x="630923" y="1447800"/>
                  </a:lnTo>
                  <a:lnTo>
                    <a:pt x="594347" y="1438656"/>
                  </a:lnTo>
                  <a:lnTo>
                    <a:pt x="595871" y="1438656"/>
                  </a:lnTo>
                  <a:lnTo>
                    <a:pt x="577583" y="1434084"/>
                  </a:lnTo>
                  <a:lnTo>
                    <a:pt x="559295" y="1491996"/>
                  </a:lnTo>
                  <a:lnTo>
                    <a:pt x="577583" y="1498092"/>
                  </a:lnTo>
                  <a:lnTo>
                    <a:pt x="615683" y="1508760"/>
                  </a:lnTo>
                  <a:lnTo>
                    <a:pt x="620255" y="1508760"/>
                  </a:lnTo>
                  <a:lnTo>
                    <a:pt x="633971" y="1449324"/>
                  </a:lnTo>
                  <a:close/>
                </a:path>
                <a:path w="1640205" h="1531620">
                  <a:moveTo>
                    <a:pt x="641604" y="80772"/>
                  </a:moveTo>
                  <a:lnTo>
                    <a:pt x="629412" y="21336"/>
                  </a:lnTo>
                  <a:lnTo>
                    <a:pt x="615696" y="22860"/>
                  </a:lnTo>
                  <a:lnTo>
                    <a:pt x="566928" y="36576"/>
                  </a:lnTo>
                  <a:lnTo>
                    <a:pt x="585216" y="96012"/>
                  </a:lnTo>
                  <a:lnTo>
                    <a:pt x="595884" y="92964"/>
                  </a:lnTo>
                  <a:lnTo>
                    <a:pt x="594360" y="92964"/>
                  </a:lnTo>
                  <a:lnTo>
                    <a:pt x="630936" y="83820"/>
                  </a:lnTo>
                  <a:lnTo>
                    <a:pt x="629412" y="83820"/>
                  </a:lnTo>
                  <a:lnTo>
                    <a:pt x="641604" y="80772"/>
                  </a:lnTo>
                  <a:close/>
                </a:path>
                <a:path w="1640205" h="1531620">
                  <a:moveTo>
                    <a:pt x="751319" y="1467612"/>
                  </a:moveTo>
                  <a:lnTo>
                    <a:pt x="743699" y="1467612"/>
                  </a:lnTo>
                  <a:lnTo>
                    <a:pt x="704075" y="1463040"/>
                  </a:lnTo>
                  <a:lnTo>
                    <a:pt x="705599" y="1463040"/>
                  </a:lnTo>
                  <a:lnTo>
                    <a:pt x="693407" y="1459992"/>
                  </a:lnTo>
                  <a:lnTo>
                    <a:pt x="682739" y="1520952"/>
                  </a:lnTo>
                  <a:lnTo>
                    <a:pt x="696455" y="1524000"/>
                  </a:lnTo>
                  <a:lnTo>
                    <a:pt x="737603" y="1528572"/>
                  </a:lnTo>
                  <a:lnTo>
                    <a:pt x="746747" y="1528572"/>
                  </a:lnTo>
                  <a:lnTo>
                    <a:pt x="751319" y="1467612"/>
                  </a:lnTo>
                  <a:close/>
                </a:path>
                <a:path w="1640205" h="1531620">
                  <a:moveTo>
                    <a:pt x="758952" y="64008"/>
                  </a:moveTo>
                  <a:lnTo>
                    <a:pt x="755904" y="1524"/>
                  </a:lnTo>
                  <a:lnTo>
                    <a:pt x="737616" y="3048"/>
                  </a:lnTo>
                  <a:lnTo>
                    <a:pt x="696468" y="7620"/>
                  </a:lnTo>
                  <a:lnTo>
                    <a:pt x="690372" y="9144"/>
                  </a:lnTo>
                  <a:lnTo>
                    <a:pt x="701040" y="70104"/>
                  </a:lnTo>
                  <a:lnTo>
                    <a:pt x="705612" y="68580"/>
                  </a:lnTo>
                  <a:lnTo>
                    <a:pt x="704088" y="70104"/>
                  </a:lnTo>
                  <a:lnTo>
                    <a:pt x="713994" y="68580"/>
                  </a:lnTo>
                  <a:lnTo>
                    <a:pt x="743712" y="64008"/>
                  </a:lnTo>
                  <a:lnTo>
                    <a:pt x="742188" y="65532"/>
                  </a:lnTo>
                  <a:lnTo>
                    <a:pt x="758952" y="64008"/>
                  </a:lnTo>
                  <a:close/>
                </a:path>
                <a:path w="1640205" h="1531620">
                  <a:moveTo>
                    <a:pt x="874763" y="1530096"/>
                  </a:moveTo>
                  <a:lnTo>
                    <a:pt x="870191" y="1469136"/>
                  </a:lnTo>
                  <a:lnTo>
                    <a:pt x="861047" y="1469136"/>
                  </a:lnTo>
                  <a:lnTo>
                    <a:pt x="819899" y="1470660"/>
                  </a:lnTo>
                  <a:lnTo>
                    <a:pt x="812279" y="1470660"/>
                  </a:lnTo>
                  <a:lnTo>
                    <a:pt x="810755" y="1531620"/>
                  </a:lnTo>
                  <a:lnTo>
                    <a:pt x="862571" y="1531620"/>
                  </a:lnTo>
                  <a:lnTo>
                    <a:pt x="874763" y="1530096"/>
                  </a:lnTo>
                  <a:close/>
                </a:path>
                <a:path w="1640205" h="1531620">
                  <a:moveTo>
                    <a:pt x="882396" y="1524"/>
                  </a:moveTo>
                  <a:lnTo>
                    <a:pt x="862584" y="0"/>
                  </a:lnTo>
                  <a:lnTo>
                    <a:pt x="818388" y="0"/>
                  </a:lnTo>
                  <a:lnTo>
                    <a:pt x="819912" y="60960"/>
                  </a:lnTo>
                  <a:lnTo>
                    <a:pt x="861060" y="62484"/>
                  </a:lnTo>
                  <a:lnTo>
                    <a:pt x="859536" y="62484"/>
                  </a:lnTo>
                  <a:lnTo>
                    <a:pt x="877824" y="64008"/>
                  </a:lnTo>
                  <a:lnTo>
                    <a:pt x="882396" y="1524"/>
                  </a:lnTo>
                  <a:close/>
                </a:path>
                <a:path w="1640205" h="1531620">
                  <a:moveTo>
                    <a:pt x="1001255" y="1513332"/>
                  </a:moveTo>
                  <a:lnTo>
                    <a:pt x="988568" y="1456944"/>
                  </a:lnTo>
                  <a:lnTo>
                    <a:pt x="987539" y="1452372"/>
                  </a:lnTo>
                  <a:lnTo>
                    <a:pt x="973823" y="1456944"/>
                  </a:lnTo>
                  <a:lnTo>
                    <a:pt x="973823" y="1455420"/>
                  </a:lnTo>
                  <a:lnTo>
                    <a:pt x="935723" y="1463040"/>
                  </a:lnTo>
                  <a:lnTo>
                    <a:pt x="929627" y="1463040"/>
                  </a:lnTo>
                  <a:lnTo>
                    <a:pt x="937247" y="1524000"/>
                  </a:lnTo>
                  <a:lnTo>
                    <a:pt x="944867" y="1524000"/>
                  </a:lnTo>
                  <a:lnTo>
                    <a:pt x="986015" y="1516380"/>
                  </a:lnTo>
                  <a:lnTo>
                    <a:pt x="1001255" y="1513332"/>
                  </a:lnTo>
                  <a:close/>
                </a:path>
                <a:path w="1640205" h="1531620">
                  <a:moveTo>
                    <a:pt x="1008888" y="19812"/>
                  </a:moveTo>
                  <a:lnTo>
                    <a:pt x="986028" y="15240"/>
                  </a:lnTo>
                  <a:lnTo>
                    <a:pt x="947928" y="9144"/>
                  </a:lnTo>
                  <a:lnTo>
                    <a:pt x="937260" y="70104"/>
                  </a:lnTo>
                  <a:lnTo>
                    <a:pt x="973836" y="76200"/>
                  </a:lnTo>
                  <a:lnTo>
                    <a:pt x="973836" y="74676"/>
                  </a:lnTo>
                  <a:lnTo>
                    <a:pt x="996696" y="80772"/>
                  </a:lnTo>
                  <a:lnTo>
                    <a:pt x="997915" y="74676"/>
                  </a:lnTo>
                  <a:lnTo>
                    <a:pt x="1008888" y="19812"/>
                  </a:lnTo>
                  <a:close/>
                </a:path>
                <a:path w="1640205" h="1531620">
                  <a:moveTo>
                    <a:pt x="1123175" y="1478280"/>
                  </a:moveTo>
                  <a:lnTo>
                    <a:pt x="1101839" y="1420368"/>
                  </a:lnTo>
                  <a:lnTo>
                    <a:pt x="1080503" y="1427988"/>
                  </a:lnTo>
                  <a:lnTo>
                    <a:pt x="1082027" y="1427988"/>
                  </a:lnTo>
                  <a:lnTo>
                    <a:pt x="1045451" y="1438656"/>
                  </a:lnTo>
                  <a:lnTo>
                    <a:pt x="1046975" y="1438656"/>
                  </a:lnTo>
                  <a:lnTo>
                    <a:pt x="1062215" y="1498092"/>
                  </a:lnTo>
                  <a:lnTo>
                    <a:pt x="1063739" y="1498092"/>
                  </a:lnTo>
                  <a:lnTo>
                    <a:pt x="1101839" y="1485900"/>
                  </a:lnTo>
                  <a:lnTo>
                    <a:pt x="1123175" y="1478280"/>
                  </a:lnTo>
                  <a:close/>
                </a:path>
                <a:path w="1640205" h="1531620">
                  <a:moveTo>
                    <a:pt x="1130795" y="56388"/>
                  </a:moveTo>
                  <a:lnTo>
                    <a:pt x="1101839" y="45720"/>
                  </a:lnTo>
                  <a:lnTo>
                    <a:pt x="1071359" y="36576"/>
                  </a:lnTo>
                  <a:lnTo>
                    <a:pt x="1053071" y="94488"/>
                  </a:lnTo>
                  <a:lnTo>
                    <a:pt x="1082027" y="103632"/>
                  </a:lnTo>
                  <a:lnTo>
                    <a:pt x="1110983" y="114300"/>
                  </a:lnTo>
                  <a:lnTo>
                    <a:pt x="1130795" y="56388"/>
                  </a:lnTo>
                  <a:close/>
                </a:path>
                <a:path w="1640205" h="1531620">
                  <a:moveTo>
                    <a:pt x="1240523" y="1424940"/>
                  </a:moveTo>
                  <a:lnTo>
                    <a:pt x="1210043" y="1370076"/>
                  </a:lnTo>
                  <a:lnTo>
                    <a:pt x="1182611" y="1385316"/>
                  </a:lnTo>
                  <a:lnTo>
                    <a:pt x="1184135" y="1385316"/>
                  </a:lnTo>
                  <a:lnTo>
                    <a:pt x="1156703" y="1397508"/>
                  </a:lnTo>
                  <a:lnTo>
                    <a:pt x="1184135" y="1453896"/>
                  </a:lnTo>
                  <a:lnTo>
                    <a:pt x="1210043" y="1440180"/>
                  </a:lnTo>
                  <a:lnTo>
                    <a:pt x="1240523" y="1424940"/>
                  </a:lnTo>
                  <a:close/>
                </a:path>
                <a:path w="1640205" h="1531620">
                  <a:moveTo>
                    <a:pt x="1248143" y="111252"/>
                  </a:moveTo>
                  <a:lnTo>
                    <a:pt x="1245095" y="109728"/>
                  </a:lnTo>
                  <a:lnTo>
                    <a:pt x="1210043" y="91440"/>
                  </a:lnTo>
                  <a:lnTo>
                    <a:pt x="1190231" y="82296"/>
                  </a:lnTo>
                  <a:lnTo>
                    <a:pt x="1164323" y="137160"/>
                  </a:lnTo>
                  <a:lnTo>
                    <a:pt x="1184135" y="146304"/>
                  </a:lnTo>
                  <a:lnTo>
                    <a:pt x="1182611" y="146304"/>
                  </a:lnTo>
                  <a:lnTo>
                    <a:pt x="1214615" y="164592"/>
                  </a:lnTo>
                  <a:lnTo>
                    <a:pt x="1214615" y="163068"/>
                  </a:lnTo>
                  <a:lnTo>
                    <a:pt x="1216139" y="164592"/>
                  </a:lnTo>
                  <a:lnTo>
                    <a:pt x="1217053" y="163068"/>
                  </a:lnTo>
                  <a:lnTo>
                    <a:pt x="1248143" y="111252"/>
                  </a:lnTo>
                  <a:close/>
                </a:path>
                <a:path w="1640205" h="1531620">
                  <a:moveTo>
                    <a:pt x="1347203" y="1353312"/>
                  </a:moveTo>
                  <a:lnTo>
                    <a:pt x="1329347" y="1330452"/>
                  </a:lnTo>
                  <a:lnTo>
                    <a:pt x="1309103" y="1304544"/>
                  </a:lnTo>
                  <a:lnTo>
                    <a:pt x="1303007" y="1309116"/>
                  </a:lnTo>
                  <a:lnTo>
                    <a:pt x="1304531" y="1309116"/>
                  </a:lnTo>
                  <a:lnTo>
                    <a:pt x="1274051" y="1330452"/>
                  </a:lnTo>
                  <a:lnTo>
                    <a:pt x="1275575" y="1328928"/>
                  </a:lnTo>
                  <a:lnTo>
                    <a:pt x="1260335" y="1339596"/>
                  </a:lnTo>
                  <a:lnTo>
                    <a:pt x="1295387" y="1391412"/>
                  </a:lnTo>
                  <a:lnTo>
                    <a:pt x="1310627" y="1380744"/>
                  </a:lnTo>
                  <a:lnTo>
                    <a:pt x="1347203" y="1353312"/>
                  </a:lnTo>
                  <a:close/>
                </a:path>
                <a:path w="1640205" h="1531620">
                  <a:moveTo>
                    <a:pt x="1353299" y="184404"/>
                  </a:moveTo>
                  <a:lnTo>
                    <a:pt x="1341107" y="173736"/>
                  </a:lnTo>
                  <a:lnTo>
                    <a:pt x="1310627" y="150876"/>
                  </a:lnTo>
                  <a:lnTo>
                    <a:pt x="1301483" y="144780"/>
                  </a:lnTo>
                  <a:lnTo>
                    <a:pt x="1267955" y="196596"/>
                  </a:lnTo>
                  <a:lnTo>
                    <a:pt x="1275575" y="202692"/>
                  </a:lnTo>
                  <a:lnTo>
                    <a:pt x="1274051" y="201168"/>
                  </a:lnTo>
                  <a:lnTo>
                    <a:pt x="1304531" y="222504"/>
                  </a:lnTo>
                  <a:lnTo>
                    <a:pt x="1303007" y="222504"/>
                  </a:lnTo>
                  <a:lnTo>
                    <a:pt x="1315199" y="231648"/>
                  </a:lnTo>
                  <a:lnTo>
                    <a:pt x="1339786" y="201168"/>
                  </a:lnTo>
                  <a:lnTo>
                    <a:pt x="1353299" y="184404"/>
                  </a:lnTo>
                  <a:close/>
                </a:path>
                <a:path w="1640205" h="1531620">
                  <a:moveTo>
                    <a:pt x="1441691" y="1266444"/>
                  </a:moveTo>
                  <a:lnTo>
                    <a:pt x="1395971" y="1225296"/>
                  </a:lnTo>
                  <a:lnTo>
                    <a:pt x="1382255" y="1239012"/>
                  </a:lnTo>
                  <a:lnTo>
                    <a:pt x="1383779" y="1239012"/>
                  </a:lnTo>
                  <a:lnTo>
                    <a:pt x="1356347" y="1263396"/>
                  </a:lnTo>
                  <a:lnTo>
                    <a:pt x="1357871" y="1263396"/>
                  </a:lnTo>
                  <a:lnTo>
                    <a:pt x="1354823" y="1266444"/>
                  </a:lnTo>
                  <a:lnTo>
                    <a:pt x="1395971" y="1312164"/>
                  </a:lnTo>
                  <a:lnTo>
                    <a:pt x="1441691" y="1266444"/>
                  </a:lnTo>
                  <a:close/>
                </a:path>
                <a:path w="1640205" h="1531620">
                  <a:moveTo>
                    <a:pt x="1446263" y="271272"/>
                  </a:moveTo>
                  <a:lnTo>
                    <a:pt x="1426451" y="249936"/>
                  </a:lnTo>
                  <a:lnTo>
                    <a:pt x="1402067" y="225552"/>
                  </a:lnTo>
                  <a:lnTo>
                    <a:pt x="1359395" y="269748"/>
                  </a:lnTo>
                  <a:lnTo>
                    <a:pt x="1383779" y="292608"/>
                  </a:lnTo>
                  <a:lnTo>
                    <a:pt x="1382255" y="292608"/>
                  </a:lnTo>
                  <a:lnTo>
                    <a:pt x="1402067" y="312420"/>
                  </a:lnTo>
                  <a:lnTo>
                    <a:pt x="1446263" y="271272"/>
                  </a:lnTo>
                  <a:close/>
                </a:path>
                <a:path w="1640205" h="1531620">
                  <a:moveTo>
                    <a:pt x="1519428" y="1165860"/>
                  </a:moveTo>
                  <a:lnTo>
                    <a:pt x="1508493" y="1158240"/>
                  </a:lnTo>
                  <a:lnTo>
                    <a:pt x="1469136" y="1130808"/>
                  </a:lnTo>
                  <a:lnTo>
                    <a:pt x="1449324" y="1159764"/>
                  </a:lnTo>
                  <a:lnTo>
                    <a:pt x="1450848" y="1158240"/>
                  </a:lnTo>
                  <a:lnTo>
                    <a:pt x="1434084" y="1179576"/>
                  </a:lnTo>
                  <a:lnTo>
                    <a:pt x="1482852" y="1217676"/>
                  </a:lnTo>
                  <a:lnTo>
                    <a:pt x="1499616" y="1194816"/>
                  </a:lnTo>
                  <a:lnTo>
                    <a:pt x="1519428" y="1165860"/>
                  </a:lnTo>
                  <a:close/>
                </a:path>
                <a:path w="1640205" h="1531620">
                  <a:moveTo>
                    <a:pt x="1525524" y="373380"/>
                  </a:moveTo>
                  <a:lnTo>
                    <a:pt x="1520952" y="367284"/>
                  </a:lnTo>
                  <a:lnTo>
                    <a:pt x="1499616" y="336804"/>
                  </a:lnTo>
                  <a:lnTo>
                    <a:pt x="1487424" y="321564"/>
                  </a:lnTo>
                  <a:lnTo>
                    <a:pt x="1438656" y="358140"/>
                  </a:lnTo>
                  <a:lnTo>
                    <a:pt x="1450848" y="373380"/>
                  </a:lnTo>
                  <a:lnTo>
                    <a:pt x="1449324" y="371856"/>
                  </a:lnTo>
                  <a:lnTo>
                    <a:pt x="1470660" y="402336"/>
                  </a:lnTo>
                  <a:lnTo>
                    <a:pt x="1469136" y="400812"/>
                  </a:lnTo>
                  <a:lnTo>
                    <a:pt x="1472184" y="406908"/>
                  </a:lnTo>
                  <a:lnTo>
                    <a:pt x="1479448" y="402336"/>
                  </a:lnTo>
                  <a:lnTo>
                    <a:pt x="1525524" y="373380"/>
                  </a:lnTo>
                  <a:close/>
                </a:path>
                <a:path w="1640205" h="1531620">
                  <a:moveTo>
                    <a:pt x="1581912" y="1051560"/>
                  </a:moveTo>
                  <a:lnTo>
                    <a:pt x="1554886" y="1040892"/>
                  </a:lnTo>
                  <a:lnTo>
                    <a:pt x="1524000" y="1028700"/>
                  </a:lnTo>
                  <a:lnTo>
                    <a:pt x="1519428" y="1040892"/>
                  </a:lnTo>
                  <a:lnTo>
                    <a:pt x="1519428" y="1039368"/>
                  </a:lnTo>
                  <a:lnTo>
                    <a:pt x="1504188" y="1071372"/>
                  </a:lnTo>
                  <a:lnTo>
                    <a:pt x="1504188" y="1069848"/>
                  </a:lnTo>
                  <a:lnTo>
                    <a:pt x="1499616" y="1080516"/>
                  </a:lnTo>
                  <a:lnTo>
                    <a:pt x="1552956" y="1110996"/>
                  </a:lnTo>
                  <a:lnTo>
                    <a:pt x="1572768" y="1071372"/>
                  </a:lnTo>
                  <a:lnTo>
                    <a:pt x="1575816" y="1065276"/>
                  </a:lnTo>
                  <a:lnTo>
                    <a:pt x="1581912" y="1051560"/>
                  </a:lnTo>
                  <a:close/>
                </a:path>
                <a:path w="1640205" h="1531620">
                  <a:moveTo>
                    <a:pt x="1584960" y="487680"/>
                  </a:moveTo>
                  <a:lnTo>
                    <a:pt x="1575816" y="466344"/>
                  </a:lnTo>
                  <a:lnTo>
                    <a:pt x="1572768" y="460248"/>
                  </a:lnTo>
                  <a:lnTo>
                    <a:pt x="1559052" y="432816"/>
                  </a:lnTo>
                  <a:lnTo>
                    <a:pt x="1557528" y="428244"/>
                  </a:lnTo>
                  <a:lnTo>
                    <a:pt x="1502664" y="458724"/>
                  </a:lnTo>
                  <a:lnTo>
                    <a:pt x="1504188" y="461772"/>
                  </a:lnTo>
                  <a:lnTo>
                    <a:pt x="1504188" y="460248"/>
                  </a:lnTo>
                  <a:lnTo>
                    <a:pt x="1519428" y="492252"/>
                  </a:lnTo>
                  <a:lnTo>
                    <a:pt x="1527048" y="512064"/>
                  </a:lnTo>
                  <a:lnTo>
                    <a:pt x="1584960" y="487680"/>
                  </a:lnTo>
                  <a:close/>
                </a:path>
                <a:path w="1640205" h="1531620">
                  <a:moveTo>
                    <a:pt x="1621536" y="929640"/>
                  </a:moveTo>
                  <a:lnTo>
                    <a:pt x="1562100" y="915924"/>
                  </a:lnTo>
                  <a:lnTo>
                    <a:pt x="1554480" y="941832"/>
                  </a:lnTo>
                  <a:lnTo>
                    <a:pt x="1556004" y="940308"/>
                  </a:lnTo>
                  <a:lnTo>
                    <a:pt x="1545336" y="973836"/>
                  </a:lnTo>
                  <a:lnTo>
                    <a:pt x="1604772" y="990600"/>
                  </a:lnTo>
                  <a:lnTo>
                    <a:pt x="1613916" y="958596"/>
                  </a:lnTo>
                  <a:lnTo>
                    <a:pt x="1618716" y="940308"/>
                  </a:lnTo>
                  <a:lnTo>
                    <a:pt x="1621536" y="929640"/>
                  </a:lnTo>
                  <a:close/>
                </a:path>
                <a:path w="1640205" h="1531620">
                  <a:moveTo>
                    <a:pt x="1623060" y="609600"/>
                  </a:moveTo>
                  <a:lnTo>
                    <a:pt x="1618284" y="591312"/>
                  </a:lnTo>
                  <a:lnTo>
                    <a:pt x="1613916" y="574548"/>
                  </a:lnTo>
                  <a:lnTo>
                    <a:pt x="1606296" y="548640"/>
                  </a:lnTo>
                  <a:lnTo>
                    <a:pt x="1548384" y="566928"/>
                  </a:lnTo>
                  <a:lnTo>
                    <a:pt x="1556004" y="591312"/>
                  </a:lnTo>
                  <a:lnTo>
                    <a:pt x="1554480" y="589788"/>
                  </a:lnTo>
                  <a:lnTo>
                    <a:pt x="1563624" y="624840"/>
                  </a:lnTo>
                  <a:lnTo>
                    <a:pt x="1623060" y="609600"/>
                  </a:lnTo>
                  <a:close/>
                </a:path>
                <a:path w="1640205" h="1531620">
                  <a:moveTo>
                    <a:pt x="1637233" y="838200"/>
                  </a:moveTo>
                  <a:lnTo>
                    <a:pt x="1575587" y="838200"/>
                  </a:lnTo>
                  <a:lnTo>
                    <a:pt x="1572768" y="858012"/>
                  </a:lnTo>
                  <a:lnTo>
                    <a:pt x="1633728" y="865632"/>
                  </a:lnTo>
                  <a:lnTo>
                    <a:pt x="1636776" y="844296"/>
                  </a:lnTo>
                  <a:lnTo>
                    <a:pt x="1637233" y="838200"/>
                  </a:lnTo>
                  <a:close/>
                </a:path>
                <a:path w="1640205" h="1531620">
                  <a:moveTo>
                    <a:pt x="1639824" y="801624"/>
                  </a:moveTo>
                  <a:lnTo>
                    <a:pt x="1577340" y="800100"/>
                  </a:lnTo>
                  <a:lnTo>
                    <a:pt x="1577340" y="801624"/>
                  </a:lnTo>
                  <a:lnTo>
                    <a:pt x="1574419" y="836676"/>
                  </a:lnTo>
                  <a:lnTo>
                    <a:pt x="1575816" y="836676"/>
                  </a:lnTo>
                  <a:lnTo>
                    <a:pt x="1637360" y="836676"/>
                  </a:lnTo>
                  <a:lnTo>
                    <a:pt x="1639824" y="804672"/>
                  </a:lnTo>
                  <a:lnTo>
                    <a:pt x="1639824" y="803148"/>
                  </a:lnTo>
                  <a:lnTo>
                    <a:pt x="1639824" y="801624"/>
                  </a:lnTo>
                  <a:close/>
                </a:path>
                <a:path w="1640205" h="1531620">
                  <a:moveTo>
                    <a:pt x="1639824" y="726948"/>
                  </a:moveTo>
                  <a:lnTo>
                    <a:pt x="1637360" y="694944"/>
                  </a:lnTo>
                  <a:lnTo>
                    <a:pt x="1636776" y="687336"/>
                  </a:lnTo>
                  <a:lnTo>
                    <a:pt x="1633728" y="673608"/>
                  </a:lnTo>
                  <a:lnTo>
                    <a:pt x="1572768" y="681228"/>
                  </a:lnTo>
                  <a:lnTo>
                    <a:pt x="1575816" y="694944"/>
                  </a:lnTo>
                  <a:lnTo>
                    <a:pt x="1574292" y="693420"/>
                  </a:lnTo>
                  <a:lnTo>
                    <a:pt x="1577213" y="728472"/>
                  </a:lnTo>
                  <a:lnTo>
                    <a:pt x="1577340" y="729996"/>
                  </a:lnTo>
                  <a:lnTo>
                    <a:pt x="1577340" y="728472"/>
                  </a:lnTo>
                  <a:lnTo>
                    <a:pt x="1578864" y="740664"/>
                  </a:lnTo>
                  <a:lnTo>
                    <a:pt x="1639824" y="737616"/>
                  </a:lnTo>
                  <a:lnTo>
                    <a:pt x="1639824" y="726948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4457009" y="2769538"/>
            <a:ext cx="304292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13425D"/>
                </a:solidFill>
                <a:latin typeface="Century Gothic"/>
                <a:cs typeface="Century Gothic"/>
              </a:rPr>
              <a:t>SOLICITAÇÃO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665475" y="170903"/>
            <a:ext cx="639445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13425D"/>
                </a:solidFill>
                <a:latin typeface="Century Gothic"/>
                <a:cs typeface="Century Gothic"/>
              </a:rPr>
              <a:t>ABR</a:t>
            </a:r>
            <a:r>
              <a:rPr dirty="0" sz="1450" spc="-5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13425D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798336" y="3519440"/>
            <a:ext cx="533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13425D"/>
                </a:solidFill>
                <a:latin typeface="Century Gothic"/>
                <a:cs typeface="Century Gothic"/>
              </a:rPr>
              <a:t>17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342426" y="3574319"/>
            <a:ext cx="1421130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>
                <a:solidFill>
                  <a:srgbClr val="13425D"/>
                </a:solidFill>
                <a:latin typeface="Century Gothic"/>
                <a:cs typeface="Century Gothic"/>
              </a:rPr>
              <a:t>solicitações</a:t>
            </a:r>
            <a:r>
              <a:rPr dirty="0" sz="1600" spc="50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600" spc="-50">
                <a:solidFill>
                  <a:srgbClr val="13425D"/>
                </a:solidFill>
                <a:latin typeface="Century Gothic"/>
                <a:cs typeface="Century Gothic"/>
              </a:rPr>
              <a:t>a </a:t>
            </a:r>
            <a:r>
              <a:rPr dirty="0" sz="1600">
                <a:solidFill>
                  <a:srgbClr val="13425D"/>
                </a:solidFill>
                <a:latin typeface="Century Gothic"/>
                <a:cs typeface="Century Gothic"/>
              </a:rPr>
              <a:t>nível</a:t>
            </a:r>
            <a:r>
              <a:rPr dirty="0" sz="1600" spc="15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13425D"/>
                </a:solidFill>
                <a:latin typeface="Century Gothic"/>
                <a:cs typeface="Century Gothic"/>
              </a:rPr>
              <a:t>nacional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602797" y="2273182"/>
            <a:ext cx="1069975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10">
                <a:solidFill>
                  <a:srgbClr val="DDE2DA"/>
                </a:solidFill>
              </a:rPr>
              <a:t>20,7%</a:t>
            </a:r>
            <a:endParaRPr sz="2900"/>
          </a:p>
        </p:txBody>
      </p:sp>
      <p:sp>
        <p:nvSpPr>
          <p:cNvPr id="11" name="object 11" descr=""/>
          <p:cNvSpPr txBox="1"/>
          <p:nvPr/>
        </p:nvSpPr>
        <p:spPr>
          <a:xfrm>
            <a:off x="621061" y="2650384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5905277" y="0"/>
            <a:ext cx="3638550" cy="5375910"/>
          </a:xfrm>
          <a:custGeom>
            <a:avLst/>
            <a:gdLst/>
            <a:ahLst/>
            <a:cxnLst/>
            <a:rect l="l" t="t" r="r" b="b"/>
            <a:pathLst>
              <a:path w="3638550" h="5375910">
                <a:moveTo>
                  <a:pt x="3638080" y="5375300"/>
                </a:moveTo>
                <a:lnTo>
                  <a:pt x="0" y="5375300"/>
                </a:lnTo>
                <a:lnTo>
                  <a:pt x="0" y="0"/>
                </a:lnTo>
                <a:lnTo>
                  <a:pt x="3638080" y="0"/>
                </a:lnTo>
                <a:lnTo>
                  <a:pt x="3638080" y="5375300"/>
                </a:lnTo>
                <a:close/>
              </a:path>
            </a:pathLst>
          </a:custGeom>
          <a:solidFill>
            <a:srgbClr val="1342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6260370" y="4146741"/>
            <a:ext cx="2956560" cy="934719"/>
          </a:xfrm>
          <a:prstGeom prst="rect">
            <a:avLst/>
          </a:prstGeom>
          <a:solidFill>
            <a:srgbClr val="DDE2DA"/>
          </a:solidFill>
        </p:spPr>
        <p:txBody>
          <a:bodyPr wrap="square" lIns="0" tIns="58419" rIns="0" bIns="0" rtlCol="0" vert="horz">
            <a:spAutoFit/>
          </a:bodyPr>
          <a:lstStyle/>
          <a:p>
            <a:pPr algn="ctr" marL="225425" marR="231140" indent="-2540">
              <a:lnSpc>
                <a:spcPts val="1270"/>
              </a:lnSpc>
              <a:spcBef>
                <a:spcPts val="459"/>
              </a:spcBef>
            </a:pPr>
            <a:r>
              <a:rPr dirty="0" sz="1300" b="1">
                <a:solidFill>
                  <a:srgbClr val="13425D"/>
                </a:solidFill>
                <a:latin typeface="Century Gothic"/>
                <a:cs typeface="Century Gothic"/>
              </a:rPr>
              <a:t>Nos </a:t>
            </a:r>
            <a:r>
              <a:rPr dirty="0" sz="1300" spc="-10" b="1">
                <a:solidFill>
                  <a:srgbClr val="13425D"/>
                </a:solidFill>
                <a:latin typeface="Century Gothic"/>
                <a:cs typeface="Century Gothic"/>
              </a:rPr>
              <a:t>atendimentos</a:t>
            </a:r>
            <a:r>
              <a:rPr dirty="0" sz="1300" spc="-20" b="1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300" spc="-10" b="1">
                <a:solidFill>
                  <a:srgbClr val="13425D"/>
                </a:solidFill>
                <a:latin typeface="Century Gothic"/>
                <a:cs typeface="Century Gothic"/>
              </a:rPr>
              <a:t>sobre </a:t>
            </a:r>
            <a:r>
              <a:rPr dirty="0" sz="1300" b="1">
                <a:solidFill>
                  <a:srgbClr val="13425D"/>
                </a:solidFill>
                <a:latin typeface="Century Gothic"/>
                <a:cs typeface="Century Gothic"/>
              </a:rPr>
              <a:t>anuidade,</a:t>
            </a:r>
            <a:r>
              <a:rPr dirty="0" sz="1300" spc="-55" b="1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300" b="1">
                <a:solidFill>
                  <a:srgbClr val="13425D"/>
                </a:solidFill>
                <a:latin typeface="Century Gothic"/>
                <a:cs typeface="Century Gothic"/>
              </a:rPr>
              <a:t>além</a:t>
            </a:r>
            <a:r>
              <a:rPr dirty="0" sz="1300" spc="-40" b="1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300" b="1">
                <a:solidFill>
                  <a:srgbClr val="13425D"/>
                </a:solidFill>
                <a:latin typeface="Century Gothic"/>
                <a:cs typeface="Century Gothic"/>
              </a:rPr>
              <a:t>de</a:t>
            </a:r>
            <a:r>
              <a:rPr dirty="0" sz="1300" spc="-60" b="1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300" b="1">
                <a:solidFill>
                  <a:srgbClr val="13425D"/>
                </a:solidFill>
                <a:latin typeface="Century Gothic"/>
                <a:cs typeface="Century Gothic"/>
              </a:rPr>
              <a:t>pedidos</a:t>
            </a:r>
            <a:r>
              <a:rPr dirty="0" sz="1300" spc="-40" b="1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300" spc="-25" b="1">
                <a:solidFill>
                  <a:srgbClr val="13425D"/>
                </a:solidFill>
                <a:latin typeface="Century Gothic"/>
                <a:cs typeface="Century Gothic"/>
              </a:rPr>
              <a:t>de </a:t>
            </a:r>
            <a:r>
              <a:rPr dirty="0" sz="1300" spc="-10" b="1">
                <a:solidFill>
                  <a:srgbClr val="13425D"/>
                </a:solidFill>
                <a:latin typeface="Century Gothic"/>
                <a:cs typeface="Century Gothic"/>
              </a:rPr>
              <a:t>refinanciamento</a:t>
            </a:r>
            <a:r>
              <a:rPr dirty="0" sz="1300" spc="20" b="1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300" spc="-10" b="1">
                <a:solidFill>
                  <a:srgbClr val="13425D"/>
                </a:solidFill>
                <a:latin typeface="Century Gothic"/>
                <a:cs typeface="Century Gothic"/>
              </a:rPr>
              <a:t>recebemos </a:t>
            </a:r>
            <a:r>
              <a:rPr dirty="0" sz="1300" b="1">
                <a:solidFill>
                  <a:srgbClr val="13425D"/>
                </a:solidFill>
                <a:latin typeface="Century Gothic"/>
                <a:cs typeface="Century Gothic"/>
              </a:rPr>
              <a:t>relatos</a:t>
            </a:r>
            <a:r>
              <a:rPr dirty="0" sz="1300" spc="-60" b="1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300" b="1">
                <a:solidFill>
                  <a:srgbClr val="13425D"/>
                </a:solidFill>
                <a:latin typeface="Century Gothic"/>
                <a:cs typeface="Century Gothic"/>
              </a:rPr>
              <a:t>sobre</a:t>
            </a:r>
            <a:r>
              <a:rPr dirty="0" sz="1300" spc="-55" b="1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300" b="1">
                <a:solidFill>
                  <a:srgbClr val="13425D"/>
                </a:solidFill>
                <a:latin typeface="Century Gothic"/>
                <a:cs typeface="Century Gothic"/>
              </a:rPr>
              <a:t>boletos</a:t>
            </a:r>
            <a:r>
              <a:rPr dirty="0" sz="1300" spc="-45" b="1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300" spc="-50" b="1">
                <a:solidFill>
                  <a:srgbClr val="13425D"/>
                </a:solidFill>
                <a:latin typeface="Century Gothic"/>
                <a:cs typeface="Century Gothic"/>
              </a:rPr>
              <a:t>e </a:t>
            </a:r>
            <a:r>
              <a:rPr dirty="0" sz="1300" spc="-10" b="1">
                <a:solidFill>
                  <a:srgbClr val="13425D"/>
                </a:solidFill>
                <a:latin typeface="Century Gothic"/>
                <a:cs typeface="Century Gothic"/>
              </a:rPr>
              <a:t>parcelamento.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287813" y="295592"/>
            <a:ext cx="0" cy="1287780"/>
          </a:xfrm>
          <a:custGeom>
            <a:avLst/>
            <a:gdLst/>
            <a:ahLst/>
            <a:cxnLst/>
            <a:rect l="l" t="t" r="r" b="b"/>
            <a:pathLst>
              <a:path w="0" h="1287780">
                <a:moveTo>
                  <a:pt x="0" y="0"/>
                </a:moveTo>
                <a:lnTo>
                  <a:pt x="0" y="1287780"/>
                </a:lnTo>
              </a:path>
            </a:pathLst>
          </a:custGeom>
          <a:ln w="45719">
            <a:solidFill>
              <a:srgbClr val="13425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6370097" y="611060"/>
            <a:ext cx="407034" cy="0"/>
          </a:xfrm>
          <a:custGeom>
            <a:avLst/>
            <a:gdLst/>
            <a:ahLst/>
            <a:cxnLst/>
            <a:rect l="l" t="t" r="r" b="b"/>
            <a:pathLst>
              <a:path w="407034" h="0">
                <a:moveTo>
                  <a:pt x="0" y="0"/>
                </a:moveTo>
                <a:lnTo>
                  <a:pt x="406908" y="0"/>
                </a:lnTo>
              </a:path>
            </a:pathLst>
          </a:custGeom>
          <a:ln w="45719">
            <a:solidFill>
              <a:srgbClr val="DDE2DA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3087401" y="1140650"/>
            <a:ext cx="1572895" cy="3716020"/>
            <a:chOff x="3087401" y="1140650"/>
            <a:chExt cx="1572895" cy="3716020"/>
          </a:xfrm>
        </p:grpSpPr>
        <p:sp>
          <p:nvSpPr>
            <p:cNvPr id="7" name="object 7" descr=""/>
            <p:cNvSpPr/>
            <p:nvPr/>
          </p:nvSpPr>
          <p:spPr>
            <a:xfrm>
              <a:off x="3123965" y="1199324"/>
              <a:ext cx="1536700" cy="1635760"/>
            </a:xfrm>
            <a:custGeom>
              <a:avLst/>
              <a:gdLst/>
              <a:ahLst/>
              <a:cxnLst/>
              <a:rect l="l" t="t" r="r" b="b"/>
              <a:pathLst>
                <a:path w="1536700" h="1635760">
                  <a:moveTo>
                    <a:pt x="384060" y="1527048"/>
                  </a:moveTo>
                  <a:lnTo>
                    <a:pt x="12" y="1527048"/>
                  </a:lnTo>
                  <a:lnTo>
                    <a:pt x="12" y="1635252"/>
                  </a:lnTo>
                  <a:lnTo>
                    <a:pt x="384060" y="1635252"/>
                  </a:lnTo>
                  <a:lnTo>
                    <a:pt x="384060" y="1527048"/>
                  </a:lnTo>
                  <a:close/>
                </a:path>
                <a:path w="1536700" h="1635760">
                  <a:moveTo>
                    <a:pt x="384060" y="1307592"/>
                  </a:moveTo>
                  <a:lnTo>
                    <a:pt x="0" y="1307592"/>
                  </a:lnTo>
                  <a:lnTo>
                    <a:pt x="0" y="1417332"/>
                  </a:lnTo>
                  <a:lnTo>
                    <a:pt x="384060" y="1417332"/>
                  </a:lnTo>
                  <a:lnTo>
                    <a:pt x="384060" y="1307592"/>
                  </a:lnTo>
                  <a:close/>
                </a:path>
                <a:path w="1536700" h="1635760">
                  <a:moveTo>
                    <a:pt x="384060" y="1089660"/>
                  </a:moveTo>
                  <a:lnTo>
                    <a:pt x="12" y="1089660"/>
                  </a:lnTo>
                  <a:lnTo>
                    <a:pt x="12" y="1199388"/>
                  </a:lnTo>
                  <a:lnTo>
                    <a:pt x="384060" y="1199388"/>
                  </a:lnTo>
                  <a:lnTo>
                    <a:pt x="384060" y="1089660"/>
                  </a:lnTo>
                  <a:close/>
                </a:path>
                <a:path w="1536700" h="1635760">
                  <a:moveTo>
                    <a:pt x="384060" y="873252"/>
                  </a:moveTo>
                  <a:lnTo>
                    <a:pt x="12" y="873252"/>
                  </a:lnTo>
                  <a:lnTo>
                    <a:pt x="12" y="981456"/>
                  </a:lnTo>
                  <a:lnTo>
                    <a:pt x="384060" y="981456"/>
                  </a:lnTo>
                  <a:lnTo>
                    <a:pt x="384060" y="873252"/>
                  </a:lnTo>
                  <a:close/>
                </a:path>
                <a:path w="1536700" h="1635760">
                  <a:moveTo>
                    <a:pt x="768108" y="653796"/>
                  </a:moveTo>
                  <a:lnTo>
                    <a:pt x="12" y="653796"/>
                  </a:lnTo>
                  <a:lnTo>
                    <a:pt x="12" y="763524"/>
                  </a:lnTo>
                  <a:lnTo>
                    <a:pt x="768108" y="763524"/>
                  </a:lnTo>
                  <a:lnTo>
                    <a:pt x="768108" y="653796"/>
                  </a:lnTo>
                  <a:close/>
                </a:path>
                <a:path w="1536700" h="1635760">
                  <a:moveTo>
                    <a:pt x="1152156" y="435864"/>
                  </a:moveTo>
                  <a:lnTo>
                    <a:pt x="12" y="435864"/>
                  </a:lnTo>
                  <a:lnTo>
                    <a:pt x="12" y="545592"/>
                  </a:lnTo>
                  <a:lnTo>
                    <a:pt x="1152156" y="545592"/>
                  </a:lnTo>
                  <a:lnTo>
                    <a:pt x="1152156" y="435864"/>
                  </a:lnTo>
                  <a:close/>
                </a:path>
                <a:path w="1536700" h="1635760">
                  <a:moveTo>
                    <a:pt x="1536204" y="217932"/>
                  </a:moveTo>
                  <a:lnTo>
                    <a:pt x="12" y="217932"/>
                  </a:lnTo>
                  <a:lnTo>
                    <a:pt x="12" y="327660"/>
                  </a:lnTo>
                  <a:lnTo>
                    <a:pt x="1536204" y="327660"/>
                  </a:lnTo>
                  <a:lnTo>
                    <a:pt x="1536204" y="217932"/>
                  </a:lnTo>
                  <a:close/>
                </a:path>
                <a:path w="1536700" h="1635760">
                  <a:moveTo>
                    <a:pt x="1536204" y="0"/>
                  </a:moveTo>
                  <a:lnTo>
                    <a:pt x="12" y="0"/>
                  </a:lnTo>
                  <a:lnTo>
                    <a:pt x="12" y="108204"/>
                  </a:lnTo>
                  <a:lnTo>
                    <a:pt x="1536204" y="108204"/>
                  </a:lnTo>
                  <a:lnTo>
                    <a:pt x="1536204" y="0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123977" y="1144460"/>
              <a:ext cx="0" cy="3708400"/>
            </a:xfrm>
            <a:custGeom>
              <a:avLst/>
              <a:gdLst/>
              <a:ahLst/>
              <a:cxnLst/>
              <a:rect l="l" t="t" r="r" b="b"/>
              <a:pathLst>
                <a:path w="0" h="3708400">
                  <a:moveTo>
                    <a:pt x="0" y="0"/>
                  </a:moveTo>
                  <a:lnTo>
                    <a:pt x="0" y="3707891"/>
                  </a:lnTo>
                </a:path>
              </a:pathLst>
            </a:custGeom>
            <a:ln w="7620">
              <a:solidFill>
                <a:srgbClr val="D8D8D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3087401" y="1144460"/>
              <a:ext cx="36830" cy="3708400"/>
            </a:xfrm>
            <a:custGeom>
              <a:avLst/>
              <a:gdLst/>
              <a:ahLst/>
              <a:cxnLst/>
              <a:rect l="l" t="t" r="r" b="b"/>
              <a:pathLst>
                <a:path w="36830" h="3708400">
                  <a:moveTo>
                    <a:pt x="0" y="0"/>
                  </a:moveTo>
                  <a:lnTo>
                    <a:pt x="36576" y="0"/>
                  </a:lnTo>
                </a:path>
                <a:path w="36830" h="3708400">
                  <a:moveTo>
                    <a:pt x="0" y="217931"/>
                  </a:moveTo>
                  <a:lnTo>
                    <a:pt x="36576" y="217931"/>
                  </a:lnTo>
                </a:path>
                <a:path w="36830" h="3708400">
                  <a:moveTo>
                    <a:pt x="0" y="435863"/>
                  </a:moveTo>
                  <a:lnTo>
                    <a:pt x="36576" y="435863"/>
                  </a:lnTo>
                </a:path>
                <a:path w="36830" h="3708400">
                  <a:moveTo>
                    <a:pt x="0" y="655320"/>
                  </a:moveTo>
                  <a:lnTo>
                    <a:pt x="36576" y="655320"/>
                  </a:lnTo>
                </a:path>
                <a:path w="36830" h="3708400">
                  <a:moveTo>
                    <a:pt x="0" y="871727"/>
                  </a:moveTo>
                  <a:lnTo>
                    <a:pt x="36576" y="871727"/>
                  </a:lnTo>
                </a:path>
                <a:path w="36830" h="3708400">
                  <a:moveTo>
                    <a:pt x="0" y="1091183"/>
                  </a:moveTo>
                  <a:lnTo>
                    <a:pt x="36576" y="1091183"/>
                  </a:lnTo>
                </a:path>
                <a:path w="36830" h="3708400">
                  <a:moveTo>
                    <a:pt x="0" y="1309116"/>
                  </a:moveTo>
                  <a:lnTo>
                    <a:pt x="36576" y="1309116"/>
                  </a:lnTo>
                </a:path>
                <a:path w="36830" h="3708400">
                  <a:moveTo>
                    <a:pt x="0" y="1525524"/>
                  </a:moveTo>
                  <a:lnTo>
                    <a:pt x="36576" y="1525524"/>
                  </a:lnTo>
                </a:path>
                <a:path w="36830" h="3708400">
                  <a:moveTo>
                    <a:pt x="0" y="1744979"/>
                  </a:moveTo>
                  <a:lnTo>
                    <a:pt x="36576" y="1744979"/>
                  </a:lnTo>
                </a:path>
                <a:path w="36830" h="3708400">
                  <a:moveTo>
                    <a:pt x="0" y="1962912"/>
                  </a:moveTo>
                  <a:lnTo>
                    <a:pt x="36576" y="1962912"/>
                  </a:lnTo>
                </a:path>
                <a:path w="36830" h="3708400">
                  <a:moveTo>
                    <a:pt x="0" y="2180844"/>
                  </a:moveTo>
                  <a:lnTo>
                    <a:pt x="36576" y="2180844"/>
                  </a:lnTo>
                </a:path>
                <a:path w="36830" h="3708400">
                  <a:moveTo>
                    <a:pt x="0" y="2398775"/>
                  </a:moveTo>
                  <a:lnTo>
                    <a:pt x="36576" y="2398775"/>
                  </a:lnTo>
                </a:path>
                <a:path w="36830" h="3708400">
                  <a:moveTo>
                    <a:pt x="0" y="2618232"/>
                  </a:moveTo>
                  <a:lnTo>
                    <a:pt x="36576" y="2618232"/>
                  </a:lnTo>
                </a:path>
                <a:path w="36830" h="3708400">
                  <a:moveTo>
                    <a:pt x="0" y="2834640"/>
                  </a:moveTo>
                  <a:lnTo>
                    <a:pt x="36576" y="2834640"/>
                  </a:lnTo>
                </a:path>
                <a:path w="36830" h="3708400">
                  <a:moveTo>
                    <a:pt x="0" y="3052572"/>
                  </a:moveTo>
                  <a:lnTo>
                    <a:pt x="36576" y="3052572"/>
                  </a:lnTo>
                </a:path>
                <a:path w="36830" h="3708400">
                  <a:moveTo>
                    <a:pt x="0" y="3272027"/>
                  </a:moveTo>
                  <a:lnTo>
                    <a:pt x="36576" y="3272027"/>
                  </a:lnTo>
                </a:path>
                <a:path w="36830" h="3708400">
                  <a:moveTo>
                    <a:pt x="0" y="3488435"/>
                  </a:moveTo>
                  <a:lnTo>
                    <a:pt x="36576" y="3488435"/>
                  </a:lnTo>
                </a:path>
                <a:path w="36830" h="3708400">
                  <a:moveTo>
                    <a:pt x="0" y="3707891"/>
                  </a:moveTo>
                  <a:lnTo>
                    <a:pt x="36576" y="3707891"/>
                  </a:lnTo>
                </a:path>
              </a:pathLst>
            </a:custGeom>
            <a:ln w="7620">
              <a:solidFill>
                <a:srgbClr val="D8D8D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4708382" y="1113790"/>
            <a:ext cx="111125" cy="461645"/>
          </a:xfrm>
          <a:prstGeom prst="rect">
            <a:avLst/>
          </a:prstGeom>
        </p:spPr>
        <p:txBody>
          <a:bodyPr wrap="square" lIns="0" tIns="469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4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4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324318" y="1582457"/>
            <a:ext cx="111125" cy="2108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3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940311" y="1800426"/>
            <a:ext cx="111125" cy="2108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556210" y="1987022"/>
            <a:ext cx="111125" cy="897255"/>
          </a:xfrm>
          <a:prstGeom prst="rect">
            <a:avLst/>
          </a:prstGeom>
        </p:spPr>
        <p:txBody>
          <a:bodyPr wrap="square" lIns="0" tIns="469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172184" y="2858746"/>
            <a:ext cx="111125" cy="1988820"/>
          </a:xfrm>
          <a:prstGeom prst="rect">
            <a:avLst/>
          </a:prstGeom>
        </p:spPr>
        <p:txBody>
          <a:bodyPr wrap="square" lIns="0" tIns="469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F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541810" y="1166039"/>
            <a:ext cx="2493645" cy="36506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R="762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CAU</a:t>
            </a:r>
            <a:r>
              <a:rPr dirty="0" sz="900" spc="-1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ASSUNTOS</a:t>
            </a:r>
            <a:r>
              <a:rPr dirty="0" sz="900" spc="-2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GERAIS</a:t>
            </a:r>
            <a:endParaRPr sz="900">
              <a:latin typeface="Century Gothic"/>
              <a:cs typeface="Century Gothic"/>
            </a:endParaRPr>
          </a:p>
          <a:p>
            <a:pPr algn="r" marL="958850" marR="5715" indent="714375">
              <a:lnSpc>
                <a:spcPct val="158900"/>
              </a:lnSpc>
            </a:pP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FISCALIZAÇÃO REGISTRO</a:t>
            </a:r>
            <a:r>
              <a:rPr dirty="0" sz="900" spc="1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PROFISSIONAL REGISTRO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2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L="1568450" marR="5715" indent="433705">
              <a:lnSpc>
                <a:spcPct val="158900"/>
              </a:lnSpc>
            </a:pP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ELEIÇÃO ANUIDADE RESSARCIMENTO</a:t>
            </a:r>
            <a:endParaRPr sz="900">
              <a:latin typeface="Century Gothic"/>
              <a:cs typeface="Century Gothic"/>
            </a:endParaRPr>
          </a:p>
          <a:p>
            <a:pPr algn="r" marR="6985">
              <a:lnSpc>
                <a:spcPct val="100000"/>
              </a:lnSpc>
              <a:spcBef>
                <a:spcPts val="635"/>
              </a:spcBef>
            </a:pPr>
            <a:r>
              <a:rPr dirty="0" sz="900" spc="-25">
                <a:solidFill>
                  <a:srgbClr val="2F3D46"/>
                </a:solidFill>
                <a:latin typeface="Century Gothic"/>
                <a:cs typeface="Century Gothic"/>
              </a:rPr>
              <a:t>RRT</a:t>
            </a:r>
            <a:endParaRPr sz="900">
              <a:latin typeface="Century Gothic"/>
              <a:cs typeface="Century Gothic"/>
            </a:endParaRPr>
          </a:p>
          <a:p>
            <a:pPr algn="r" marR="8255">
              <a:lnSpc>
                <a:spcPct val="100000"/>
              </a:lnSpc>
              <a:spcBef>
                <a:spcPts val="635"/>
              </a:spcBef>
            </a:pPr>
            <a:r>
              <a:rPr dirty="0" sz="900" spc="-20">
                <a:solidFill>
                  <a:srgbClr val="2F3D46"/>
                </a:solidFill>
                <a:latin typeface="Century Gothic"/>
                <a:cs typeface="Century Gothic"/>
              </a:rPr>
              <a:t>.800</a:t>
            </a:r>
            <a:endParaRPr sz="900">
              <a:latin typeface="Century Gothic"/>
              <a:cs typeface="Century Gothic"/>
            </a:endParaRPr>
          </a:p>
          <a:p>
            <a:pPr algn="r" marL="1141730" marR="7620" indent="217804">
              <a:lnSpc>
                <a:spcPct val="158900"/>
              </a:lnSpc>
              <a:spcBef>
                <a:spcPts val="10"/>
              </a:spcBef>
            </a:pP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GERAL</a:t>
            </a:r>
            <a:r>
              <a:rPr dirty="0" sz="900" spc="-5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(OUVIDORIA) CARTEIRA</a:t>
            </a:r>
            <a:r>
              <a:rPr dirty="0" sz="900" spc="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PROFISSIONAL</a:t>
            </a:r>
            <a:endParaRPr sz="900">
              <a:latin typeface="Century Gothic"/>
              <a:cs typeface="Century Gothic"/>
            </a:endParaRPr>
          </a:p>
          <a:p>
            <a:pPr algn="r" marL="12700" marR="5080" indent="2241550">
              <a:lnSpc>
                <a:spcPct val="158900"/>
              </a:lnSpc>
            </a:pPr>
            <a:r>
              <a:rPr dirty="0" sz="900" spc="-25">
                <a:solidFill>
                  <a:srgbClr val="2F3D46"/>
                </a:solidFill>
                <a:latin typeface="Century Gothic"/>
                <a:cs typeface="Century Gothic"/>
              </a:rPr>
              <a:t>CAT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CERTIDÃO</a:t>
            </a:r>
            <a:r>
              <a:rPr dirty="0" sz="900" spc="-3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DE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 REGISTRO</a:t>
            </a:r>
            <a:r>
              <a:rPr dirty="0" sz="900" spc="-1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DE</a:t>
            </a:r>
            <a:r>
              <a:rPr dirty="0" sz="900" spc="-4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1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FÍSICA CERTIDÃO</a:t>
            </a:r>
            <a:r>
              <a:rPr dirty="0" sz="900" spc="-3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DE</a:t>
            </a:r>
            <a:r>
              <a:rPr dirty="0" sz="900" spc="-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3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DE</a:t>
            </a:r>
            <a:r>
              <a:rPr dirty="0" sz="900" spc="-4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1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R="7620">
              <a:lnSpc>
                <a:spcPct val="100000"/>
              </a:lnSpc>
              <a:spcBef>
                <a:spcPts val="635"/>
              </a:spcBef>
            </a:pPr>
            <a:r>
              <a:rPr dirty="0" sz="900">
                <a:solidFill>
                  <a:srgbClr val="2F3D46"/>
                </a:solidFill>
                <a:latin typeface="Century Gothic"/>
                <a:cs typeface="Century Gothic"/>
              </a:rPr>
              <a:t>DÍVIDA</a:t>
            </a:r>
            <a:r>
              <a:rPr dirty="0" sz="900" spc="-5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ATIVA</a:t>
            </a:r>
            <a:endParaRPr sz="900">
              <a:latin typeface="Century Gothic"/>
              <a:cs typeface="Century Gothic"/>
            </a:endParaRPr>
          </a:p>
          <a:p>
            <a:pPr algn="r" marL="1335405" marR="6985" indent="904875">
              <a:lnSpc>
                <a:spcPct val="158900"/>
              </a:lnSpc>
            </a:pPr>
            <a:r>
              <a:rPr dirty="0" sz="900" spc="-25">
                <a:solidFill>
                  <a:srgbClr val="2F3D46"/>
                </a:solidFill>
                <a:latin typeface="Century Gothic"/>
                <a:cs typeface="Century Gothic"/>
              </a:rPr>
              <a:t>RDA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CERTIDÕES</a:t>
            </a:r>
            <a:r>
              <a:rPr dirty="0" sz="900" spc="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F3D46"/>
                </a:solidFill>
                <a:latin typeface="Century Gothic"/>
                <a:cs typeface="Century Gothic"/>
              </a:rPr>
              <a:t>DIVERSAS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0480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13425D"/>
                </a:solidFill>
              </a:rPr>
              <a:t>SOLICITAÇÃO</a:t>
            </a:r>
          </a:p>
          <a:p>
            <a:pPr marL="29209">
              <a:lnSpc>
                <a:spcPts val="1235"/>
              </a:lnSpc>
            </a:pPr>
            <a:r>
              <a:rPr dirty="0" sz="1150">
                <a:solidFill>
                  <a:srgbClr val="13425D"/>
                </a:solidFill>
              </a:rPr>
              <a:t>ABR</a:t>
            </a:r>
            <a:r>
              <a:rPr dirty="0" sz="1150" spc="30">
                <a:solidFill>
                  <a:srgbClr val="13425D"/>
                </a:solidFill>
              </a:rPr>
              <a:t> </a:t>
            </a:r>
            <a:r>
              <a:rPr dirty="0" sz="1150" spc="-25">
                <a:solidFill>
                  <a:srgbClr val="13425D"/>
                </a:solidFill>
              </a:rPr>
              <a:t>22</a:t>
            </a:r>
            <a:endParaRPr sz="1150"/>
          </a:p>
        </p:txBody>
      </p:sp>
      <p:sp>
        <p:nvSpPr>
          <p:cNvPr id="17" name="object 17" descr=""/>
          <p:cNvSpPr txBox="1"/>
          <p:nvPr/>
        </p:nvSpPr>
        <p:spPr>
          <a:xfrm>
            <a:off x="6311702" y="643709"/>
            <a:ext cx="2165985" cy="130238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5240">
              <a:lnSpc>
                <a:spcPts val="4075"/>
              </a:lnSpc>
              <a:spcBef>
                <a:spcPts val="114"/>
              </a:spcBef>
            </a:pPr>
            <a:r>
              <a:rPr dirty="0" sz="3550" spc="-10" b="1">
                <a:solidFill>
                  <a:srgbClr val="DDE2DA"/>
                </a:solidFill>
                <a:latin typeface="Century Gothic"/>
                <a:cs typeface="Century Gothic"/>
              </a:rPr>
              <a:t>23,5%</a:t>
            </a:r>
            <a:endParaRPr sz="3550">
              <a:latin typeface="Century Gothic"/>
              <a:cs typeface="Century Gothic"/>
            </a:endParaRPr>
          </a:p>
          <a:p>
            <a:pPr marL="12700" marR="5080">
              <a:lnSpc>
                <a:spcPct val="81300"/>
              </a:lnSpc>
              <a:spcBef>
                <a:spcPts val="254"/>
              </a:spcBef>
            </a:pPr>
            <a:r>
              <a:rPr dirty="0" sz="1950">
                <a:solidFill>
                  <a:srgbClr val="DDE2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2DA"/>
                </a:solidFill>
                <a:latin typeface="Century Gothic"/>
                <a:cs typeface="Century Gothic"/>
              </a:rPr>
              <a:t>assuntos </a:t>
            </a:r>
            <a:r>
              <a:rPr dirty="0" sz="1950">
                <a:solidFill>
                  <a:srgbClr val="DDE2DA"/>
                </a:solidFill>
                <a:latin typeface="Century Gothic"/>
                <a:cs typeface="Century Gothic"/>
              </a:rPr>
              <a:t>correlatos</a:t>
            </a:r>
            <a:r>
              <a:rPr dirty="0" sz="1950" spc="-6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950">
                <a:solidFill>
                  <a:srgbClr val="DDE2DA"/>
                </a:solidFill>
                <a:latin typeface="Century Gothic"/>
                <a:cs typeface="Century Gothic"/>
              </a:rPr>
              <a:t>a</a:t>
            </a:r>
            <a:r>
              <a:rPr dirty="0" sz="1950" spc="-7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950" spc="-25">
                <a:solidFill>
                  <a:srgbClr val="DDE2DA"/>
                </a:solidFill>
                <a:latin typeface="Century Gothic"/>
                <a:cs typeface="Century Gothic"/>
              </a:rPr>
              <a:t>CAU </a:t>
            </a:r>
            <a:r>
              <a:rPr dirty="0" sz="1950">
                <a:solidFill>
                  <a:srgbClr val="DDE2DA"/>
                </a:solidFill>
                <a:latin typeface="Century Gothic"/>
                <a:cs typeface="Century Gothic"/>
              </a:rPr>
              <a:t>ASSUNTOS</a:t>
            </a:r>
            <a:r>
              <a:rPr dirty="0" sz="1950" spc="-12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2DA"/>
                </a:solidFill>
                <a:latin typeface="Century Gothic"/>
                <a:cs typeface="Century Gothic"/>
              </a:rPr>
              <a:t>GERAIS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6314686" y="2305214"/>
            <a:ext cx="2265680" cy="8896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2245"/>
              </a:lnSpc>
              <a:spcBef>
                <a:spcPts val="95"/>
              </a:spcBef>
            </a:pPr>
            <a:r>
              <a:rPr dirty="0" sz="1950" b="1">
                <a:solidFill>
                  <a:srgbClr val="DDE2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2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2700" marR="5080" indent="126364">
              <a:lnSpc>
                <a:spcPts val="1120"/>
              </a:lnSpc>
              <a:spcBef>
                <a:spcPts val="105"/>
              </a:spcBef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2DA"/>
                </a:solidFill>
                <a:latin typeface="Century Gothic"/>
                <a:cs typeface="Century Gothic"/>
              </a:rPr>
              <a:t>andamento</a:t>
            </a:r>
            <a:r>
              <a:rPr dirty="0" sz="1100" spc="11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2DA"/>
                </a:solidFill>
                <a:latin typeface="Century Gothic"/>
                <a:cs typeface="Century Gothic"/>
              </a:rPr>
              <a:t>de</a:t>
            </a:r>
            <a:r>
              <a:rPr dirty="0" sz="1100" spc="13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2DA"/>
                </a:solidFill>
                <a:latin typeface="Century Gothic"/>
                <a:cs typeface="Century Gothic"/>
              </a:rPr>
              <a:t>solicitação</a:t>
            </a:r>
            <a:r>
              <a:rPr dirty="0" sz="1100" spc="1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10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100" spc="-10">
                <a:solidFill>
                  <a:srgbClr val="DDE2DA"/>
                </a:solidFill>
                <a:latin typeface="Century Gothic"/>
                <a:cs typeface="Century Gothic"/>
              </a:rPr>
              <a:t>registro;</a:t>
            </a:r>
            <a:endParaRPr sz="1100">
              <a:latin typeface="Century Gothic"/>
              <a:cs typeface="Century Gothic"/>
            </a:endParaRPr>
          </a:p>
          <a:p>
            <a:pPr marL="139065" indent="-126364">
              <a:lnSpc>
                <a:spcPts val="1000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2DA"/>
                </a:solidFill>
                <a:latin typeface="Century Gothic"/>
                <a:cs typeface="Century Gothic"/>
              </a:rPr>
              <a:t>solicitações</a:t>
            </a:r>
            <a:r>
              <a:rPr dirty="0" sz="1100" spc="15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2DA"/>
                </a:solidFill>
                <a:latin typeface="Century Gothic"/>
                <a:cs typeface="Century Gothic"/>
              </a:rPr>
              <a:t>específicas;</a:t>
            </a:r>
            <a:endParaRPr sz="1100">
              <a:latin typeface="Century Gothic"/>
              <a:cs typeface="Century Gothic"/>
            </a:endParaRPr>
          </a:p>
          <a:p>
            <a:pPr marL="139065" indent="-126364">
              <a:lnSpc>
                <a:spcPts val="1210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2DA"/>
                </a:solidFill>
                <a:latin typeface="Century Gothic"/>
                <a:cs typeface="Century Gothic"/>
              </a:rPr>
              <a:t>andamento</a:t>
            </a:r>
            <a:r>
              <a:rPr dirty="0" sz="1100" spc="9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2DA"/>
                </a:solidFill>
                <a:latin typeface="Century Gothic"/>
                <a:cs typeface="Century Gothic"/>
              </a:rPr>
              <a:t>de</a:t>
            </a:r>
            <a:r>
              <a:rPr dirty="0" sz="1100" spc="114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2DA"/>
                </a:solidFill>
                <a:latin typeface="Century Gothic"/>
                <a:cs typeface="Century Gothic"/>
              </a:rPr>
              <a:t>denúncia.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Admin</dc:creator>
  <dc:title>_OUVIDORIA - relatorio anual - 2022.xlsb</dc:title>
  <dcterms:created xsi:type="dcterms:W3CDTF">2023-09-12T19:11:00Z</dcterms:created>
  <dcterms:modified xsi:type="dcterms:W3CDTF">2023-09-12T19:11:00Z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2023-08-22T00:00:00Z</vt:filetime>
  </property>
  <property fmtid="{D5CDD505-2E9C-101B-9397-08002B2CF9AE}" pid="3" name="LastSaved">
    <vt:filetime>2023-09-12T00:00:00Z</vt:filetime>
  </property>
  <property fmtid="{D5CDD505-2E9C-101B-9397-08002B2CF9AE}" pid="4" name="Producer">
    <vt:lpwstr>Microsoft: Print To PDF</vt:lpwstr>
  </property>
</Properties>
</file>