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4217650"/>
  <p:notesSz cx="20104100" cy="142176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407471"/>
            <a:ext cx="17088486" cy="2985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961884"/>
            <a:ext cx="14072870" cy="3554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680407" y="13876325"/>
            <a:ext cx="3553753" cy="19607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0104091" cy="50417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-1" y="13895773"/>
            <a:ext cx="20104100" cy="0"/>
          </a:xfrm>
          <a:custGeom>
            <a:avLst/>
            <a:gdLst/>
            <a:ahLst/>
            <a:cxnLst/>
            <a:rect l="l" t="t" r="r" b="b"/>
            <a:pathLst>
              <a:path w="20104100" h="0">
                <a:moveTo>
                  <a:pt x="0" y="0"/>
                </a:moveTo>
                <a:lnTo>
                  <a:pt x="20104093" y="0"/>
                </a:lnTo>
              </a:path>
            </a:pathLst>
          </a:custGeom>
          <a:ln w="20978">
            <a:solidFill>
              <a:srgbClr val="07555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3247930" y="7973583"/>
            <a:ext cx="377190" cy="384810"/>
          </a:xfrm>
          <a:custGeom>
            <a:avLst/>
            <a:gdLst/>
            <a:ahLst/>
            <a:cxnLst/>
            <a:rect l="l" t="t" r="r" b="b"/>
            <a:pathLst>
              <a:path w="377189" h="384809">
                <a:moveTo>
                  <a:pt x="188393" y="0"/>
                </a:moveTo>
                <a:lnTo>
                  <a:pt x="0" y="192291"/>
                </a:lnTo>
                <a:lnTo>
                  <a:pt x="188393" y="384582"/>
                </a:lnTo>
                <a:lnTo>
                  <a:pt x="376780" y="192291"/>
                </a:lnTo>
                <a:lnTo>
                  <a:pt x="188393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37652" y="8087641"/>
            <a:ext cx="199390" cy="1593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just" marL="17145" marR="5080" indent="-5080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AUTORIA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IDENTIFI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CADA?</a:t>
            </a:r>
            <a:endParaRPr sz="3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790058" y="8083704"/>
            <a:ext cx="325755" cy="16446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20955" rIns="0" bIns="0" rtlCol="0" vert="horz">
            <a:spAutoFit/>
          </a:bodyPr>
          <a:lstStyle/>
          <a:p>
            <a:pPr algn="ctr" marL="48260" marR="38100" indent="-2540">
              <a:lnSpc>
                <a:spcPts val="340"/>
              </a:lnSpc>
              <a:spcBef>
                <a:spcPts val="165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LER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ANALISAR</a:t>
            </a:r>
            <a:r>
              <a:rPr dirty="0" sz="300" spc="2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PEÇA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114671" y="7382569"/>
            <a:ext cx="719455" cy="795655"/>
            <a:chOff x="3114671" y="7382569"/>
            <a:chExt cx="719455" cy="795655"/>
          </a:xfrm>
        </p:grpSpPr>
        <p:sp>
          <p:nvSpPr>
            <p:cNvPr id="5" name="object 5" descr=""/>
            <p:cNvSpPr/>
            <p:nvPr/>
          </p:nvSpPr>
          <p:spPr>
            <a:xfrm>
              <a:off x="3116576" y="8165887"/>
              <a:ext cx="114935" cy="0"/>
            </a:xfrm>
            <a:custGeom>
              <a:avLst/>
              <a:gdLst/>
              <a:ahLst/>
              <a:cxnLst/>
              <a:rect l="l" t="t" r="r" b="b"/>
              <a:pathLst>
                <a:path w="114935" h="0">
                  <a:moveTo>
                    <a:pt x="0" y="0"/>
                  </a:moveTo>
                  <a:lnTo>
                    <a:pt x="114724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227183" y="8153679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436242" y="7394780"/>
              <a:ext cx="396240" cy="577850"/>
            </a:xfrm>
            <a:custGeom>
              <a:avLst/>
              <a:gdLst/>
              <a:ahLst/>
              <a:cxnLst/>
              <a:rect l="l" t="t" r="r" b="b"/>
              <a:pathLst>
                <a:path w="396239" h="577850">
                  <a:moveTo>
                    <a:pt x="0" y="577596"/>
                  </a:moveTo>
                  <a:lnTo>
                    <a:pt x="0" y="12942"/>
                  </a:lnTo>
                  <a:lnTo>
                    <a:pt x="0" y="4310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395758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811403" y="7382569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3388857" y="7874079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4805587" y="7973583"/>
            <a:ext cx="608330" cy="384810"/>
          </a:xfrm>
          <a:custGeom>
            <a:avLst/>
            <a:gdLst/>
            <a:ahLst/>
            <a:cxnLst/>
            <a:rect l="l" t="t" r="r" b="b"/>
            <a:pathLst>
              <a:path w="608329" h="384809">
                <a:moveTo>
                  <a:pt x="303988" y="0"/>
                </a:moveTo>
                <a:lnTo>
                  <a:pt x="0" y="192291"/>
                </a:lnTo>
                <a:lnTo>
                  <a:pt x="303988" y="384582"/>
                </a:lnTo>
                <a:lnTo>
                  <a:pt x="607977" y="192291"/>
                </a:lnTo>
                <a:lnTo>
                  <a:pt x="303988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4958076" y="8065802"/>
            <a:ext cx="303530" cy="203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065" marR="5080" indent="-635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AUTORIDADE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RECEPTORA</a:t>
            </a:r>
            <a:r>
              <a:rPr dirty="0" sz="3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FFFFFF"/>
                </a:solidFill>
                <a:latin typeface="Arial"/>
                <a:cs typeface="Arial"/>
              </a:rPr>
              <a:t>É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UNIDADE</a:t>
            </a:r>
            <a:r>
              <a:rPr dirty="0" sz="3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OUVIDORIA?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5107587" y="7909388"/>
            <a:ext cx="511175" cy="64769"/>
            <a:chOff x="5107587" y="7909388"/>
            <a:chExt cx="511175" cy="64769"/>
          </a:xfrm>
        </p:grpSpPr>
        <p:sp>
          <p:nvSpPr>
            <p:cNvPr id="13" name="object 13" descr=""/>
            <p:cNvSpPr/>
            <p:nvPr/>
          </p:nvSpPr>
          <p:spPr>
            <a:xfrm>
              <a:off x="5109492" y="7911293"/>
              <a:ext cx="496570" cy="60960"/>
            </a:xfrm>
            <a:custGeom>
              <a:avLst/>
              <a:gdLst/>
              <a:ahLst/>
              <a:cxnLst/>
              <a:rect l="l" t="t" r="r" b="b"/>
              <a:pathLst>
                <a:path w="496570" h="60959">
                  <a:moveTo>
                    <a:pt x="0" y="60941"/>
                  </a:moveTo>
                  <a:lnTo>
                    <a:pt x="0" y="12942"/>
                  </a:lnTo>
                  <a:lnTo>
                    <a:pt x="0" y="4316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76204" y="0"/>
                  </a:lnTo>
                </a:path>
                <a:path w="496570" h="60959">
                  <a:moveTo>
                    <a:pt x="148786" y="0"/>
                  </a:moveTo>
                  <a:lnTo>
                    <a:pt x="488304" y="0"/>
                  </a:lnTo>
                  <a:lnTo>
                    <a:pt x="493796" y="0"/>
                  </a:lnTo>
                  <a:lnTo>
                    <a:pt x="496543" y="2746"/>
                  </a:lnTo>
                  <a:lnTo>
                    <a:pt x="496543" y="8238"/>
                  </a:lnTo>
                  <a:lnTo>
                    <a:pt x="496543" y="16477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593826" y="7911297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4" h="20954">
                  <a:moveTo>
                    <a:pt x="12208" y="0"/>
                  </a:moveTo>
                  <a:lnTo>
                    <a:pt x="0" y="20590"/>
                  </a:lnTo>
                  <a:lnTo>
                    <a:pt x="24417" y="20590"/>
                  </a:lnTo>
                  <a:lnTo>
                    <a:pt x="12208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5176222" y="7870858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994204" y="8311063"/>
            <a:ext cx="418465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50">
              <a:latin typeface="Times New Roman"/>
              <a:cs typeface="Times New Roman"/>
            </a:endParaRPr>
          </a:p>
          <a:p>
            <a:pPr algn="ctr" marL="33655" marR="26034" indent="-635">
              <a:lnSpc>
                <a:spcPts val="340"/>
              </a:lnSpc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ENCAMINHAR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IMEDIATAMENTE</a:t>
            </a:r>
            <a:r>
              <a:rPr dirty="0" sz="300" spc="1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À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OUVIDORIA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COMPETENTE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5107587" y="8357579"/>
            <a:ext cx="889000" cy="86995"/>
            <a:chOff x="5107587" y="8357579"/>
            <a:chExt cx="889000" cy="86995"/>
          </a:xfrm>
        </p:grpSpPr>
        <p:sp>
          <p:nvSpPr>
            <p:cNvPr id="18" name="object 18" descr=""/>
            <p:cNvSpPr/>
            <p:nvPr/>
          </p:nvSpPr>
          <p:spPr>
            <a:xfrm>
              <a:off x="5109492" y="8359484"/>
              <a:ext cx="885190" cy="73025"/>
            </a:xfrm>
            <a:custGeom>
              <a:avLst/>
              <a:gdLst/>
              <a:ahLst/>
              <a:cxnLst/>
              <a:rect l="l" t="t" r="r" b="b"/>
              <a:pathLst>
                <a:path w="885189" h="73025">
                  <a:moveTo>
                    <a:pt x="0" y="0"/>
                  </a:moveTo>
                  <a:lnTo>
                    <a:pt x="0" y="59502"/>
                  </a:lnTo>
                  <a:lnTo>
                    <a:pt x="0" y="68134"/>
                  </a:lnTo>
                  <a:lnTo>
                    <a:pt x="4316" y="72445"/>
                  </a:lnTo>
                  <a:lnTo>
                    <a:pt x="12942" y="72445"/>
                  </a:lnTo>
                  <a:lnTo>
                    <a:pt x="32152" y="72445"/>
                  </a:lnTo>
                </a:path>
                <a:path w="885189" h="73025">
                  <a:moveTo>
                    <a:pt x="121378" y="72445"/>
                  </a:moveTo>
                  <a:lnTo>
                    <a:pt x="884701" y="72445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973605" y="8419722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0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5132152" y="8391504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3625848" y="8153679"/>
            <a:ext cx="206375" cy="24765"/>
            <a:chOff x="3625848" y="8153679"/>
            <a:chExt cx="206375" cy="24765"/>
          </a:xfrm>
        </p:grpSpPr>
        <p:sp>
          <p:nvSpPr>
            <p:cNvPr id="22" name="object 22" descr=""/>
            <p:cNvSpPr/>
            <p:nvPr/>
          </p:nvSpPr>
          <p:spPr>
            <a:xfrm>
              <a:off x="3625837" y="8164277"/>
              <a:ext cx="189865" cy="3810"/>
            </a:xfrm>
            <a:custGeom>
              <a:avLst/>
              <a:gdLst/>
              <a:ahLst/>
              <a:cxnLst/>
              <a:rect l="l" t="t" r="r" b="b"/>
              <a:pathLst>
                <a:path w="189864" h="3809">
                  <a:moveTo>
                    <a:pt x="45542" y="0"/>
                  </a:moveTo>
                  <a:lnTo>
                    <a:pt x="0" y="0"/>
                  </a:lnTo>
                  <a:lnTo>
                    <a:pt x="0" y="3238"/>
                  </a:lnTo>
                  <a:lnTo>
                    <a:pt x="45542" y="3238"/>
                  </a:lnTo>
                  <a:lnTo>
                    <a:pt x="45542" y="0"/>
                  </a:lnTo>
                  <a:close/>
                </a:path>
                <a:path w="189864" h="3809">
                  <a:moveTo>
                    <a:pt x="189598" y="0"/>
                  </a:moveTo>
                  <a:lnTo>
                    <a:pt x="134759" y="0"/>
                  </a:lnTo>
                  <a:lnTo>
                    <a:pt x="134759" y="3238"/>
                  </a:lnTo>
                  <a:lnTo>
                    <a:pt x="189598" y="3238"/>
                  </a:lnTo>
                  <a:lnTo>
                    <a:pt x="189598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811324" y="8153679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3661905" y="8125443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5605972" y="7718992"/>
            <a:ext cx="574675" cy="384810"/>
          </a:xfrm>
          <a:custGeom>
            <a:avLst/>
            <a:gdLst/>
            <a:ahLst/>
            <a:cxnLst/>
            <a:rect l="l" t="t" r="r" b="b"/>
            <a:pathLst>
              <a:path w="574675" h="384809">
                <a:moveTo>
                  <a:pt x="287195" y="0"/>
                </a:moveTo>
                <a:lnTo>
                  <a:pt x="0" y="192291"/>
                </a:lnTo>
                <a:lnTo>
                  <a:pt x="287195" y="384582"/>
                </a:lnTo>
                <a:lnTo>
                  <a:pt x="574390" y="192291"/>
                </a:lnTo>
                <a:lnTo>
                  <a:pt x="287195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5745603" y="7833056"/>
            <a:ext cx="295275" cy="1600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É A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UNIDADE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COMPETENTE</a:t>
            </a:r>
            <a:endParaRPr sz="300">
              <a:latin typeface="Arial"/>
              <a:cs typeface="Arial"/>
            </a:endParaRPr>
          </a:p>
          <a:p>
            <a:pPr algn="ctr">
              <a:lnSpc>
                <a:spcPts val="340"/>
              </a:lnSpc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5891391" y="7585294"/>
            <a:ext cx="324485" cy="135890"/>
            <a:chOff x="5891391" y="7585294"/>
            <a:chExt cx="324485" cy="135890"/>
          </a:xfrm>
        </p:grpSpPr>
        <p:sp>
          <p:nvSpPr>
            <p:cNvPr id="28" name="object 28" descr=""/>
            <p:cNvSpPr/>
            <p:nvPr/>
          </p:nvSpPr>
          <p:spPr>
            <a:xfrm>
              <a:off x="5893296" y="7597499"/>
              <a:ext cx="320675" cy="121920"/>
            </a:xfrm>
            <a:custGeom>
              <a:avLst/>
              <a:gdLst/>
              <a:ahLst/>
              <a:cxnLst/>
              <a:rect l="l" t="t" r="r" b="b"/>
              <a:pathLst>
                <a:path w="320675" h="121920">
                  <a:moveTo>
                    <a:pt x="0" y="121505"/>
                  </a:moveTo>
                  <a:lnTo>
                    <a:pt x="0" y="12942"/>
                  </a:lnTo>
                  <a:lnTo>
                    <a:pt x="0" y="4316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65177" y="0"/>
                  </a:lnTo>
                </a:path>
                <a:path w="320675" h="121920">
                  <a:moveTo>
                    <a:pt x="137759" y="0"/>
                  </a:moveTo>
                  <a:lnTo>
                    <a:pt x="320406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6193110" y="7585294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 descr=""/>
          <p:cNvSpPr txBox="1"/>
          <p:nvPr/>
        </p:nvSpPr>
        <p:spPr>
          <a:xfrm>
            <a:off x="5948984" y="7557055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5891391" y="8102991"/>
            <a:ext cx="324485" cy="208279"/>
            <a:chOff x="5891391" y="8102991"/>
            <a:chExt cx="324485" cy="208279"/>
          </a:xfrm>
        </p:grpSpPr>
        <p:sp>
          <p:nvSpPr>
            <p:cNvPr id="32" name="object 32" descr=""/>
            <p:cNvSpPr/>
            <p:nvPr/>
          </p:nvSpPr>
          <p:spPr>
            <a:xfrm>
              <a:off x="5893296" y="8104896"/>
              <a:ext cx="48260" cy="66040"/>
            </a:xfrm>
            <a:custGeom>
              <a:avLst/>
              <a:gdLst/>
              <a:ahLst/>
              <a:cxnLst/>
              <a:rect l="l" t="t" r="r" b="b"/>
              <a:pathLst>
                <a:path w="48260" h="66040">
                  <a:moveTo>
                    <a:pt x="0" y="0"/>
                  </a:moveTo>
                  <a:lnTo>
                    <a:pt x="0" y="52827"/>
                  </a:lnTo>
                  <a:lnTo>
                    <a:pt x="0" y="61454"/>
                  </a:lnTo>
                  <a:lnTo>
                    <a:pt x="4316" y="65770"/>
                  </a:lnTo>
                  <a:lnTo>
                    <a:pt x="12942" y="65770"/>
                  </a:lnTo>
                  <a:lnTo>
                    <a:pt x="48073" y="6577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3" name="object 3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28979" y="8169049"/>
              <a:ext cx="186705" cy="141941"/>
            </a:xfrm>
            <a:prstGeom prst="rect">
              <a:avLst/>
            </a:prstGeom>
          </p:spPr>
        </p:pic>
      </p:grpSp>
      <p:sp>
        <p:nvSpPr>
          <p:cNvPr id="34" name="object 34" descr=""/>
          <p:cNvSpPr txBox="1"/>
          <p:nvPr/>
        </p:nvSpPr>
        <p:spPr>
          <a:xfrm>
            <a:off x="5931908" y="8130232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6213778" y="7476718"/>
            <a:ext cx="396240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50">
              <a:latin typeface="Times New Roman"/>
              <a:cs typeface="Times New Roman"/>
            </a:endParaRPr>
          </a:p>
          <a:p>
            <a:pPr algn="ctr" marL="46990" marR="38735" indent="-635">
              <a:lnSpc>
                <a:spcPts val="340"/>
              </a:lnSpc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REGISTRAR</a:t>
            </a:r>
            <a:r>
              <a:rPr dirty="0" sz="300" spc="6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NO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SISTEMA,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SE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CHEGAR</a:t>
            </a:r>
            <a:r>
              <a:rPr dirty="0" sz="300" spc="-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POR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OUTROS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MEIOS</a:t>
            </a:r>
            <a:endParaRPr sz="3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6727318" y="7476718"/>
            <a:ext cx="488950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400">
              <a:latin typeface="Times New Roman"/>
              <a:cs typeface="Times New Roman"/>
            </a:endParaRPr>
          </a:p>
          <a:p>
            <a:pPr algn="ctr" marL="55244" marR="47625">
              <a:lnSpc>
                <a:spcPts val="340"/>
              </a:lnSpc>
              <a:spcBef>
                <a:spcPts val="5"/>
              </a:spcBef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RECLASSIFICAR</a:t>
            </a:r>
            <a:r>
              <a:rPr dirty="0" sz="300" spc="9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OU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DESMEMBRAR,</a:t>
            </a:r>
            <a:r>
              <a:rPr dirty="0" sz="300" spc="8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SE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NECESSÁRIO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6609220" y="7585294"/>
            <a:ext cx="118110" cy="24765"/>
            <a:chOff x="6609220" y="7585294"/>
            <a:chExt cx="118110" cy="24765"/>
          </a:xfrm>
        </p:grpSpPr>
        <p:sp>
          <p:nvSpPr>
            <p:cNvPr id="38" name="object 38" descr=""/>
            <p:cNvSpPr/>
            <p:nvPr/>
          </p:nvSpPr>
          <p:spPr>
            <a:xfrm>
              <a:off x="6611125" y="7597502"/>
              <a:ext cx="99695" cy="0"/>
            </a:xfrm>
            <a:custGeom>
              <a:avLst/>
              <a:gdLst/>
              <a:ahLst/>
              <a:cxnLst/>
              <a:rect l="l" t="t" r="r" b="b"/>
              <a:pathLst>
                <a:path w="99695" h="0">
                  <a:moveTo>
                    <a:pt x="0" y="0"/>
                  </a:moveTo>
                  <a:lnTo>
                    <a:pt x="99620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6706626" y="7585294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 descr=""/>
          <p:cNvSpPr txBox="1"/>
          <p:nvPr/>
        </p:nvSpPr>
        <p:spPr>
          <a:xfrm>
            <a:off x="7348626" y="7476718"/>
            <a:ext cx="396240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50">
              <a:latin typeface="Times New Roman"/>
              <a:cs typeface="Times New Roman"/>
            </a:endParaRPr>
          </a:p>
          <a:p>
            <a:pPr algn="ctr" marL="24130" marR="16510" indent="1905">
              <a:lnSpc>
                <a:spcPts val="340"/>
              </a:lnSpc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ANÁLISE</a:t>
            </a:r>
            <a:r>
              <a:rPr dirty="0" sz="300" spc="2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PRÉVIA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(AUTORIA,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MATERIALIDADE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RELEVÂNCIA)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7215133" y="7450901"/>
            <a:ext cx="1142365" cy="293370"/>
            <a:chOff x="7215133" y="7450901"/>
            <a:chExt cx="1142365" cy="293370"/>
          </a:xfrm>
        </p:grpSpPr>
        <p:sp>
          <p:nvSpPr>
            <p:cNvPr id="42" name="object 42" descr=""/>
            <p:cNvSpPr/>
            <p:nvPr/>
          </p:nvSpPr>
          <p:spPr>
            <a:xfrm>
              <a:off x="7217038" y="7597502"/>
              <a:ext cx="115570" cy="0"/>
            </a:xfrm>
            <a:custGeom>
              <a:avLst/>
              <a:gdLst/>
              <a:ahLst/>
              <a:cxnLst/>
              <a:rect l="l" t="t" r="r" b="b"/>
              <a:pathLst>
                <a:path w="115570" h="0">
                  <a:moveTo>
                    <a:pt x="0" y="0"/>
                  </a:moveTo>
                  <a:lnTo>
                    <a:pt x="115022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7327939" y="7585294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7877558" y="7450901"/>
              <a:ext cx="479425" cy="293370"/>
            </a:xfrm>
            <a:custGeom>
              <a:avLst/>
              <a:gdLst/>
              <a:ahLst/>
              <a:cxnLst/>
              <a:rect l="l" t="t" r="r" b="b"/>
              <a:pathLst>
                <a:path w="479425" h="293370">
                  <a:moveTo>
                    <a:pt x="239704" y="0"/>
                  </a:moveTo>
                  <a:lnTo>
                    <a:pt x="0" y="146603"/>
                  </a:lnTo>
                  <a:lnTo>
                    <a:pt x="239704" y="293195"/>
                  </a:lnTo>
                  <a:lnTo>
                    <a:pt x="479409" y="146603"/>
                  </a:lnTo>
                  <a:lnTo>
                    <a:pt x="239704" y="0"/>
                  </a:lnTo>
                  <a:close/>
                </a:path>
              </a:pathLst>
            </a:custGeom>
            <a:solidFill>
              <a:srgbClr val="FF6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7992682" y="7541118"/>
            <a:ext cx="249554" cy="1162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350"/>
              </a:lnSpc>
              <a:spcBef>
                <a:spcPts val="105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HABILITADA</a:t>
            </a:r>
            <a:endParaRPr sz="300">
              <a:latin typeface="Arial"/>
              <a:cs typeface="Arial"/>
            </a:endParaRPr>
          </a:p>
          <a:p>
            <a:pPr algn="ctr">
              <a:lnSpc>
                <a:spcPts val="350"/>
              </a:lnSpc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46" name="object 46" descr=""/>
          <p:cNvGrpSpPr/>
          <p:nvPr/>
        </p:nvGrpSpPr>
        <p:grpSpPr>
          <a:xfrm>
            <a:off x="7744303" y="7272814"/>
            <a:ext cx="1140460" cy="337185"/>
            <a:chOff x="7744303" y="7272814"/>
            <a:chExt cx="1140460" cy="337185"/>
          </a:xfrm>
        </p:grpSpPr>
        <p:sp>
          <p:nvSpPr>
            <p:cNvPr id="47" name="object 47" descr=""/>
            <p:cNvSpPr/>
            <p:nvPr/>
          </p:nvSpPr>
          <p:spPr>
            <a:xfrm>
              <a:off x="7746208" y="7597501"/>
              <a:ext cx="115570" cy="0"/>
            </a:xfrm>
            <a:custGeom>
              <a:avLst/>
              <a:gdLst/>
              <a:ahLst/>
              <a:cxnLst/>
              <a:rect l="l" t="t" r="r" b="b"/>
              <a:pathLst>
                <a:path w="115570" h="0">
                  <a:moveTo>
                    <a:pt x="0" y="0"/>
                  </a:moveTo>
                  <a:lnTo>
                    <a:pt x="114986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7857074" y="7585293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8458842" y="7272814"/>
              <a:ext cx="426084" cy="164465"/>
            </a:xfrm>
            <a:custGeom>
              <a:avLst/>
              <a:gdLst/>
              <a:ahLst/>
              <a:cxnLst/>
              <a:rect l="l" t="t" r="r" b="b"/>
              <a:pathLst>
                <a:path w="426084" h="164465">
                  <a:moveTo>
                    <a:pt x="397245" y="0"/>
                  </a:moveTo>
                  <a:lnTo>
                    <a:pt x="28463" y="0"/>
                  </a:lnTo>
                  <a:lnTo>
                    <a:pt x="0" y="28457"/>
                  </a:lnTo>
                  <a:lnTo>
                    <a:pt x="0" y="135685"/>
                  </a:lnTo>
                  <a:lnTo>
                    <a:pt x="28465" y="164143"/>
                  </a:lnTo>
                  <a:lnTo>
                    <a:pt x="397244" y="164143"/>
                  </a:lnTo>
                  <a:lnTo>
                    <a:pt x="425709" y="135685"/>
                  </a:lnTo>
                  <a:lnTo>
                    <a:pt x="425709" y="28457"/>
                  </a:lnTo>
                  <a:lnTo>
                    <a:pt x="397245" y="0"/>
                  </a:lnTo>
                  <a:close/>
                </a:path>
              </a:pathLst>
            </a:custGeom>
            <a:solidFill>
              <a:srgbClr val="1A1A1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 descr=""/>
          <p:cNvSpPr txBox="1"/>
          <p:nvPr/>
        </p:nvSpPr>
        <p:spPr>
          <a:xfrm>
            <a:off x="8550019" y="7320362"/>
            <a:ext cx="24384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ENCERRAR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51" name="object 51" descr=""/>
          <p:cNvGrpSpPr/>
          <p:nvPr/>
        </p:nvGrpSpPr>
        <p:grpSpPr>
          <a:xfrm>
            <a:off x="8235225" y="7342782"/>
            <a:ext cx="226060" cy="182245"/>
            <a:chOff x="8235225" y="7342782"/>
            <a:chExt cx="226060" cy="182245"/>
          </a:xfrm>
        </p:grpSpPr>
        <p:sp>
          <p:nvSpPr>
            <p:cNvPr id="52" name="object 52" descr=""/>
            <p:cNvSpPr/>
            <p:nvPr/>
          </p:nvSpPr>
          <p:spPr>
            <a:xfrm>
              <a:off x="8237130" y="7354988"/>
              <a:ext cx="222250" cy="168275"/>
            </a:xfrm>
            <a:custGeom>
              <a:avLst/>
              <a:gdLst/>
              <a:ahLst/>
              <a:cxnLst/>
              <a:rect l="l" t="t" r="r" b="b"/>
              <a:pathLst>
                <a:path w="222250" h="168275">
                  <a:moveTo>
                    <a:pt x="0" y="167981"/>
                  </a:moveTo>
                  <a:lnTo>
                    <a:pt x="0" y="12942"/>
                  </a:lnTo>
                  <a:lnTo>
                    <a:pt x="0" y="4316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42214" y="0"/>
                  </a:lnTo>
                </a:path>
                <a:path w="222250" h="168275">
                  <a:moveTo>
                    <a:pt x="131441" y="0"/>
                  </a:moveTo>
                  <a:lnTo>
                    <a:pt x="221639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8438177" y="7342782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4" name="object 54" descr=""/>
          <p:cNvSpPr txBox="1"/>
          <p:nvPr/>
        </p:nvSpPr>
        <p:spPr>
          <a:xfrm>
            <a:off x="8269888" y="7314547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55" name="object 55" descr=""/>
          <p:cNvGrpSpPr/>
          <p:nvPr/>
        </p:nvGrpSpPr>
        <p:grpSpPr>
          <a:xfrm>
            <a:off x="8235225" y="7670308"/>
            <a:ext cx="528955" cy="140335"/>
            <a:chOff x="8235225" y="7670308"/>
            <a:chExt cx="528955" cy="140335"/>
          </a:xfrm>
        </p:grpSpPr>
        <p:sp>
          <p:nvSpPr>
            <p:cNvPr id="56" name="object 56" descr=""/>
            <p:cNvSpPr/>
            <p:nvPr/>
          </p:nvSpPr>
          <p:spPr>
            <a:xfrm>
              <a:off x="8237130" y="7672213"/>
              <a:ext cx="510540" cy="126364"/>
            </a:xfrm>
            <a:custGeom>
              <a:avLst/>
              <a:gdLst/>
              <a:ahLst/>
              <a:cxnLst/>
              <a:rect l="l" t="t" r="r" b="b"/>
              <a:pathLst>
                <a:path w="510540" h="126365">
                  <a:moveTo>
                    <a:pt x="0" y="0"/>
                  </a:moveTo>
                  <a:lnTo>
                    <a:pt x="0" y="113118"/>
                  </a:lnTo>
                  <a:lnTo>
                    <a:pt x="0" y="121750"/>
                  </a:lnTo>
                  <a:lnTo>
                    <a:pt x="4316" y="126061"/>
                  </a:lnTo>
                  <a:lnTo>
                    <a:pt x="12942" y="126061"/>
                  </a:lnTo>
                  <a:lnTo>
                    <a:pt x="39444" y="126061"/>
                  </a:lnTo>
                </a:path>
                <a:path w="510540" h="126365">
                  <a:moveTo>
                    <a:pt x="112032" y="126061"/>
                  </a:moveTo>
                  <a:lnTo>
                    <a:pt x="509957" y="126061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8742967" y="7786070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8" name="object 58" descr=""/>
          <p:cNvSpPr txBox="1"/>
          <p:nvPr/>
        </p:nvSpPr>
        <p:spPr>
          <a:xfrm>
            <a:off x="8267089" y="7757844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sp>
        <p:nvSpPr>
          <p:cNvPr id="59" name="object 59" descr=""/>
          <p:cNvSpPr/>
          <p:nvPr/>
        </p:nvSpPr>
        <p:spPr>
          <a:xfrm>
            <a:off x="9730837" y="7678018"/>
            <a:ext cx="426084" cy="241935"/>
          </a:xfrm>
          <a:custGeom>
            <a:avLst/>
            <a:gdLst/>
            <a:ahLst/>
            <a:cxnLst/>
            <a:rect l="l" t="t" r="r" b="b"/>
            <a:pathLst>
              <a:path w="426084" h="241934">
                <a:moveTo>
                  <a:pt x="425715" y="0"/>
                </a:moveTo>
                <a:lnTo>
                  <a:pt x="0" y="0"/>
                </a:lnTo>
                <a:lnTo>
                  <a:pt x="0" y="241752"/>
                </a:lnTo>
                <a:lnTo>
                  <a:pt x="425715" y="241752"/>
                </a:lnTo>
                <a:lnTo>
                  <a:pt x="425715" y="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 descr=""/>
          <p:cNvSpPr txBox="1"/>
          <p:nvPr/>
        </p:nvSpPr>
        <p:spPr>
          <a:xfrm>
            <a:off x="9732491" y="7698806"/>
            <a:ext cx="422909" cy="203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59055" marR="5080" indent="-46990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PSEUDONIMIZAR,</a:t>
            </a:r>
            <a:r>
              <a:rPr dirty="0" sz="300" spc="2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SE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AINDA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HOUVER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ELEMENTOS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IDENTIFICAÇÃO</a:t>
            </a:r>
            <a:endParaRPr sz="3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8446129" y="7438456"/>
            <a:ext cx="437515" cy="154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1500"/>
              </a:lnSpc>
              <a:spcBef>
                <a:spcPts val="9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Nesse</a:t>
            </a:r>
            <a:r>
              <a:rPr dirty="0" sz="150" spc="7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caso,</a:t>
            </a:r>
            <a:r>
              <a:rPr dirty="0" sz="150" spc="7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</a:t>
            </a:r>
            <a:r>
              <a:rPr dirty="0" sz="150" spc="7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resposta</a:t>
            </a:r>
            <a:r>
              <a:rPr dirty="0" sz="150" spc="7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conclusiva</a:t>
            </a:r>
            <a:r>
              <a:rPr dirty="0" sz="150" spc="7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não</a:t>
            </a:r>
            <a:r>
              <a:rPr dirty="0" sz="150" spc="7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50">
                <a:solidFill>
                  <a:srgbClr val="1A1A1A"/>
                </a:solidFill>
                <a:latin typeface="Arial"/>
                <a:cs typeface="Arial"/>
              </a:rPr>
              <a:t>é</a:t>
            </a:r>
            <a:r>
              <a:rPr dirty="0" sz="150" spc="50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enviada</a:t>
            </a:r>
            <a:r>
              <a:rPr dirty="0" sz="150" spc="5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ao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denunciante,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por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se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tratar</a:t>
            </a:r>
            <a:endParaRPr sz="150">
              <a:latin typeface="Arial"/>
              <a:cs typeface="Arial"/>
            </a:endParaRPr>
          </a:p>
          <a:p>
            <a:pPr marL="12700" marR="14604">
              <a:lnSpc>
                <a:spcPct val="141500"/>
              </a:lnSpc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de</a:t>
            </a:r>
            <a:r>
              <a:rPr dirty="0" sz="150" spc="7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comunicação</a:t>
            </a:r>
            <a:r>
              <a:rPr dirty="0" sz="150" spc="8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anônima,</a:t>
            </a:r>
            <a:r>
              <a:rPr dirty="0" sz="150" spc="8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nos</a:t>
            </a:r>
            <a:r>
              <a:rPr dirty="0" sz="150" spc="7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termos</a:t>
            </a:r>
            <a:r>
              <a:rPr dirty="0" sz="150" spc="50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do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23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do</a:t>
            </a:r>
            <a:r>
              <a:rPr dirty="0" sz="150" spc="5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DECRETO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No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9.492/2018</a:t>
            </a:r>
            <a:endParaRPr sz="150">
              <a:latin typeface="Arial"/>
              <a:cs typeface="Arial"/>
            </a:endParaRPr>
          </a:p>
        </p:txBody>
      </p:sp>
      <p:sp>
        <p:nvSpPr>
          <p:cNvPr id="62" name="object 62" descr=""/>
          <p:cNvSpPr/>
          <p:nvPr/>
        </p:nvSpPr>
        <p:spPr>
          <a:xfrm>
            <a:off x="10255738" y="7678018"/>
            <a:ext cx="471170" cy="241935"/>
          </a:xfrm>
          <a:custGeom>
            <a:avLst/>
            <a:gdLst/>
            <a:ahLst/>
            <a:cxnLst/>
            <a:rect l="l" t="t" r="r" b="b"/>
            <a:pathLst>
              <a:path w="471170" h="241934">
                <a:moveTo>
                  <a:pt x="470693" y="0"/>
                </a:moveTo>
                <a:lnTo>
                  <a:pt x="0" y="0"/>
                </a:lnTo>
                <a:lnTo>
                  <a:pt x="0" y="241752"/>
                </a:lnTo>
                <a:lnTo>
                  <a:pt x="470693" y="241752"/>
                </a:lnTo>
                <a:lnTo>
                  <a:pt x="470693" y="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 descr=""/>
          <p:cNvSpPr txBox="1"/>
          <p:nvPr/>
        </p:nvSpPr>
        <p:spPr>
          <a:xfrm>
            <a:off x="10262591" y="7677418"/>
            <a:ext cx="457200" cy="2470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ENVIAR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À UNIDADE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APURAÇÃO</a:t>
            </a:r>
            <a:r>
              <a:rPr dirty="0" sz="300" spc="3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PARA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INVESTIGAÇÃO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PRELIMINAR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NÃO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PUNITIVA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64" name="object 64" descr=""/>
          <p:cNvGrpSpPr/>
          <p:nvPr/>
        </p:nvGrpSpPr>
        <p:grpSpPr>
          <a:xfrm>
            <a:off x="10155878" y="7642263"/>
            <a:ext cx="1135380" cy="314325"/>
            <a:chOff x="10155878" y="7642263"/>
            <a:chExt cx="1135380" cy="314325"/>
          </a:xfrm>
        </p:grpSpPr>
        <p:sp>
          <p:nvSpPr>
            <p:cNvPr id="65" name="object 65" descr=""/>
            <p:cNvSpPr/>
            <p:nvPr/>
          </p:nvSpPr>
          <p:spPr>
            <a:xfrm>
              <a:off x="10157783" y="7799043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 h="0">
                  <a:moveTo>
                    <a:pt x="0" y="0"/>
                  </a:moveTo>
                  <a:lnTo>
                    <a:pt x="81537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10235199" y="7786834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10797218" y="7642263"/>
              <a:ext cx="494030" cy="314325"/>
            </a:xfrm>
            <a:custGeom>
              <a:avLst/>
              <a:gdLst/>
              <a:ahLst/>
              <a:cxnLst/>
              <a:rect l="l" t="t" r="r" b="b"/>
              <a:pathLst>
                <a:path w="494029" h="314325">
                  <a:moveTo>
                    <a:pt x="246808" y="0"/>
                  </a:moveTo>
                  <a:lnTo>
                    <a:pt x="0" y="156919"/>
                  </a:lnTo>
                  <a:lnTo>
                    <a:pt x="246808" y="313839"/>
                  </a:lnTo>
                  <a:lnTo>
                    <a:pt x="493617" y="156919"/>
                  </a:lnTo>
                  <a:lnTo>
                    <a:pt x="246808" y="0"/>
                  </a:lnTo>
                  <a:close/>
                </a:path>
              </a:pathLst>
            </a:custGeom>
            <a:solidFill>
              <a:srgbClr val="FF6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8" name="object 68" descr=""/>
          <p:cNvSpPr txBox="1"/>
          <p:nvPr/>
        </p:nvSpPr>
        <p:spPr>
          <a:xfrm>
            <a:off x="10920198" y="7720945"/>
            <a:ext cx="248285" cy="1593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 indent="-635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TIPO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SUPOSTA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INFRAÇÃO?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69" name="object 69" descr=""/>
          <p:cNvGrpSpPr/>
          <p:nvPr/>
        </p:nvGrpSpPr>
        <p:grpSpPr>
          <a:xfrm>
            <a:off x="10725787" y="7490800"/>
            <a:ext cx="1070610" cy="321310"/>
            <a:chOff x="10725787" y="7490800"/>
            <a:chExt cx="1070610" cy="321310"/>
          </a:xfrm>
        </p:grpSpPr>
        <p:sp>
          <p:nvSpPr>
            <p:cNvPr id="70" name="object 70" descr=""/>
            <p:cNvSpPr/>
            <p:nvPr/>
          </p:nvSpPr>
          <p:spPr>
            <a:xfrm>
              <a:off x="10727692" y="7799042"/>
              <a:ext cx="53340" cy="635"/>
            </a:xfrm>
            <a:custGeom>
              <a:avLst/>
              <a:gdLst/>
              <a:ahLst/>
              <a:cxnLst/>
              <a:rect l="l" t="t" r="r" b="b"/>
              <a:pathLst>
                <a:path w="53340" h="634">
                  <a:moveTo>
                    <a:pt x="0" y="0"/>
                  </a:moveTo>
                  <a:lnTo>
                    <a:pt x="14262" y="53"/>
                  </a:lnTo>
                  <a:lnTo>
                    <a:pt x="26533" y="170"/>
                  </a:lnTo>
                  <a:lnTo>
                    <a:pt x="38804" y="287"/>
                  </a:lnTo>
                  <a:lnTo>
                    <a:pt x="53066" y="34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10776641" y="7787172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0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2" name="object 7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67126" y="7501389"/>
              <a:ext cx="219775" cy="221096"/>
            </a:xfrm>
            <a:prstGeom prst="rect">
              <a:avLst/>
            </a:prstGeom>
          </p:spPr>
        </p:pic>
        <p:sp>
          <p:nvSpPr>
            <p:cNvPr id="73" name="object 73" descr=""/>
            <p:cNvSpPr/>
            <p:nvPr/>
          </p:nvSpPr>
          <p:spPr>
            <a:xfrm>
              <a:off x="11710293" y="7503007"/>
              <a:ext cx="69850" cy="0"/>
            </a:xfrm>
            <a:custGeom>
              <a:avLst/>
              <a:gdLst/>
              <a:ahLst/>
              <a:cxnLst/>
              <a:rect l="l" t="t" r="r" b="b"/>
              <a:pathLst>
                <a:path w="69850" h="0">
                  <a:moveTo>
                    <a:pt x="0" y="0"/>
                  </a:moveTo>
                  <a:lnTo>
                    <a:pt x="69485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11775657" y="7490800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5" name="object 75" descr=""/>
          <p:cNvSpPr txBox="1"/>
          <p:nvPr/>
        </p:nvSpPr>
        <p:spPr>
          <a:xfrm>
            <a:off x="11375784" y="7398219"/>
            <a:ext cx="362585" cy="192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1400"/>
              </a:lnSpc>
              <a:spcBef>
                <a:spcPts val="95"/>
              </a:spcBef>
            </a:pP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ADMINISTRATIVA,</a:t>
            </a:r>
            <a:r>
              <a:rPr dirty="0" sz="300" spc="50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FINANCEIRA</a:t>
            </a:r>
            <a:endParaRPr sz="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300">
                <a:solidFill>
                  <a:srgbClr val="333333"/>
                </a:solidFill>
                <a:latin typeface="Arial"/>
                <a:cs typeface="Arial"/>
              </a:rPr>
              <a:t>OU </a:t>
            </a: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CÍVEL</a:t>
            </a:r>
            <a:endParaRPr sz="300">
              <a:latin typeface="Arial"/>
              <a:cs typeface="Arial"/>
            </a:endParaRPr>
          </a:p>
        </p:txBody>
      </p:sp>
      <p:sp>
        <p:nvSpPr>
          <p:cNvPr id="76" name="object 76" descr=""/>
          <p:cNvSpPr/>
          <p:nvPr/>
        </p:nvSpPr>
        <p:spPr>
          <a:xfrm>
            <a:off x="11796344" y="7381992"/>
            <a:ext cx="529590" cy="242570"/>
          </a:xfrm>
          <a:custGeom>
            <a:avLst/>
            <a:gdLst/>
            <a:ahLst/>
            <a:cxnLst/>
            <a:rect l="l" t="t" r="r" b="b"/>
            <a:pathLst>
              <a:path w="529590" h="242570">
                <a:moveTo>
                  <a:pt x="529341" y="0"/>
                </a:moveTo>
                <a:lnTo>
                  <a:pt x="0" y="0"/>
                </a:lnTo>
                <a:lnTo>
                  <a:pt x="0" y="242092"/>
                </a:lnTo>
                <a:lnTo>
                  <a:pt x="529341" y="242092"/>
                </a:lnTo>
                <a:lnTo>
                  <a:pt x="529341" y="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 descr=""/>
          <p:cNvSpPr txBox="1"/>
          <p:nvPr/>
        </p:nvSpPr>
        <p:spPr>
          <a:xfrm>
            <a:off x="11914517" y="7446660"/>
            <a:ext cx="293370" cy="11620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 marR="5080" indent="22860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AUDITORIA,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COA OU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CPFI*</a:t>
            </a:r>
            <a:endParaRPr sz="300">
              <a:latin typeface="Arial"/>
              <a:cs typeface="Arial"/>
            </a:endParaRPr>
          </a:p>
        </p:txBody>
      </p:sp>
      <p:sp>
        <p:nvSpPr>
          <p:cNvPr id="78" name="object 78" descr=""/>
          <p:cNvSpPr txBox="1"/>
          <p:nvPr/>
        </p:nvSpPr>
        <p:spPr>
          <a:xfrm>
            <a:off x="11796344" y="7975714"/>
            <a:ext cx="529590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">
              <a:latin typeface="Times New Roman"/>
              <a:cs typeface="Times New Roman"/>
            </a:endParaRPr>
          </a:p>
          <a:p>
            <a:pPr marL="41275" marR="18415" indent="-15240">
              <a:lnSpc>
                <a:spcPts val="340"/>
              </a:lnSpc>
              <a:spcBef>
                <a:spcPts val="5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MINISTÉRIO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PÚBLICO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OU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POLÍCIAS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JUDICIÁRIAS*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79" name="object 79" descr=""/>
          <p:cNvGrpSpPr/>
          <p:nvPr/>
        </p:nvGrpSpPr>
        <p:grpSpPr>
          <a:xfrm>
            <a:off x="11290249" y="7787676"/>
            <a:ext cx="506095" cy="24765"/>
            <a:chOff x="11290249" y="7787676"/>
            <a:chExt cx="506095" cy="24765"/>
          </a:xfrm>
        </p:grpSpPr>
        <p:sp>
          <p:nvSpPr>
            <p:cNvPr id="80" name="object 80" descr=""/>
            <p:cNvSpPr/>
            <p:nvPr/>
          </p:nvSpPr>
          <p:spPr>
            <a:xfrm>
              <a:off x="11292154" y="7799278"/>
              <a:ext cx="487680" cy="635"/>
            </a:xfrm>
            <a:custGeom>
              <a:avLst/>
              <a:gdLst/>
              <a:ahLst/>
              <a:cxnLst/>
              <a:rect l="l" t="t" r="r" b="b"/>
              <a:pathLst>
                <a:path w="487679" h="634">
                  <a:moveTo>
                    <a:pt x="0" y="0"/>
                  </a:moveTo>
                  <a:lnTo>
                    <a:pt x="120335" y="0"/>
                  </a:lnTo>
                </a:path>
                <a:path w="487679" h="634">
                  <a:moveTo>
                    <a:pt x="228976" y="0"/>
                  </a:moveTo>
                  <a:lnTo>
                    <a:pt x="251101" y="0"/>
                  </a:lnTo>
                  <a:lnTo>
                    <a:pt x="251304" y="0"/>
                  </a:lnTo>
                  <a:lnTo>
                    <a:pt x="251405" y="304"/>
                  </a:lnTo>
                  <a:lnTo>
                    <a:pt x="251405" y="453"/>
                  </a:lnTo>
                  <a:lnTo>
                    <a:pt x="251453" y="608"/>
                  </a:lnTo>
                  <a:lnTo>
                    <a:pt x="487629" y="608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11775663" y="7787676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2" name="object 82" descr=""/>
          <p:cNvSpPr txBox="1"/>
          <p:nvPr/>
        </p:nvSpPr>
        <p:spPr>
          <a:xfrm>
            <a:off x="11403017" y="7758838"/>
            <a:ext cx="14033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ÉTICA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83" name="object 83" descr=""/>
          <p:cNvGrpSpPr/>
          <p:nvPr/>
        </p:nvGrpSpPr>
        <p:grpSpPr>
          <a:xfrm>
            <a:off x="11167126" y="7876051"/>
            <a:ext cx="629285" cy="233045"/>
            <a:chOff x="11167126" y="7876051"/>
            <a:chExt cx="629285" cy="233045"/>
          </a:xfrm>
        </p:grpSpPr>
        <p:pic>
          <p:nvPicPr>
            <p:cNvPr id="84" name="object 8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167126" y="7876051"/>
              <a:ext cx="231058" cy="222135"/>
            </a:xfrm>
            <a:prstGeom prst="rect">
              <a:avLst/>
            </a:prstGeom>
          </p:spPr>
        </p:pic>
        <p:sp>
          <p:nvSpPr>
            <p:cNvPr id="85" name="object 85" descr=""/>
            <p:cNvSpPr/>
            <p:nvPr/>
          </p:nvSpPr>
          <p:spPr>
            <a:xfrm>
              <a:off x="11521858" y="8096568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 h="0">
                  <a:moveTo>
                    <a:pt x="0" y="0"/>
                  </a:moveTo>
                  <a:lnTo>
                    <a:pt x="257920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 descr=""/>
            <p:cNvSpPr/>
            <p:nvPr/>
          </p:nvSpPr>
          <p:spPr>
            <a:xfrm>
              <a:off x="11775657" y="8084362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7" name="object 87" descr=""/>
          <p:cNvSpPr txBox="1"/>
          <p:nvPr/>
        </p:nvSpPr>
        <p:spPr>
          <a:xfrm>
            <a:off x="11387112" y="8056133"/>
            <a:ext cx="15303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PENAL</a:t>
            </a:r>
            <a:endParaRPr sz="300">
              <a:latin typeface="Arial"/>
              <a:cs typeface="Arial"/>
            </a:endParaRPr>
          </a:p>
        </p:txBody>
      </p:sp>
      <p:sp>
        <p:nvSpPr>
          <p:cNvPr id="88" name="object 88" descr=""/>
          <p:cNvSpPr/>
          <p:nvPr/>
        </p:nvSpPr>
        <p:spPr>
          <a:xfrm>
            <a:off x="12384254" y="7595847"/>
            <a:ext cx="572770" cy="408305"/>
          </a:xfrm>
          <a:custGeom>
            <a:avLst/>
            <a:gdLst/>
            <a:ahLst/>
            <a:cxnLst/>
            <a:rect l="l" t="t" r="r" b="b"/>
            <a:pathLst>
              <a:path w="572770" h="408304">
                <a:moveTo>
                  <a:pt x="286114" y="0"/>
                </a:moveTo>
                <a:lnTo>
                  <a:pt x="0" y="204088"/>
                </a:lnTo>
                <a:lnTo>
                  <a:pt x="286114" y="408182"/>
                </a:lnTo>
                <a:lnTo>
                  <a:pt x="572229" y="204088"/>
                </a:lnTo>
                <a:lnTo>
                  <a:pt x="286114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 descr=""/>
          <p:cNvSpPr txBox="1"/>
          <p:nvPr/>
        </p:nvSpPr>
        <p:spPr>
          <a:xfrm>
            <a:off x="12524973" y="7699890"/>
            <a:ext cx="291465" cy="203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 indent="-11430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ENVOLVE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SUPOSTA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INFRAÇÃO</a:t>
            </a:r>
            <a:r>
              <a:rPr dirty="0" sz="3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ARQ. E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URB.?</a:t>
            </a:r>
            <a:endParaRPr sz="300">
              <a:latin typeface="Arial"/>
              <a:cs typeface="Arial"/>
            </a:endParaRPr>
          </a:p>
        </p:txBody>
      </p:sp>
      <p:sp>
        <p:nvSpPr>
          <p:cNvPr id="90" name="object 90" descr=""/>
          <p:cNvSpPr/>
          <p:nvPr/>
        </p:nvSpPr>
        <p:spPr>
          <a:xfrm>
            <a:off x="12991351" y="7561974"/>
            <a:ext cx="562610" cy="131445"/>
          </a:xfrm>
          <a:custGeom>
            <a:avLst/>
            <a:gdLst/>
            <a:ahLst/>
            <a:cxnLst/>
            <a:rect l="l" t="t" r="r" b="b"/>
            <a:pathLst>
              <a:path w="562609" h="131445">
                <a:moveTo>
                  <a:pt x="562439" y="0"/>
                </a:moveTo>
                <a:lnTo>
                  <a:pt x="0" y="0"/>
                </a:lnTo>
                <a:lnTo>
                  <a:pt x="0" y="131219"/>
                </a:lnTo>
                <a:lnTo>
                  <a:pt x="562439" y="131219"/>
                </a:lnTo>
                <a:lnTo>
                  <a:pt x="562439" y="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 descr=""/>
          <p:cNvSpPr txBox="1"/>
          <p:nvPr/>
        </p:nvSpPr>
        <p:spPr>
          <a:xfrm>
            <a:off x="13057018" y="7614891"/>
            <a:ext cx="43116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RESPECTIVO</a:t>
            </a:r>
            <a:r>
              <a:rPr dirty="0" sz="300" spc="7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CAU/UF</a:t>
            </a:r>
            <a:endParaRPr sz="300">
              <a:latin typeface="Arial"/>
              <a:cs typeface="Arial"/>
            </a:endParaRPr>
          </a:p>
        </p:txBody>
      </p:sp>
      <p:sp>
        <p:nvSpPr>
          <p:cNvPr id="92" name="object 92" descr=""/>
          <p:cNvSpPr/>
          <p:nvPr/>
        </p:nvSpPr>
        <p:spPr>
          <a:xfrm>
            <a:off x="11796344" y="7678966"/>
            <a:ext cx="529590" cy="241935"/>
          </a:xfrm>
          <a:custGeom>
            <a:avLst/>
            <a:gdLst/>
            <a:ahLst/>
            <a:cxnLst/>
            <a:rect l="l" t="t" r="r" b="b"/>
            <a:pathLst>
              <a:path w="529590" h="241934">
                <a:moveTo>
                  <a:pt x="529341" y="0"/>
                </a:moveTo>
                <a:lnTo>
                  <a:pt x="0" y="0"/>
                </a:lnTo>
                <a:lnTo>
                  <a:pt x="0" y="241752"/>
                </a:lnTo>
                <a:lnTo>
                  <a:pt x="529341" y="241752"/>
                </a:lnTo>
                <a:lnTo>
                  <a:pt x="529341" y="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 descr=""/>
          <p:cNvSpPr txBox="1"/>
          <p:nvPr/>
        </p:nvSpPr>
        <p:spPr>
          <a:xfrm>
            <a:off x="11796880" y="7699768"/>
            <a:ext cx="528320" cy="203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 indent="-635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COMISSÃO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ÉTICA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INTEGRIDADE</a:t>
            </a:r>
            <a:r>
              <a:rPr dirty="0" sz="300" spc="4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INTERNA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OU, NA AUSÊNCIA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DELA,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À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PRESIDÊNCIA*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94" name="object 94" descr=""/>
          <p:cNvGrpSpPr/>
          <p:nvPr/>
        </p:nvGrpSpPr>
        <p:grpSpPr>
          <a:xfrm>
            <a:off x="12811558" y="7615370"/>
            <a:ext cx="182245" cy="83820"/>
            <a:chOff x="12811558" y="7615370"/>
            <a:chExt cx="182245" cy="83820"/>
          </a:xfrm>
        </p:grpSpPr>
        <p:sp>
          <p:nvSpPr>
            <p:cNvPr id="95" name="object 95" descr=""/>
            <p:cNvSpPr/>
            <p:nvPr/>
          </p:nvSpPr>
          <p:spPr>
            <a:xfrm>
              <a:off x="12813463" y="7627577"/>
              <a:ext cx="178435" cy="69215"/>
            </a:xfrm>
            <a:custGeom>
              <a:avLst/>
              <a:gdLst/>
              <a:ahLst/>
              <a:cxnLst/>
              <a:rect l="l" t="t" r="r" b="b"/>
              <a:pathLst>
                <a:path w="178434" h="69215">
                  <a:moveTo>
                    <a:pt x="0" y="69095"/>
                  </a:moveTo>
                  <a:lnTo>
                    <a:pt x="0" y="12942"/>
                  </a:lnTo>
                  <a:lnTo>
                    <a:pt x="0" y="4316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32878" y="0"/>
                  </a:lnTo>
                </a:path>
                <a:path w="178434" h="69215">
                  <a:moveTo>
                    <a:pt x="105466" y="0"/>
                  </a:moveTo>
                  <a:lnTo>
                    <a:pt x="177969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12970839" y="7615370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7" name="object 97" descr=""/>
          <p:cNvSpPr txBox="1"/>
          <p:nvPr/>
        </p:nvSpPr>
        <p:spPr>
          <a:xfrm>
            <a:off x="12811479" y="7571210"/>
            <a:ext cx="7702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-27777" sz="450">
                <a:solidFill>
                  <a:srgbClr val="333333"/>
                </a:solidFill>
                <a:latin typeface="Arial"/>
                <a:cs typeface="Arial"/>
              </a:rPr>
              <a:t>SIM</a:t>
            </a:r>
            <a:r>
              <a:rPr dirty="0" baseline="-27777" sz="450" spc="382">
                <a:solidFill>
                  <a:srgbClr val="333333"/>
                </a:solidFill>
                <a:latin typeface="Arial"/>
                <a:cs typeface="Arial"/>
              </a:rPr>
              <a:t> 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ENVIAR À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FISCALIZAÇÃO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98" name="object 98" descr=""/>
          <p:cNvGrpSpPr/>
          <p:nvPr/>
        </p:nvGrpSpPr>
        <p:grpSpPr>
          <a:xfrm>
            <a:off x="12325134" y="7522667"/>
            <a:ext cx="2837815" cy="554990"/>
            <a:chOff x="12325134" y="7522667"/>
            <a:chExt cx="2837815" cy="554990"/>
          </a:xfrm>
        </p:grpSpPr>
        <p:sp>
          <p:nvSpPr>
            <p:cNvPr id="99" name="object 99" descr=""/>
            <p:cNvSpPr/>
            <p:nvPr/>
          </p:nvSpPr>
          <p:spPr>
            <a:xfrm>
              <a:off x="12327039" y="7799987"/>
              <a:ext cx="41275" cy="0"/>
            </a:xfrm>
            <a:custGeom>
              <a:avLst/>
              <a:gdLst/>
              <a:ahLst/>
              <a:cxnLst/>
              <a:rect l="l" t="t" r="r" b="b"/>
              <a:pathLst>
                <a:path w="41275" h="0">
                  <a:moveTo>
                    <a:pt x="0" y="0"/>
                  </a:moveTo>
                  <a:lnTo>
                    <a:pt x="40750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 descr=""/>
            <p:cNvSpPr/>
            <p:nvPr/>
          </p:nvSpPr>
          <p:spPr>
            <a:xfrm>
              <a:off x="12363669" y="7787781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 descr=""/>
            <p:cNvSpPr/>
            <p:nvPr/>
          </p:nvSpPr>
          <p:spPr>
            <a:xfrm>
              <a:off x="14520110" y="7522667"/>
              <a:ext cx="643255" cy="554990"/>
            </a:xfrm>
            <a:custGeom>
              <a:avLst/>
              <a:gdLst/>
              <a:ahLst/>
              <a:cxnLst/>
              <a:rect l="l" t="t" r="r" b="b"/>
              <a:pathLst>
                <a:path w="643255" h="554990">
                  <a:moveTo>
                    <a:pt x="321421" y="0"/>
                  </a:moveTo>
                  <a:lnTo>
                    <a:pt x="0" y="277219"/>
                  </a:lnTo>
                  <a:lnTo>
                    <a:pt x="321421" y="554439"/>
                  </a:lnTo>
                  <a:lnTo>
                    <a:pt x="642830" y="277219"/>
                  </a:lnTo>
                  <a:lnTo>
                    <a:pt x="321421" y="0"/>
                  </a:lnTo>
                  <a:close/>
                </a:path>
              </a:pathLst>
            </a:custGeom>
            <a:solidFill>
              <a:srgbClr val="FF6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2" name="object 102" descr=""/>
          <p:cNvSpPr txBox="1"/>
          <p:nvPr/>
        </p:nvSpPr>
        <p:spPr>
          <a:xfrm>
            <a:off x="14674538" y="7656124"/>
            <a:ext cx="334645" cy="29083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 indent="-635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RECEBEU</a:t>
            </a:r>
            <a:r>
              <a:rPr dirty="0" sz="3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POR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INTERMÉDIO</a:t>
            </a:r>
            <a:r>
              <a:rPr dirty="0" sz="3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OUTRO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AGENTE</a:t>
            </a:r>
            <a:r>
              <a:rPr dirty="0" sz="3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UNIDADE</a:t>
            </a:r>
            <a:r>
              <a:rPr dirty="0" sz="3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OUVIDORIA?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03" name="object 103" descr=""/>
          <p:cNvGrpSpPr/>
          <p:nvPr/>
        </p:nvGrpSpPr>
        <p:grpSpPr>
          <a:xfrm>
            <a:off x="12325134" y="7501101"/>
            <a:ext cx="2357755" cy="597535"/>
            <a:chOff x="12325134" y="7501101"/>
            <a:chExt cx="2357755" cy="597535"/>
          </a:xfrm>
        </p:grpSpPr>
        <p:sp>
          <p:nvSpPr>
            <p:cNvPr id="104" name="object 104" descr=""/>
            <p:cNvSpPr/>
            <p:nvPr/>
          </p:nvSpPr>
          <p:spPr>
            <a:xfrm>
              <a:off x="12327039" y="7503006"/>
              <a:ext cx="2353945" cy="158750"/>
            </a:xfrm>
            <a:custGeom>
              <a:avLst/>
              <a:gdLst/>
              <a:ahLst/>
              <a:cxnLst/>
              <a:rect l="l" t="t" r="r" b="b"/>
              <a:pathLst>
                <a:path w="2353944" h="158750">
                  <a:moveTo>
                    <a:pt x="0" y="0"/>
                  </a:moveTo>
                  <a:lnTo>
                    <a:pt x="1355007" y="0"/>
                  </a:lnTo>
                  <a:lnTo>
                    <a:pt x="1363633" y="0"/>
                  </a:lnTo>
                  <a:lnTo>
                    <a:pt x="1367949" y="4316"/>
                  </a:lnTo>
                  <a:lnTo>
                    <a:pt x="1367949" y="12942"/>
                  </a:lnTo>
                  <a:lnTo>
                    <a:pt x="1367949" y="145379"/>
                  </a:lnTo>
                  <a:lnTo>
                    <a:pt x="1367949" y="154006"/>
                  </a:lnTo>
                  <a:lnTo>
                    <a:pt x="1372266" y="158322"/>
                  </a:lnTo>
                  <a:lnTo>
                    <a:pt x="1380898" y="158322"/>
                  </a:lnTo>
                  <a:lnTo>
                    <a:pt x="2353764" y="158322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 descr=""/>
            <p:cNvSpPr/>
            <p:nvPr/>
          </p:nvSpPr>
          <p:spPr>
            <a:xfrm>
              <a:off x="14660209" y="764911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 descr=""/>
            <p:cNvSpPr/>
            <p:nvPr/>
          </p:nvSpPr>
          <p:spPr>
            <a:xfrm>
              <a:off x="12327039" y="7938532"/>
              <a:ext cx="2337435" cy="158750"/>
            </a:xfrm>
            <a:custGeom>
              <a:avLst/>
              <a:gdLst/>
              <a:ahLst/>
              <a:cxnLst/>
              <a:rect l="l" t="t" r="r" b="b"/>
              <a:pathLst>
                <a:path w="2337434" h="158750">
                  <a:moveTo>
                    <a:pt x="0" y="158143"/>
                  </a:moveTo>
                  <a:lnTo>
                    <a:pt x="1357365" y="158143"/>
                  </a:lnTo>
                  <a:lnTo>
                    <a:pt x="1365997" y="158143"/>
                  </a:lnTo>
                  <a:lnTo>
                    <a:pt x="1370314" y="153827"/>
                  </a:lnTo>
                  <a:lnTo>
                    <a:pt x="1370314" y="145200"/>
                  </a:lnTo>
                  <a:lnTo>
                    <a:pt x="1370314" y="12942"/>
                  </a:lnTo>
                  <a:lnTo>
                    <a:pt x="1370314" y="4310"/>
                  </a:lnTo>
                  <a:lnTo>
                    <a:pt x="1374630" y="0"/>
                  </a:lnTo>
                  <a:lnTo>
                    <a:pt x="1383256" y="0"/>
                  </a:lnTo>
                  <a:lnTo>
                    <a:pt x="2337287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 descr=""/>
            <p:cNvSpPr/>
            <p:nvPr/>
          </p:nvSpPr>
          <p:spPr>
            <a:xfrm>
              <a:off x="14660209" y="7926326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 descr=""/>
            <p:cNvSpPr/>
            <p:nvPr/>
          </p:nvSpPr>
          <p:spPr>
            <a:xfrm>
              <a:off x="13554976" y="7627578"/>
              <a:ext cx="948690" cy="172720"/>
            </a:xfrm>
            <a:custGeom>
              <a:avLst/>
              <a:gdLst/>
              <a:ahLst/>
              <a:cxnLst/>
              <a:rect l="l" t="t" r="r" b="b"/>
              <a:pathLst>
                <a:path w="948690" h="172720">
                  <a:moveTo>
                    <a:pt x="0" y="0"/>
                  </a:moveTo>
                  <a:lnTo>
                    <a:pt x="34303" y="0"/>
                  </a:lnTo>
                  <a:lnTo>
                    <a:pt x="42935" y="0"/>
                  </a:lnTo>
                  <a:lnTo>
                    <a:pt x="47252" y="4316"/>
                  </a:lnTo>
                  <a:lnTo>
                    <a:pt x="47252" y="12942"/>
                  </a:lnTo>
                  <a:lnTo>
                    <a:pt x="47252" y="159492"/>
                  </a:lnTo>
                  <a:lnTo>
                    <a:pt x="47252" y="168125"/>
                  </a:lnTo>
                  <a:lnTo>
                    <a:pt x="51562" y="172435"/>
                  </a:lnTo>
                  <a:lnTo>
                    <a:pt x="60194" y="172435"/>
                  </a:lnTo>
                  <a:lnTo>
                    <a:pt x="948484" y="172435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 descr=""/>
            <p:cNvSpPr/>
            <p:nvPr/>
          </p:nvSpPr>
          <p:spPr>
            <a:xfrm>
              <a:off x="14499342" y="778780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 descr=""/>
            <p:cNvSpPr/>
            <p:nvPr/>
          </p:nvSpPr>
          <p:spPr>
            <a:xfrm>
              <a:off x="12957590" y="7799986"/>
              <a:ext cx="1546225" cy="0"/>
            </a:xfrm>
            <a:custGeom>
              <a:avLst/>
              <a:gdLst/>
              <a:ahLst/>
              <a:cxnLst/>
              <a:rect l="l" t="t" r="r" b="b"/>
              <a:pathLst>
                <a:path w="1546225" h="0">
                  <a:moveTo>
                    <a:pt x="0" y="0"/>
                  </a:moveTo>
                  <a:lnTo>
                    <a:pt x="49705" y="0"/>
                  </a:lnTo>
                  <a:lnTo>
                    <a:pt x="126122" y="0"/>
                  </a:lnTo>
                </a:path>
                <a:path w="1546225" h="0">
                  <a:moveTo>
                    <a:pt x="215349" y="0"/>
                  </a:moveTo>
                  <a:lnTo>
                    <a:pt x="1545829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 descr=""/>
            <p:cNvSpPr/>
            <p:nvPr/>
          </p:nvSpPr>
          <p:spPr>
            <a:xfrm>
              <a:off x="14499301" y="7787781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2" name="object 112" descr=""/>
          <p:cNvSpPr txBox="1"/>
          <p:nvPr/>
        </p:nvSpPr>
        <p:spPr>
          <a:xfrm>
            <a:off x="13074236" y="7759561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33333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13" name="object 113" descr=""/>
          <p:cNvGrpSpPr/>
          <p:nvPr/>
        </p:nvGrpSpPr>
        <p:grpSpPr>
          <a:xfrm>
            <a:off x="15164035" y="7717809"/>
            <a:ext cx="981710" cy="164465"/>
            <a:chOff x="15164035" y="7717809"/>
            <a:chExt cx="981710" cy="164465"/>
          </a:xfrm>
        </p:grpSpPr>
        <p:sp>
          <p:nvSpPr>
            <p:cNvPr id="114" name="object 114" descr=""/>
            <p:cNvSpPr/>
            <p:nvPr/>
          </p:nvSpPr>
          <p:spPr>
            <a:xfrm>
              <a:off x="15164035" y="7798368"/>
              <a:ext cx="49530" cy="3810"/>
            </a:xfrm>
            <a:custGeom>
              <a:avLst/>
              <a:gdLst/>
              <a:ahLst/>
              <a:cxnLst/>
              <a:rect l="l" t="t" r="r" b="b"/>
              <a:pathLst>
                <a:path w="49530" h="3809">
                  <a:moveTo>
                    <a:pt x="49275" y="0"/>
                  </a:moveTo>
                  <a:lnTo>
                    <a:pt x="0" y="0"/>
                  </a:lnTo>
                  <a:lnTo>
                    <a:pt x="0" y="3235"/>
                  </a:lnTo>
                  <a:lnTo>
                    <a:pt x="49275" y="3235"/>
                  </a:lnTo>
                  <a:lnTo>
                    <a:pt x="49275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 descr=""/>
            <p:cNvSpPr/>
            <p:nvPr/>
          </p:nvSpPr>
          <p:spPr>
            <a:xfrm>
              <a:off x="15719861" y="7717809"/>
              <a:ext cx="426084" cy="164465"/>
            </a:xfrm>
            <a:custGeom>
              <a:avLst/>
              <a:gdLst/>
              <a:ahLst/>
              <a:cxnLst/>
              <a:rect l="l" t="t" r="r" b="b"/>
              <a:pathLst>
                <a:path w="426084" h="164465">
                  <a:moveTo>
                    <a:pt x="397231" y="0"/>
                  </a:moveTo>
                  <a:lnTo>
                    <a:pt x="28481" y="0"/>
                  </a:lnTo>
                  <a:lnTo>
                    <a:pt x="24290" y="835"/>
                  </a:lnTo>
                  <a:lnTo>
                    <a:pt x="0" y="28469"/>
                  </a:lnTo>
                  <a:lnTo>
                    <a:pt x="0" y="135679"/>
                  </a:lnTo>
                  <a:lnTo>
                    <a:pt x="28468" y="164146"/>
                  </a:lnTo>
                  <a:lnTo>
                    <a:pt x="397244" y="164146"/>
                  </a:lnTo>
                  <a:lnTo>
                    <a:pt x="425713" y="135679"/>
                  </a:lnTo>
                  <a:lnTo>
                    <a:pt x="425713" y="28469"/>
                  </a:lnTo>
                  <a:lnTo>
                    <a:pt x="397231" y="0"/>
                  </a:lnTo>
                  <a:close/>
                </a:path>
              </a:pathLst>
            </a:custGeom>
            <a:solidFill>
              <a:srgbClr val="8FD14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 descr=""/>
            <p:cNvSpPr/>
            <p:nvPr/>
          </p:nvSpPr>
          <p:spPr>
            <a:xfrm>
              <a:off x="15302537" y="7798368"/>
              <a:ext cx="401320" cy="3810"/>
            </a:xfrm>
            <a:custGeom>
              <a:avLst/>
              <a:gdLst/>
              <a:ahLst/>
              <a:cxnLst/>
              <a:rect l="l" t="t" r="r" b="b"/>
              <a:pathLst>
                <a:path w="401319" h="3809">
                  <a:moveTo>
                    <a:pt x="400785" y="0"/>
                  </a:moveTo>
                  <a:lnTo>
                    <a:pt x="0" y="0"/>
                  </a:lnTo>
                  <a:lnTo>
                    <a:pt x="0" y="3235"/>
                  </a:lnTo>
                  <a:lnTo>
                    <a:pt x="400785" y="3235"/>
                  </a:lnTo>
                  <a:lnTo>
                    <a:pt x="400785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 descr=""/>
            <p:cNvSpPr/>
            <p:nvPr/>
          </p:nvSpPr>
          <p:spPr>
            <a:xfrm>
              <a:off x="15699204" y="7787781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8" name="object 118" descr=""/>
          <p:cNvSpPr txBox="1"/>
          <p:nvPr/>
        </p:nvSpPr>
        <p:spPr>
          <a:xfrm>
            <a:off x="15203868" y="7759561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33333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sp>
        <p:nvSpPr>
          <p:cNvPr id="119" name="object 119" descr=""/>
          <p:cNvSpPr txBox="1"/>
          <p:nvPr/>
        </p:nvSpPr>
        <p:spPr>
          <a:xfrm>
            <a:off x="6629017" y="8311063"/>
            <a:ext cx="574675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15875" rIns="0" bIns="0" rtlCol="0" vert="horz">
            <a:spAutoFit/>
          </a:bodyPr>
          <a:lstStyle/>
          <a:p>
            <a:pPr algn="ctr" marL="29209" marR="21590">
              <a:lnSpc>
                <a:spcPts val="340"/>
              </a:lnSpc>
              <a:spcBef>
                <a:spcPts val="125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NÃO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DAR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PUBLICIDADE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AO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CONTEÚDO DA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DENÚNCIA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OU A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ELEMENTO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IDENTIFICAÇÃO</a:t>
            </a:r>
            <a:r>
              <a:rPr dirty="0" sz="300" spc="2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DENUNCIANTE.</a:t>
            </a:r>
            <a:endParaRPr sz="300">
              <a:latin typeface="Arial"/>
              <a:cs typeface="Arial"/>
            </a:endParaRPr>
          </a:p>
        </p:txBody>
      </p:sp>
      <p:sp>
        <p:nvSpPr>
          <p:cNvPr id="120" name="object 120" descr=""/>
          <p:cNvSpPr txBox="1"/>
          <p:nvPr/>
        </p:nvSpPr>
        <p:spPr>
          <a:xfrm>
            <a:off x="15225275" y="7905370"/>
            <a:ext cx="311785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50">
              <a:latin typeface="Times New Roman"/>
              <a:cs typeface="Times New Roman"/>
            </a:endParaRPr>
          </a:p>
          <a:p>
            <a:pPr algn="ctr" marL="24765" marR="17145">
              <a:lnSpc>
                <a:spcPts val="340"/>
              </a:lnSpc>
              <a:spcBef>
                <a:spcPts val="5"/>
              </a:spcBef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INFORMAR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SOBRE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TRATAMENTO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DADO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21" name="object 121" descr=""/>
          <p:cNvGrpSpPr/>
          <p:nvPr/>
        </p:nvGrpSpPr>
        <p:grpSpPr>
          <a:xfrm>
            <a:off x="15000237" y="7787782"/>
            <a:ext cx="720090" cy="250825"/>
            <a:chOff x="15000237" y="7787782"/>
            <a:chExt cx="720090" cy="250825"/>
          </a:xfrm>
        </p:grpSpPr>
        <p:sp>
          <p:nvSpPr>
            <p:cNvPr id="122" name="object 122" descr=""/>
            <p:cNvSpPr/>
            <p:nvPr/>
          </p:nvSpPr>
          <p:spPr>
            <a:xfrm>
              <a:off x="15002142" y="7939825"/>
              <a:ext cx="223520" cy="86995"/>
            </a:xfrm>
            <a:custGeom>
              <a:avLst/>
              <a:gdLst/>
              <a:ahLst/>
              <a:cxnLst/>
              <a:rect l="l" t="t" r="r" b="b"/>
              <a:pathLst>
                <a:path w="223519" h="86995">
                  <a:moveTo>
                    <a:pt x="0" y="0"/>
                  </a:moveTo>
                  <a:lnTo>
                    <a:pt x="0" y="73531"/>
                  </a:lnTo>
                  <a:lnTo>
                    <a:pt x="0" y="82164"/>
                  </a:lnTo>
                  <a:lnTo>
                    <a:pt x="4316" y="86474"/>
                  </a:lnTo>
                  <a:lnTo>
                    <a:pt x="12942" y="86474"/>
                  </a:lnTo>
                  <a:lnTo>
                    <a:pt x="68857" y="86474"/>
                  </a:lnTo>
                </a:path>
                <a:path w="223519" h="86995">
                  <a:moveTo>
                    <a:pt x="141439" y="86474"/>
                  </a:moveTo>
                  <a:lnTo>
                    <a:pt x="223078" y="86474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 descr=""/>
            <p:cNvSpPr/>
            <p:nvPr/>
          </p:nvSpPr>
          <p:spPr>
            <a:xfrm>
              <a:off x="15204628" y="8014094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4" name="object 12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536673" y="7787782"/>
              <a:ext cx="183259" cy="240205"/>
            </a:xfrm>
            <a:prstGeom prst="rect">
              <a:avLst/>
            </a:prstGeom>
          </p:spPr>
        </p:pic>
      </p:grpSp>
      <p:sp>
        <p:nvSpPr>
          <p:cNvPr id="125" name="object 125" descr=""/>
          <p:cNvSpPr txBox="1"/>
          <p:nvPr/>
        </p:nvSpPr>
        <p:spPr>
          <a:xfrm>
            <a:off x="15061517" y="7985861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33333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26" name="object 126" descr=""/>
          <p:cNvGrpSpPr/>
          <p:nvPr/>
        </p:nvGrpSpPr>
        <p:grpSpPr>
          <a:xfrm>
            <a:off x="402410" y="8083707"/>
            <a:ext cx="7529195" cy="360680"/>
            <a:chOff x="402410" y="8083707"/>
            <a:chExt cx="7529195" cy="360680"/>
          </a:xfrm>
        </p:grpSpPr>
        <p:sp>
          <p:nvSpPr>
            <p:cNvPr id="127" name="object 127" descr=""/>
            <p:cNvSpPr/>
            <p:nvPr/>
          </p:nvSpPr>
          <p:spPr>
            <a:xfrm>
              <a:off x="7204719" y="8431843"/>
              <a:ext cx="710565" cy="0"/>
            </a:xfrm>
            <a:custGeom>
              <a:avLst/>
              <a:gdLst/>
              <a:ahLst/>
              <a:cxnLst/>
              <a:rect l="l" t="t" r="r" b="b"/>
              <a:pathLst>
                <a:path w="710565" h="0">
                  <a:moveTo>
                    <a:pt x="0" y="0"/>
                  </a:moveTo>
                  <a:lnTo>
                    <a:pt x="710171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 descr=""/>
            <p:cNvSpPr/>
            <p:nvPr/>
          </p:nvSpPr>
          <p:spPr>
            <a:xfrm>
              <a:off x="7910777" y="8419635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9" name="object 12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2410" y="8083707"/>
              <a:ext cx="248061" cy="164145"/>
            </a:xfrm>
            <a:prstGeom prst="rect">
              <a:avLst/>
            </a:prstGeom>
          </p:spPr>
        </p:pic>
      </p:grpSp>
      <p:sp>
        <p:nvSpPr>
          <p:cNvPr id="130" name="object 130" descr=""/>
          <p:cNvSpPr txBox="1"/>
          <p:nvPr/>
        </p:nvSpPr>
        <p:spPr>
          <a:xfrm>
            <a:off x="412330" y="8131226"/>
            <a:ext cx="22860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DENÚNCIA</a:t>
            </a:r>
            <a:endParaRPr sz="300">
              <a:latin typeface="Arial"/>
              <a:cs typeface="Arial"/>
            </a:endParaRPr>
          </a:p>
        </p:txBody>
      </p:sp>
      <p:sp>
        <p:nvSpPr>
          <p:cNvPr id="131" name="object 131" descr=""/>
          <p:cNvSpPr/>
          <p:nvPr/>
        </p:nvSpPr>
        <p:spPr>
          <a:xfrm>
            <a:off x="750368" y="7973583"/>
            <a:ext cx="377190" cy="384810"/>
          </a:xfrm>
          <a:custGeom>
            <a:avLst/>
            <a:gdLst/>
            <a:ahLst/>
            <a:cxnLst/>
            <a:rect l="l" t="t" r="r" b="b"/>
            <a:pathLst>
              <a:path w="377190" h="384809">
                <a:moveTo>
                  <a:pt x="188393" y="0"/>
                </a:moveTo>
                <a:lnTo>
                  <a:pt x="0" y="192291"/>
                </a:lnTo>
                <a:lnTo>
                  <a:pt x="188393" y="384582"/>
                </a:lnTo>
                <a:lnTo>
                  <a:pt x="376780" y="192291"/>
                </a:lnTo>
                <a:lnTo>
                  <a:pt x="188393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 descr=""/>
          <p:cNvSpPr txBox="1"/>
          <p:nvPr/>
        </p:nvSpPr>
        <p:spPr>
          <a:xfrm>
            <a:off x="837599" y="8065802"/>
            <a:ext cx="202565" cy="203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 indent="1270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CANAL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RECEBIM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ENTO?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33" name="object 133" descr=""/>
          <p:cNvGrpSpPr/>
          <p:nvPr/>
        </p:nvGrpSpPr>
        <p:grpSpPr>
          <a:xfrm>
            <a:off x="1126620" y="8163982"/>
            <a:ext cx="156845" cy="561340"/>
            <a:chOff x="1126620" y="8163982"/>
            <a:chExt cx="156845" cy="561340"/>
          </a:xfrm>
        </p:grpSpPr>
        <p:sp>
          <p:nvSpPr>
            <p:cNvPr id="134" name="object 134" descr=""/>
            <p:cNvSpPr/>
            <p:nvPr/>
          </p:nvSpPr>
          <p:spPr>
            <a:xfrm>
              <a:off x="1128525" y="8165887"/>
              <a:ext cx="138430" cy="546735"/>
            </a:xfrm>
            <a:custGeom>
              <a:avLst/>
              <a:gdLst/>
              <a:ahLst/>
              <a:cxnLst/>
              <a:rect l="l" t="t" r="r" b="b"/>
              <a:pathLst>
                <a:path w="138430" h="546734">
                  <a:moveTo>
                    <a:pt x="0" y="0"/>
                  </a:moveTo>
                  <a:lnTo>
                    <a:pt x="41473" y="0"/>
                  </a:lnTo>
                  <a:lnTo>
                    <a:pt x="50105" y="0"/>
                  </a:lnTo>
                  <a:lnTo>
                    <a:pt x="54421" y="4316"/>
                  </a:lnTo>
                  <a:lnTo>
                    <a:pt x="54421" y="12942"/>
                  </a:lnTo>
                  <a:lnTo>
                    <a:pt x="54421" y="533664"/>
                  </a:lnTo>
                  <a:lnTo>
                    <a:pt x="54421" y="542290"/>
                  </a:lnTo>
                  <a:lnTo>
                    <a:pt x="58732" y="546606"/>
                  </a:lnTo>
                  <a:lnTo>
                    <a:pt x="67364" y="546606"/>
                  </a:lnTo>
                  <a:lnTo>
                    <a:pt x="138287" y="546606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 descr=""/>
            <p:cNvSpPr/>
            <p:nvPr/>
          </p:nvSpPr>
          <p:spPr>
            <a:xfrm>
              <a:off x="1262691" y="8700286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6" name="object 136" descr=""/>
          <p:cNvSpPr txBox="1"/>
          <p:nvPr/>
        </p:nvSpPr>
        <p:spPr>
          <a:xfrm>
            <a:off x="1039847" y="8366899"/>
            <a:ext cx="306070" cy="192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1300"/>
              </a:lnSpc>
              <a:spcBef>
                <a:spcPts val="95"/>
              </a:spcBef>
            </a:pPr>
            <a:r>
              <a:rPr dirty="0" sz="300">
                <a:solidFill>
                  <a:srgbClr val="333333"/>
                </a:solidFill>
                <a:latin typeface="Arial"/>
                <a:cs typeface="Arial"/>
              </a:rPr>
              <a:t>SICCAU</a:t>
            </a:r>
            <a:r>
              <a:rPr dirty="0" sz="300" spc="1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333333"/>
                </a:solidFill>
                <a:latin typeface="Arial"/>
                <a:cs typeface="Arial"/>
              </a:rPr>
              <a:t>-</a:t>
            </a:r>
            <a:r>
              <a:rPr dirty="0" sz="300" spc="50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33333"/>
                </a:solidFill>
                <a:latin typeface="Arial"/>
                <a:cs typeface="Arial"/>
              </a:rPr>
              <a:t>MÓDULO</a:t>
            </a:r>
            <a:r>
              <a:rPr dirty="0" sz="300" spc="1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333333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FISCALIZAÇÃO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37" name="object 137" descr=""/>
          <p:cNvGrpSpPr/>
          <p:nvPr/>
        </p:nvGrpSpPr>
        <p:grpSpPr>
          <a:xfrm>
            <a:off x="1128525" y="8153679"/>
            <a:ext cx="1661795" cy="24765"/>
            <a:chOff x="1128525" y="8153679"/>
            <a:chExt cx="1661795" cy="24765"/>
          </a:xfrm>
        </p:grpSpPr>
        <p:sp>
          <p:nvSpPr>
            <p:cNvPr id="138" name="object 138" descr=""/>
            <p:cNvSpPr/>
            <p:nvPr/>
          </p:nvSpPr>
          <p:spPr>
            <a:xfrm>
              <a:off x="1128522" y="8164277"/>
              <a:ext cx="1645285" cy="3810"/>
            </a:xfrm>
            <a:custGeom>
              <a:avLst/>
              <a:gdLst/>
              <a:ahLst/>
              <a:cxnLst/>
              <a:rect l="l" t="t" r="r" b="b"/>
              <a:pathLst>
                <a:path w="1645285" h="3809">
                  <a:moveTo>
                    <a:pt x="344678" y="0"/>
                  </a:moveTo>
                  <a:lnTo>
                    <a:pt x="0" y="0"/>
                  </a:lnTo>
                  <a:lnTo>
                    <a:pt x="0" y="3238"/>
                  </a:lnTo>
                  <a:lnTo>
                    <a:pt x="344678" y="3238"/>
                  </a:lnTo>
                  <a:lnTo>
                    <a:pt x="344678" y="0"/>
                  </a:lnTo>
                  <a:close/>
                </a:path>
                <a:path w="1645285" h="3809">
                  <a:moveTo>
                    <a:pt x="1645081" y="0"/>
                  </a:moveTo>
                  <a:lnTo>
                    <a:pt x="650265" y="0"/>
                  </a:lnTo>
                  <a:lnTo>
                    <a:pt x="650265" y="3238"/>
                  </a:lnTo>
                  <a:lnTo>
                    <a:pt x="1645081" y="3238"/>
                  </a:lnTo>
                  <a:lnTo>
                    <a:pt x="1645081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 descr=""/>
            <p:cNvSpPr/>
            <p:nvPr/>
          </p:nvSpPr>
          <p:spPr>
            <a:xfrm>
              <a:off x="2769492" y="8153679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0" name="object 140" descr=""/>
          <p:cNvSpPr txBox="1"/>
          <p:nvPr/>
        </p:nvSpPr>
        <p:spPr>
          <a:xfrm>
            <a:off x="1463715" y="8125443"/>
            <a:ext cx="34734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>
                <a:solidFill>
                  <a:srgbClr val="333333"/>
                </a:solidFill>
                <a:latin typeface="Arial"/>
                <a:cs typeface="Arial"/>
              </a:rPr>
              <a:t>OUTROS</a:t>
            </a:r>
            <a:r>
              <a:rPr dirty="0" sz="300" spc="1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CANAIS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41" name="object 141" descr=""/>
          <p:cNvGrpSpPr/>
          <p:nvPr/>
        </p:nvGrpSpPr>
        <p:grpSpPr>
          <a:xfrm>
            <a:off x="649798" y="8153679"/>
            <a:ext cx="1153160" cy="751205"/>
            <a:chOff x="649798" y="8153679"/>
            <a:chExt cx="1153160" cy="751205"/>
          </a:xfrm>
        </p:grpSpPr>
        <p:sp>
          <p:nvSpPr>
            <p:cNvPr id="142" name="object 142" descr=""/>
            <p:cNvSpPr/>
            <p:nvPr/>
          </p:nvSpPr>
          <p:spPr>
            <a:xfrm>
              <a:off x="651703" y="8165886"/>
              <a:ext cx="82550" cy="0"/>
            </a:xfrm>
            <a:custGeom>
              <a:avLst/>
              <a:gdLst/>
              <a:ahLst/>
              <a:cxnLst/>
              <a:rect l="l" t="t" r="r" b="b"/>
              <a:pathLst>
                <a:path w="82550" h="0">
                  <a:moveTo>
                    <a:pt x="0" y="0"/>
                  </a:moveTo>
                  <a:lnTo>
                    <a:pt x="82104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 descr=""/>
            <p:cNvSpPr/>
            <p:nvPr/>
          </p:nvSpPr>
          <p:spPr>
            <a:xfrm>
              <a:off x="729691" y="8153679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 descr=""/>
            <p:cNvSpPr/>
            <p:nvPr/>
          </p:nvSpPr>
          <p:spPr>
            <a:xfrm>
              <a:off x="1283089" y="8520177"/>
              <a:ext cx="520065" cy="384810"/>
            </a:xfrm>
            <a:custGeom>
              <a:avLst/>
              <a:gdLst/>
              <a:ahLst/>
              <a:cxnLst/>
              <a:rect l="l" t="t" r="r" b="b"/>
              <a:pathLst>
                <a:path w="520064" h="384809">
                  <a:moveTo>
                    <a:pt x="259805" y="0"/>
                  </a:moveTo>
                  <a:lnTo>
                    <a:pt x="0" y="192291"/>
                  </a:lnTo>
                  <a:lnTo>
                    <a:pt x="259805" y="384588"/>
                  </a:lnTo>
                  <a:lnTo>
                    <a:pt x="519610" y="192291"/>
                  </a:lnTo>
                  <a:lnTo>
                    <a:pt x="259805" y="0"/>
                  </a:lnTo>
                  <a:close/>
                </a:path>
              </a:pathLst>
            </a:custGeom>
            <a:solidFill>
              <a:srgbClr val="FF6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5" name="object 145" descr=""/>
          <p:cNvSpPr txBox="1"/>
          <p:nvPr/>
        </p:nvSpPr>
        <p:spPr>
          <a:xfrm>
            <a:off x="1416894" y="8634222"/>
            <a:ext cx="252095" cy="1600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TIPO/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CLASSIFICA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ÇÃO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46" name="object 146" descr=""/>
          <p:cNvGrpSpPr/>
          <p:nvPr/>
        </p:nvGrpSpPr>
        <p:grpSpPr>
          <a:xfrm>
            <a:off x="1802173" y="8710577"/>
            <a:ext cx="1178560" cy="278765"/>
            <a:chOff x="1802173" y="8710577"/>
            <a:chExt cx="1178560" cy="278765"/>
          </a:xfrm>
        </p:grpSpPr>
        <p:sp>
          <p:nvSpPr>
            <p:cNvPr id="147" name="object 147" descr=""/>
            <p:cNvSpPr/>
            <p:nvPr/>
          </p:nvSpPr>
          <p:spPr>
            <a:xfrm>
              <a:off x="1804078" y="8712482"/>
              <a:ext cx="1160145" cy="264795"/>
            </a:xfrm>
            <a:custGeom>
              <a:avLst/>
              <a:gdLst/>
              <a:ahLst/>
              <a:cxnLst/>
              <a:rect l="l" t="t" r="r" b="b"/>
              <a:pathLst>
                <a:path w="1160145" h="264795">
                  <a:moveTo>
                    <a:pt x="0" y="0"/>
                  </a:moveTo>
                  <a:lnTo>
                    <a:pt x="398594" y="0"/>
                  </a:lnTo>
                  <a:lnTo>
                    <a:pt x="407226" y="0"/>
                  </a:lnTo>
                  <a:lnTo>
                    <a:pt x="411543" y="4316"/>
                  </a:lnTo>
                  <a:lnTo>
                    <a:pt x="411543" y="12942"/>
                  </a:lnTo>
                  <a:lnTo>
                    <a:pt x="411543" y="251286"/>
                  </a:lnTo>
                  <a:lnTo>
                    <a:pt x="411543" y="259912"/>
                  </a:lnTo>
                  <a:lnTo>
                    <a:pt x="415853" y="264229"/>
                  </a:lnTo>
                  <a:lnTo>
                    <a:pt x="424485" y="264229"/>
                  </a:lnTo>
                  <a:lnTo>
                    <a:pt x="521382" y="264229"/>
                  </a:lnTo>
                </a:path>
                <a:path w="1160145" h="264795">
                  <a:moveTo>
                    <a:pt x="718796" y="264229"/>
                  </a:moveTo>
                  <a:lnTo>
                    <a:pt x="1159605" y="264229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 descr=""/>
            <p:cNvSpPr/>
            <p:nvPr/>
          </p:nvSpPr>
          <p:spPr>
            <a:xfrm>
              <a:off x="2959565" y="8964502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9" name="object 149" descr=""/>
          <p:cNvSpPr txBox="1"/>
          <p:nvPr/>
        </p:nvSpPr>
        <p:spPr>
          <a:xfrm>
            <a:off x="2315983" y="8908532"/>
            <a:ext cx="23939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EXERCÍCIO</a:t>
            </a:r>
            <a:endParaRPr sz="300">
              <a:latin typeface="Arial"/>
              <a:cs typeface="Arial"/>
            </a:endParaRPr>
          </a:p>
        </p:txBody>
      </p:sp>
      <p:sp>
        <p:nvSpPr>
          <p:cNvPr id="150" name="object 150" descr=""/>
          <p:cNvSpPr txBox="1"/>
          <p:nvPr/>
        </p:nvSpPr>
        <p:spPr>
          <a:xfrm>
            <a:off x="2315983" y="8964017"/>
            <a:ext cx="2089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>
                <a:solidFill>
                  <a:srgbClr val="333333"/>
                </a:solidFill>
                <a:latin typeface="Arial"/>
                <a:cs typeface="Arial"/>
              </a:rPr>
              <a:t>OU </a:t>
            </a: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ÉTICA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51" name="object 151" descr=""/>
          <p:cNvGrpSpPr/>
          <p:nvPr/>
        </p:nvGrpSpPr>
        <p:grpSpPr>
          <a:xfrm>
            <a:off x="1802173" y="8245919"/>
            <a:ext cx="1163320" cy="468630"/>
            <a:chOff x="1802173" y="8245919"/>
            <a:chExt cx="1163320" cy="468630"/>
          </a:xfrm>
        </p:grpSpPr>
        <p:sp>
          <p:nvSpPr>
            <p:cNvPr id="152" name="object 152" descr=""/>
            <p:cNvSpPr/>
            <p:nvPr/>
          </p:nvSpPr>
          <p:spPr>
            <a:xfrm>
              <a:off x="1804078" y="8247824"/>
              <a:ext cx="1148715" cy="464820"/>
            </a:xfrm>
            <a:custGeom>
              <a:avLst/>
              <a:gdLst/>
              <a:ahLst/>
              <a:cxnLst/>
              <a:rect l="l" t="t" r="r" b="b"/>
              <a:pathLst>
                <a:path w="1148714" h="464820">
                  <a:moveTo>
                    <a:pt x="0" y="464538"/>
                  </a:moveTo>
                  <a:lnTo>
                    <a:pt x="509311" y="464538"/>
                  </a:lnTo>
                </a:path>
                <a:path w="1148714" h="464820">
                  <a:moveTo>
                    <a:pt x="1148590" y="350367"/>
                  </a:moveTo>
                  <a:lnTo>
                    <a:pt x="1148590" y="0"/>
                  </a:lnTo>
                </a:path>
                <a:path w="1148714" h="464820">
                  <a:moveTo>
                    <a:pt x="862068" y="464538"/>
                  </a:moveTo>
                  <a:lnTo>
                    <a:pt x="1135647" y="464538"/>
                  </a:lnTo>
                  <a:lnTo>
                    <a:pt x="1144274" y="464538"/>
                  </a:lnTo>
                  <a:lnTo>
                    <a:pt x="1148590" y="460221"/>
                  </a:lnTo>
                  <a:lnTo>
                    <a:pt x="1148590" y="451595"/>
                  </a:lnTo>
                  <a:lnTo>
                    <a:pt x="1148590" y="350367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 descr=""/>
            <p:cNvSpPr/>
            <p:nvPr/>
          </p:nvSpPr>
          <p:spPr>
            <a:xfrm>
              <a:off x="2940457" y="8247829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4" h="20954">
                  <a:moveTo>
                    <a:pt x="12208" y="0"/>
                  </a:moveTo>
                  <a:lnTo>
                    <a:pt x="0" y="20590"/>
                  </a:lnTo>
                  <a:lnTo>
                    <a:pt x="24417" y="20590"/>
                  </a:lnTo>
                  <a:lnTo>
                    <a:pt x="12208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4" name="object 154" descr=""/>
          <p:cNvSpPr txBox="1"/>
          <p:nvPr/>
        </p:nvSpPr>
        <p:spPr>
          <a:xfrm>
            <a:off x="2303916" y="8579887"/>
            <a:ext cx="394970" cy="2476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1300"/>
              </a:lnSpc>
              <a:spcBef>
                <a:spcPts val="95"/>
              </a:spcBef>
            </a:pPr>
            <a:r>
              <a:rPr dirty="0" sz="300">
                <a:solidFill>
                  <a:srgbClr val="333333"/>
                </a:solidFill>
                <a:latin typeface="Arial"/>
                <a:cs typeface="Arial"/>
              </a:rPr>
              <a:t>QUESTÕES</a:t>
            </a:r>
            <a:r>
              <a:rPr dirty="0" sz="300" spc="1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333333"/>
                </a:solidFill>
                <a:latin typeface="Arial"/>
                <a:cs typeface="Arial"/>
              </a:rPr>
              <a:t>NÃO</a:t>
            </a:r>
            <a:r>
              <a:rPr dirty="0" sz="300" spc="50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33333"/>
                </a:solidFill>
                <a:latin typeface="Arial"/>
                <a:cs typeface="Arial"/>
              </a:rPr>
              <a:t>APLICÁVEIS</a:t>
            </a:r>
            <a:r>
              <a:rPr dirty="0" sz="300" spc="1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333333"/>
                </a:solidFill>
                <a:latin typeface="Arial"/>
                <a:cs typeface="Arial"/>
              </a:rPr>
              <a:t>AO</a:t>
            </a:r>
            <a:r>
              <a:rPr dirty="0" sz="300" spc="50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33333"/>
                </a:solidFill>
                <a:latin typeface="Arial"/>
                <a:cs typeface="Arial"/>
              </a:rPr>
              <a:t>RITO</a:t>
            </a: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 PROCESSUAL</a:t>
            </a:r>
            <a:r>
              <a:rPr dirty="0" sz="300" spc="50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33333"/>
                </a:solidFill>
                <a:latin typeface="Arial"/>
                <a:cs typeface="Arial"/>
              </a:rPr>
              <a:t>DE</a:t>
            </a:r>
            <a:r>
              <a:rPr dirty="0" sz="300" spc="-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FISCALIZAÇÃO</a:t>
            </a:r>
            <a:endParaRPr sz="300">
              <a:latin typeface="Arial"/>
              <a:cs typeface="Arial"/>
            </a:endParaRPr>
          </a:p>
        </p:txBody>
      </p:sp>
      <p:sp>
        <p:nvSpPr>
          <p:cNvPr id="155" name="object 155" descr=""/>
          <p:cNvSpPr/>
          <p:nvPr/>
        </p:nvSpPr>
        <p:spPr>
          <a:xfrm>
            <a:off x="2980267" y="8883000"/>
            <a:ext cx="912494" cy="187325"/>
          </a:xfrm>
          <a:custGeom>
            <a:avLst/>
            <a:gdLst/>
            <a:ahLst/>
            <a:cxnLst/>
            <a:rect l="l" t="t" r="r" b="b"/>
            <a:pathLst>
              <a:path w="912495" h="187325">
                <a:moveTo>
                  <a:pt x="874707" y="0"/>
                </a:moveTo>
                <a:lnTo>
                  <a:pt x="37472" y="0"/>
                </a:lnTo>
                <a:lnTo>
                  <a:pt x="3292" y="22063"/>
                </a:lnTo>
                <a:lnTo>
                  <a:pt x="0" y="37455"/>
                </a:lnTo>
                <a:lnTo>
                  <a:pt x="0" y="149839"/>
                </a:lnTo>
                <a:lnTo>
                  <a:pt x="22078" y="184011"/>
                </a:lnTo>
                <a:lnTo>
                  <a:pt x="37452" y="187298"/>
                </a:lnTo>
                <a:lnTo>
                  <a:pt x="874728" y="187298"/>
                </a:lnTo>
                <a:lnTo>
                  <a:pt x="908885" y="165223"/>
                </a:lnTo>
                <a:lnTo>
                  <a:pt x="912174" y="149839"/>
                </a:lnTo>
                <a:lnTo>
                  <a:pt x="912174" y="37455"/>
                </a:lnTo>
                <a:lnTo>
                  <a:pt x="890087" y="3284"/>
                </a:lnTo>
                <a:lnTo>
                  <a:pt x="874707" y="0"/>
                </a:lnTo>
                <a:close/>
              </a:path>
            </a:pathLst>
          </a:custGeom>
          <a:solidFill>
            <a:srgbClr val="1A1A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 descr=""/>
          <p:cNvSpPr txBox="1"/>
          <p:nvPr/>
        </p:nvSpPr>
        <p:spPr>
          <a:xfrm>
            <a:off x="2996742" y="8898412"/>
            <a:ext cx="879475" cy="1593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 indent="-635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SEGUIR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FLUXO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DAS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RESOLUÇÕES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VIGENTES E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DOS TUTORIAIS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DO CAU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SOBRE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dirty="0" sz="300" spc="-20">
                <a:solidFill>
                  <a:srgbClr val="FFFFFF"/>
                </a:solidFill>
                <a:latin typeface="Arial"/>
                <a:cs typeface="Arial"/>
              </a:rPr>
              <a:t>TEMA</a:t>
            </a:r>
            <a:endParaRPr sz="300">
              <a:latin typeface="Arial"/>
              <a:cs typeface="Arial"/>
            </a:endParaRPr>
          </a:p>
        </p:txBody>
      </p:sp>
      <p:sp>
        <p:nvSpPr>
          <p:cNvPr id="157" name="object 157" descr=""/>
          <p:cNvSpPr/>
          <p:nvPr/>
        </p:nvSpPr>
        <p:spPr>
          <a:xfrm>
            <a:off x="4730027" y="6528231"/>
            <a:ext cx="593725" cy="384810"/>
          </a:xfrm>
          <a:custGeom>
            <a:avLst/>
            <a:gdLst/>
            <a:ahLst/>
            <a:cxnLst/>
            <a:rect l="l" t="t" r="r" b="b"/>
            <a:pathLst>
              <a:path w="593725" h="384809">
                <a:moveTo>
                  <a:pt x="296616" y="0"/>
                </a:moveTo>
                <a:lnTo>
                  <a:pt x="0" y="192285"/>
                </a:lnTo>
                <a:lnTo>
                  <a:pt x="296616" y="384576"/>
                </a:lnTo>
                <a:lnTo>
                  <a:pt x="593243" y="192285"/>
                </a:lnTo>
                <a:lnTo>
                  <a:pt x="296616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8" name="object 158" descr=""/>
          <p:cNvSpPr txBox="1"/>
          <p:nvPr/>
        </p:nvSpPr>
        <p:spPr>
          <a:xfrm>
            <a:off x="4875156" y="6620431"/>
            <a:ext cx="303530" cy="203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 indent="-635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AUTORIDADE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RECEPTORA</a:t>
            </a:r>
            <a:r>
              <a:rPr dirty="0" sz="3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FFFFFF"/>
                </a:solidFill>
                <a:latin typeface="Arial"/>
                <a:cs typeface="Arial"/>
              </a:rPr>
              <a:t>É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UNIDADE</a:t>
            </a:r>
            <a:r>
              <a:rPr dirty="0" sz="3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OUVIDORIA?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59" name="object 159" descr=""/>
          <p:cNvGrpSpPr/>
          <p:nvPr/>
        </p:nvGrpSpPr>
        <p:grpSpPr>
          <a:xfrm>
            <a:off x="5024685" y="6359240"/>
            <a:ext cx="499109" cy="169545"/>
            <a:chOff x="5024685" y="6359240"/>
            <a:chExt cx="499109" cy="169545"/>
          </a:xfrm>
        </p:grpSpPr>
        <p:sp>
          <p:nvSpPr>
            <p:cNvPr id="160" name="object 160" descr=""/>
            <p:cNvSpPr/>
            <p:nvPr/>
          </p:nvSpPr>
          <p:spPr>
            <a:xfrm>
              <a:off x="5026590" y="6371449"/>
              <a:ext cx="480695" cy="155575"/>
            </a:xfrm>
            <a:custGeom>
              <a:avLst/>
              <a:gdLst/>
              <a:ahLst/>
              <a:cxnLst/>
              <a:rect l="l" t="t" r="r" b="b"/>
              <a:pathLst>
                <a:path w="480695" h="155575">
                  <a:moveTo>
                    <a:pt x="0" y="155427"/>
                  </a:moveTo>
                  <a:lnTo>
                    <a:pt x="0" y="12942"/>
                  </a:lnTo>
                  <a:lnTo>
                    <a:pt x="0" y="4316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40251" y="0"/>
                  </a:lnTo>
                </a:path>
                <a:path w="480695" h="155575">
                  <a:moveTo>
                    <a:pt x="112833" y="0"/>
                  </a:moveTo>
                  <a:lnTo>
                    <a:pt x="480686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 descr=""/>
            <p:cNvSpPr/>
            <p:nvPr/>
          </p:nvSpPr>
          <p:spPr>
            <a:xfrm>
              <a:off x="5503155" y="6359240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2" name="object 162" descr=""/>
          <p:cNvSpPr txBox="1"/>
          <p:nvPr/>
        </p:nvSpPr>
        <p:spPr>
          <a:xfrm>
            <a:off x="5057365" y="6330998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63" name="object 163" descr=""/>
          <p:cNvGrpSpPr/>
          <p:nvPr/>
        </p:nvGrpSpPr>
        <p:grpSpPr>
          <a:xfrm>
            <a:off x="5024685" y="6912223"/>
            <a:ext cx="221615" cy="102870"/>
            <a:chOff x="5024685" y="6912223"/>
            <a:chExt cx="221615" cy="102870"/>
          </a:xfrm>
        </p:grpSpPr>
        <p:sp>
          <p:nvSpPr>
            <p:cNvPr id="164" name="object 164" descr=""/>
            <p:cNvSpPr/>
            <p:nvPr/>
          </p:nvSpPr>
          <p:spPr>
            <a:xfrm>
              <a:off x="5026590" y="6914128"/>
              <a:ext cx="203200" cy="88900"/>
            </a:xfrm>
            <a:custGeom>
              <a:avLst/>
              <a:gdLst/>
              <a:ahLst/>
              <a:cxnLst/>
              <a:rect l="l" t="t" r="r" b="b"/>
              <a:pathLst>
                <a:path w="203200" h="88900">
                  <a:moveTo>
                    <a:pt x="0" y="0"/>
                  </a:moveTo>
                  <a:lnTo>
                    <a:pt x="0" y="75501"/>
                  </a:lnTo>
                  <a:lnTo>
                    <a:pt x="0" y="84128"/>
                  </a:lnTo>
                  <a:lnTo>
                    <a:pt x="4316" y="88444"/>
                  </a:lnTo>
                  <a:lnTo>
                    <a:pt x="12942" y="88444"/>
                  </a:lnTo>
                  <a:lnTo>
                    <a:pt x="35057" y="88444"/>
                  </a:lnTo>
                </a:path>
                <a:path w="203200" h="88900">
                  <a:moveTo>
                    <a:pt x="124284" y="88444"/>
                  </a:moveTo>
                  <a:lnTo>
                    <a:pt x="203162" y="88444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 descr=""/>
            <p:cNvSpPr/>
            <p:nvPr/>
          </p:nvSpPr>
          <p:spPr>
            <a:xfrm>
              <a:off x="5225632" y="699036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6" name="object 166" descr=""/>
          <p:cNvSpPr txBox="1"/>
          <p:nvPr/>
        </p:nvSpPr>
        <p:spPr>
          <a:xfrm>
            <a:off x="5052182" y="6962129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sp>
        <p:nvSpPr>
          <p:cNvPr id="167" name="object 167" descr=""/>
          <p:cNvSpPr/>
          <p:nvPr/>
        </p:nvSpPr>
        <p:spPr>
          <a:xfrm>
            <a:off x="5523777" y="6180089"/>
            <a:ext cx="581660" cy="382905"/>
          </a:xfrm>
          <a:custGeom>
            <a:avLst/>
            <a:gdLst/>
            <a:ahLst/>
            <a:cxnLst/>
            <a:rect l="l" t="t" r="r" b="b"/>
            <a:pathLst>
              <a:path w="581660" h="382904">
                <a:moveTo>
                  <a:pt x="290574" y="0"/>
                </a:moveTo>
                <a:lnTo>
                  <a:pt x="0" y="191348"/>
                </a:lnTo>
                <a:lnTo>
                  <a:pt x="290574" y="382696"/>
                </a:lnTo>
                <a:lnTo>
                  <a:pt x="581148" y="191348"/>
                </a:lnTo>
                <a:lnTo>
                  <a:pt x="290574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8" name="object 168" descr=""/>
          <p:cNvSpPr txBox="1"/>
          <p:nvPr/>
        </p:nvSpPr>
        <p:spPr>
          <a:xfrm>
            <a:off x="5666766" y="6293196"/>
            <a:ext cx="295275" cy="1600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É A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UNIDADE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COMPETENTE</a:t>
            </a:r>
            <a:endParaRPr sz="300">
              <a:latin typeface="Arial"/>
              <a:cs typeface="Arial"/>
            </a:endParaRPr>
          </a:p>
          <a:p>
            <a:pPr algn="ctr">
              <a:lnSpc>
                <a:spcPts val="340"/>
              </a:lnSpc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69" name="object 169" descr=""/>
          <p:cNvGrpSpPr/>
          <p:nvPr/>
        </p:nvGrpSpPr>
        <p:grpSpPr>
          <a:xfrm>
            <a:off x="5956423" y="5547871"/>
            <a:ext cx="334645" cy="730250"/>
            <a:chOff x="5956423" y="5547871"/>
            <a:chExt cx="334645" cy="730250"/>
          </a:xfrm>
        </p:grpSpPr>
        <p:sp>
          <p:nvSpPr>
            <p:cNvPr id="170" name="object 170" descr=""/>
            <p:cNvSpPr/>
            <p:nvPr/>
          </p:nvSpPr>
          <p:spPr>
            <a:xfrm>
              <a:off x="5958328" y="5560078"/>
              <a:ext cx="330835" cy="716280"/>
            </a:xfrm>
            <a:custGeom>
              <a:avLst/>
              <a:gdLst/>
              <a:ahLst/>
              <a:cxnLst/>
              <a:rect l="l" t="t" r="r" b="b"/>
              <a:pathLst>
                <a:path w="330835" h="716279">
                  <a:moveTo>
                    <a:pt x="0" y="715818"/>
                  </a:moveTo>
                  <a:lnTo>
                    <a:pt x="644" y="715818"/>
                  </a:lnTo>
                  <a:lnTo>
                    <a:pt x="1080" y="715818"/>
                  </a:lnTo>
                  <a:lnTo>
                    <a:pt x="1295" y="715603"/>
                  </a:lnTo>
                  <a:lnTo>
                    <a:pt x="1295" y="715173"/>
                  </a:lnTo>
                  <a:lnTo>
                    <a:pt x="1295" y="12942"/>
                  </a:lnTo>
                  <a:lnTo>
                    <a:pt x="1295" y="4310"/>
                  </a:lnTo>
                  <a:lnTo>
                    <a:pt x="5605" y="0"/>
                  </a:lnTo>
                  <a:lnTo>
                    <a:pt x="14238" y="0"/>
                  </a:lnTo>
                  <a:lnTo>
                    <a:pt x="60239" y="0"/>
                  </a:lnTo>
                </a:path>
                <a:path w="330835" h="716279">
                  <a:moveTo>
                    <a:pt x="132821" y="0"/>
                  </a:moveTo>
                  <a:lnTo>
                    <a:pt x="330280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 descr=""/>
            <p:cNvSpPr/>
            <p:nvPr/>
          </p:nvSpPr>
          <p:spPr>
            <a:xfrm>
              <a:off x="6268014" y="5547871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2" name="object 172" descr=""/>
          <p:cNvSpPr txBox="1"/>
          <p:nvPr/>
        </p:nvSpPr>
        <p:spPr>
          <a:xfrm>
            <a:off x="6009074" y="5519621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73" name="object 173" descr=""/>
          <p:cNvGrpSpPr/>
          <p:nvPr/>
        </p:nvGrpSpPr>
        <p:grpSpPr>
          <a:xfrm>
            <a:off x="5954874" y="6460485"/>
            <a:ext cx="306705" cy="97155"/>
            <a:chOff x="5954874" y="6460485"/>
            <a:chExt cx="306705" cy="97155"/>
          </a:xfrm>
        </p:grpSpPr>
        <p:sp>
          <p:nvSpPr>
            <p:cNvPr id="174" name="object 174" descr=""/>
            <p:cNvSpPr/>
            <p:nvPr/>
          </p:nvSpPr>
          <p:spPr>
            <a:xfrm>
              <a:off x="5956779" y="6462390"/>
              <a:ext cx="288290" cy="83185"/>
            </a:xfrm>
            <a:custGeom>
              <a:avLst/>
              <a:gdLst/>
              <a:ahLst/>
              <a:cxnLst/>
              <a:rect l="l" t="t" r="r" b="b"/>
              <a:pathLst>
                <a:path w="288289" h="83184">
                  <a:moveTo>
                    <a:pt x="0" y="0"/>
                  </a:moveTo>
                  <a:lnTo>
                    <a:pt x="0" y="69931"/>
                  </a:lnTo>
                  <a:lnTo>
                    <a:pt x="0" y="78564"/>
                  </a:lnTo>
                  <a:lnTo>
                    <a:pt x="4316" y="82874"/>
                  </a:lnTo>
                  <a:lnTo>
                    <a:pt x="12942" y="82874"/>
                  </a:lnTo>
                  <a:lnTo>
                    <a:pt x="58247" y="82874"/>
                  </a:lnTo>
                </a:path>
                <a:path w="288289" h="83184">
                  <a:moveTo>
                    <a:pt x="147473" y="82874"/>
                  </a:moveTo>
                  <a:lnTo>
                    <a:pt x="287995" y="82874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5" name="object 175" descr=""/>
            <p:cNvSpPr/>
            <p:nvPr/>
          </p:nvSpPr>
          <p:spPr>
            <a:xfrm>
              <a:off x="6240654" y="6533058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6" name="object 176" descr=""/>
          <p:cNvSpPr txBox="1"/>
          <p:nvPr/>
        </p:nvSpPr>
        <p:spPr>
          <a:xfrm>
            <a:off x="6005552" y="6504828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sp>
        <p:nvSpPr>
          <p:cNvPr id="177" name="object 177" descr=""/>
          <p:cNvSpPr/>
          <p:nvPr/>
        </p:nvSpPr>
        <p:spPr>
          <a:xfrm>
            <a:off x="6261394" y="6424254"/>
            <a:ext cx="513080" cy="241935"/>
          </a:xfrm>
          <a:custGeom>
            <a:avLst/>
            <a:gdLst/>
            <a:ahLst/>
            <a:cxnLst/>
            <a:rect l="l" t="t" r="r" b="b"/>
            <a:pathLst>
              <a:path w="513079" h="241934">
                <a:moveTo>
                  <a:pt x="512972" y="0"/>
                </a:moveTo>
                <a:lnTo>
                  <a:pt x="0" y="0"/>
                </a:lnTo>
                <a:lnTo>
                  <a:pt x="0" y="241752"/>
                </a:lnTo>
                <a:lnTo>
                  <a:pt x="512972" y="241752"/>
                </a:lnTo>
                <a:lnTo>
                  <a:pt x="512972" y="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8" name="object 178" descr=""/>
          <p:cNvSpPr txBox="1"/>
          <p:nvPr/>
        </p:nvSpPr>
        <p:spPr>
          <a:xfrm>
            <a:off x="6263513" y="6423619"/>
            <a:ext cx="509270" cy="2470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065" marR="5080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SOLICITAR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CONSENTIMENTO</a:t>
            </a:r>
            <a:r>
              <a:rPr dirty="0" sz="300" spc="9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DENUNCIANTE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PARA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ENCAMINHAR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À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UNIDADE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COMPETENTE</a:t>
            </a:r>
            <a:endParaRPr sz="300">
              <a:latin typeface="Arial"/>
              <a:cs typeface="Arial"/>
            </a:endParaRPr>
          </a:p>
        </p:txBody>
      </p:sp>
      <p:sp>
        <p:nvSpPr>
          <p:cNvPr id="179" name="object 179" descr=""/>
          <p:cNvSpPr/>
          <p:nvPr/>
        </p:nvSpPr>
        <p:spPr>
          <a:xfrm>
            <a:off x="7338441" y="5439061"/>
            <a:ext cx="490220" cy="241935"/>
          </a:xfrm>
          <a:custGeom>
            <a:avLst/>
            <a:gdLst/>
            <a:ahLst/>
            <a:cxnLst/>
            <a:rect l="l" t="t" r="r" b="b"/>
            <a:pathLst>
              <a:path w="490220" h="241935">
                <a:moveTo>
                  <a:pt x="490077" y="0"/>
                </a:moveTo>
                <a:lnTo>
                  <a:pt x="0" y="0"/>
                </a:lnTo>
                <a:lnTo>
                  <a:pt x="0" y="241746"/>
                </a:lnTo>
                <a:lnTo>
                  <a:pt x="490077" y="241746"/>
                </a:lnTo>
                <a:lnTo>
                  <a:pt x="490077" y="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 descr=""/>
          <p:cNvSpPr txBox="1"/>
          <p:nvPr/>
        </p:nvSpPr>
        <p:spPr>
          <a:xfrm>
            <a:off x="7381942" y="5438444"/>
            <a:ext cx="403225" cy="2470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1A1A1A"/>
                </a:solidFill>
                <a:latin typeface="Arial"/>
                <a:cs typeface="Arial"/>
              </a:rPr>
              <a:t>RECLASSIFICAR</a:t>
            </a:r>
            <a:r>
              <a:rPr dirty="0" sz="300" spc="9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1A1A1A"/>
                </a:solidFill>
                <a:latin typeface="Arial"/>
                <a:cs typeface="Arial"/>
              </a:rPr>
              <a:t>OU</a:t>
            </a:r>
            <a:r>
              <a:rPr dirty="0" sz="300" spc="50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1A1A1A"/>
                </a:solidFill>
                <a:latin typeface="Arial"/>
                <a:cs typeface="Arial"/>
              </a:rPr>
              <a:t>DESMEMBRAR,</a:t>
            </a:r>
            <a:r>
              <a:rPr dirty="0" sz="300" spc="8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1A1A1A"/>
                </a:solidFill>
                <a:latin typeface="Arial"/>
                <a:cs typeface="Arial"/>
              </a:rPr>
              <a:t>SE</a:t>
            </a:r>
            <a:r>
              <a:rPr dirty="0" sz="300" spc="50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1A1A1A"/>
                </a:solidFill>
                <a:latin typeface="Arial"/>
                <a:cs typeface="Arial"/>
              </a:rPr>
              <a:t>NECESSÁRIO,</a:t>
            </a:r>
            <a:r>
              <a:rPr dirty="0" sz="300" spc="50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1A1A1A"/>
                </a:solidFill>
                <a:latin typeface="Arial"/>
                <a:cs typeface="Arial"/>
              </a:rPr>
              <a:t>INFORMANDO</a:t>
            </a:r>
            <a:r>
              <a:rPr dirty="0" sz="300" spc="2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1A1A1A"/>
                </a:solidFill>
                <a:latin typeface="Arial"/>
                <a:cs typeface="Arial"/>
              </a:rPr>
              <a:t>O</a:t>
            </a:r>
            <a:r>
              <a:rPr dirty="0" sz="300" spc="50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1A1A1A"/>
                </a:solidFill>
                <a:latin typeface="Arial"/>
                <a:cs typeface="Arial"/>
              </a:rPr>
              <a:t>DENUNCIANTE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81" name="object 181" descr=""/>
          <p:cNvGrpSpPr/>
          <p:nvPr/>
        </p:nvGrpSpPr>
        <p:grpSpPr>
          <a:xfrm>
            <a:off x="6892690" y="5547871"/>
            <a:ext cx="446405" cy="24765"/>
            <a:chOff x="6892690" y="5547871"/>
            <a:chExt cx="446405" cy="24765"/>
          </a:xfrm>
        </p:grpSpPr>
        <p:sp>
          <p:nvSpPr>
            <p:cNvPr id="182" name="object 182" descr=""/>
            <p:cNvSpPr/>
            <p:nvPr/>
          </p:nvSpPr>
          <p:spPr>
            <a:xfrm>
              <a:off x="6892690" y="5558458"/>
              <a:ext cx="429895" cy="3810"/>
            </a:xfrm>
            <a:custGeom>
              <a:avLst/>
              <a:gdLst/>
              <a:ahLst/>
              <a:cxnLst/>
              <a:rect l="l" t="t" r="r" b="b"/>
              <a:pathLst>
                <a:path w="429895" h="3810">
                  <a:moveTo>
                    <a:pt x="429427" y="0"/>
                  </a:moveTo>
                  <a:lnTo>
                    <a:pt x="0" y="0"/>
                  </a:lnTo>
                  <a:lnTo>
                    <a:pt x="0" y="3235"/>
                  </a:lnTo>
                  <a:lnTo>
                    <a:pt x="429427" y="3235"/>
                  </a:lnTo>
                  <a:lnTo>
                    <a:pt x="429427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3" name="object 183" descr=""/>
            <p:cNvSpPr/>
            <p:nvPr/>
          </p:nvSpPr>
          <p:spPr>
            <a:xfrm>
              <a:off x="7318002" y="5547871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4" name="object 184" descr=""/>
          <p:cNvSpPr txBox="1"/>
          <p:nvPr/>
        </p:nvSpPr>
        <p:spPr>
          <a:xfrm>
            <a:off x="6810636" y="5519621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33333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sp>
        <p:nvSpPr>
          <p:cNvPr id="185" name="object 185" descr=""/>
          <p:cNvSpPr/>
          <p:nvPr/>
        </p:nvSpPr>
        <p:spPr>
          <a:xfrm>
            <a:off x="7973731" y="5439061"/>
            <a:ext cx="396240" cy="241935"/>
          </a:xfrm>
          <a:custGeom>
            <a:avLst/>
            <a:gdLst/>
            <a:ahLst/>
            <a:cxnLst/>
            <a:rect l="l" t="t" r="r" b="b"/>
            <a:pathLst>
              <a:path w="396240" h="241935">
                <a:moveTo>
                  <a:pt x="396224" y="0"/>
                </a:moveTo>
                <a:lnTo>
                  <a:pt x="0" y="0"/>
                </a:lnTo>
                <a:lnTo>
                  <a:pt x="0" y="241746"/>
                </a:lnTo>
                <a:lnTo>
                  <a:pt x="396224" y="241746"/>
                </a:lnTo>
                <a:lnTo>
                  <a:pt x="396224" y="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6" name="object 186" descr=""/>
          <p:cNvSpPr txBox="1"/>
          <p:nvPr/>
        </p:nvSpPr>
        <p:spPr>
          <a:xfrm>
            <a:off x="7985767" y="5459860"/>
            <a:ext cx="372745" cy="203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 indent="1905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ANÁLISE</a:t>
            </a:r>
            <a:r>
              <a:rPr dirty="0" sz="300" spc="2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PRÉVIA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(AUTORIA,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MATERIALIDADE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RELEVÂNCIA)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87" name="object 187" descr=""/>
          <p:cNvGrpSpPr/>
          <p:nvPr/>
        </p:nvGrpSpPr>
        <p:grpSpPr>
          <a:xfrm>
            <a:off x="7827916" y="5367770"/>
            <a:ext cx="1193165" cy="384810"/>
            <a:chOff x="7827916" y="5367770"/>
            <a:chExt cx="1193165" cy="384810"/>
          </a:xfrm>
        </p:grpSpPr>
        <p:sp>
          <p:nvSpPr>
            <p:cNvPr id="188" name="object 188" descr=""/>
            <p:cNvSpPr/>
            <p:nvPr/>
          </p:nvSpPr>
          <p:spPr>
            <a:xfrm>
              <a:off x="7829821" y="5560076"/>
              <a:ext cx="127635" cy="0"/>
            </a:xfrm>
            <a:custGeom>
              <a:avLst/>
              <a:gdLst/>
              <a:ahLst/>
              <a:cxnLst/>
              <a:rect l="l" t="t" r="r" b="b"/>
              <a:pathLst>
                <a:path w="127634" h="0">
                  <a:moveTo>
                    <a:pt x="0" y="0"/>
                  </a:moveTo>
                  <a:lnTo>
                    <a:pt x="127261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 descr=""/>
            <p:cNvSpPr/>
            <p:nvPr/>
          </p:nvSpPr>
          <p:spPr>
            <a:xfrm>
              <a:off x="7952963" y="5547871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0" name="object 190" descr=""/>
            <p:cNvSpPr/>
            <p:nvPr/>
          </p:nvSpPr>
          <p:spPr>
            <a:xfrm>
              <a:off x="8507878" y="5367770"/>
              <a:ext cx="513080" cy="384810"/>
            </a:xfrm>
            <a:custGeom>
              <a:avLst/>
              <a:gdLst/>
              <a:ahLst/>
              <a:cxnLst/>
              <a:rect l="l" t="t" r="r" b="b"/>
              <a:pathLst>
                <a:path w="513079" h="384810">
                  <a:moveTo>
                    <a:pt x="256486" y="0"/>
                  </a:moveTo>
                  <a:lnTo>
                    <a:pt x="0" y="192297"/>
                  </a:lnTo>
                  <a:lnTo>
                    <a:pt x="256486" y="384588"/>
                  </a:lnTo>
                  <a:lnTo>
                    <a:pt x="512960" y="192297"/>
                  </a:lnTo>
                  <a:lnTo>
                    <a:pt x="256486" y="0"/>
                  </a:lnTo>
                  <a:close/>
                </a:path>
              </a:pathLst>
            </a:custGeom>
            <a:solidFill>
              <a:srgbClr val="FF6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1" name="object 191" descr=""/>
          <p:cNvSpPr txBox="1"/>
          <p:nvPr/>
        </p:nvSpPr>
        <p:spPr>
          <a:xfrm>
            <a:off x="8628993" y="5525524"/>
            <a:ext cx="27114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HABILITADA?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92" name="object 192" descr=""/>
          <p:cNvGrpSpPr/>
          <p:nvPr/>
        </p:nvGrpSpPr>
        <p:grpSpPr>
          <a:xfrm>
            <a:off x="8369163" y="5202101"/>
            <a:ext cx="706755" cy="370205"/>
            <a:chOff x="8369163" y="5202101"/>
            <a:chExt cx="706755" cy="370205"/>
          </a:xfrm>
        </p:grpSpPr>
        <p:sp>
          <p:nvSpPr>
            <p:cNvPr id="193" name="object 193" descr=""/>
            <p:cNvSpPr/>
            <p:nvPr/>
          </p:nvSpPr>
          <p:spPr>
            <a:xfrm>
              <a:off x="8371068" y="5560076"/>
              <a:ext cx="120650" cy="0"/>
            </a:xfrm>
            <a:custGeom>
              <a:avLst/>
              <a:gdLst/>
              <a:ahLst/>
              <a:cxnLst/>
              <a:rect l="l" t="t" r="r" b="b"/>
              <a:pathLst>
                <a:path w="120650" h="0">
                  <a:moveTo>
                    <a:pt x="0" y="0"/>
                  </a:moveTo>
                  <a:lnTo>
                    <a:pt x="120300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 descr=""/>
            <p:cNvSpPr/>
            <p:nvPr/>
          </p:nvSpPr>
          <p:spPr>
            <a:xfrm>
              <a:off x="8487249" y="5547871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5" name="object 195" descr=""/>
            <p:cNvSpPr/>
            <p:nvPr/>
          </p:nvSpPr>
          <p:spPr>
            <a:xfrm>
              <a:off x="8892548" y="5214307"/>
              <a:ext cx="167005" cy="249554"/>
            </a:xfrm>
            <a:custGeom>
              <a:avLst/>
              <a:gdLst/>
              <a:ahLst/>
              <a:cxnLst/>
              <a:rect l="l" t="t" r="r" b="b"/>
              <a:pathLst>
                <a:path w="167004" h="249554">
                  <a:moveTo>
                    <a:pt x="0" y="249477"/>
                  </a:moveTo>
                  <a:lnTo>
                    <a:pt x="0" y="12942"/>
                  </a:lnTo>
                  <a:lnTo>
                    <a:pt x="0" y="4316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166555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 descr=""/>
            <p:cNvSpPr/>
            <p:nvPr/>
          </p:nvSpPr>
          <p:spPr>
            <a:xfrm>
              <a:off x="9054987" y="5202101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7" name="object 197" descr=""/>
          <p:cNvSpPr txBox="1"/>
          <p:nvPr/>
        </p:nvSpPr>
        <p:spPr>
          <a:xfrm>
            <a:off x="8836833" y="5304916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198" name="object 198" descr=""/>
          <p:cNvGrpSpPr/>
          <p:nvPr/>
        </p:nvGrpSpPr>
        <p:grpSpPr>
          <a:xfrm>
            <a:off x="9020323" y="5552008"/>
            <a:ext cx="2609215" cy="24765"/>
            <a:chOff x="9020323" y="5552008"/>
            <a:chExt cx="2609215" cy="24765"/>
          </a:xfrm>
        </p:grpSpPr>
        <p:sp>
          <p:nvSpPr>
            <p:cNvPr id="199" name="object 199" descr=""/>
            <p:cNvSpPr/>
            <p:nvPr/>
          </p:nvSpPr>
          <p:spPr>
            <a:xfrm>
              <a:off x="9022228" y="5560079"/>
              <a:ext cx="2590800" cy="4445"/>
            </a:xfrm>
            <a:custGeom>
              <a:avLst/>
              <a:gdLst/>
              <a:ahLst/>
              <a:cxnLst/>
              <a:rect l="l" t="t" r="r" b="b"/>
              <a:pathLst>
                <a:path w="2590800" h="4445">
                  <a:moveTo>
                    <a:pt x="0" y="0"/>
                  </a:moveTo>
                  <a:lnTo>
                    <a:pt x="51564" y="82"/>
                  </a:lnTo>
                </a:path>
                <a:path w="2590800" h="4445">
                  <a:moveTo>
                    <a:pt x="124147" y="198"/>
                  </a:moveTo>
                  <a:lnTo>
                    <a:pt x="2590555" y="4143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 descr=""/>
            <p:cNvSpPr/>
            <p:nvPr/>
          </p:nvSpPr>
          <p:spPr>
            <a:xfrm>
              <a:off x="11608643" y="5552008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41" y="0"/>
                  </a:moveTo>
                  <a:lnTo>
                    <a:pt x="0" y="24411"/>
                  </a:lnTo>
                  <a:lnTo>
                    <a:pt x="20614" y="12238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1" name="object 201" descr=""/>
          <p:cNvSpPr txBox="1"/>
          <p:nvPr/>
        </p:nvSpPr>
        <p:spPr>
          <a:xfrm>
            <a:off x="9064337" y="5519770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050038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sp>
        <p:nvSpPr>
          <p:cNvPr id="202" name="object 202" descr=""/>
          <p:cNvSpPr/>
          <p:nvPr/>
        </p:nvSpPr>
        <p:spPr>
          <a:xfrm>
            <a:off x="12729611" y="5490217"/>
            <a:ext cx="426084" cy="148590"/>
          </a:xfrm>
          <a:custGeom>
            <a:avLst/>
            <a:gdLst/>
            <a:ahLst/>
            <a:cxnLst/>
            <a:rect l="l" t="t" r="r" b="b"/>
            <a:pathLst>
              <a:path w="426084" h="148589">
                <a:moveTo>
                  <a:pt x="425715" y="0"/>
                </a:moveTo>
                <a:lnTo>
                  <a:pt x="0" y="0"/>
                </a:lnTo>
                <a:lnTo>
                  <a:pt x="0" y="148096"/>
                </a:lnTo>
                <a:lnTo>
                  <a:pt x="425715" y="148096"/>
                </a:lnTo>
                <a:lnTo>
                  <a:pt x="425715" y="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3" name="object 203" descr=""/>
          <p:cNvSpPr txBox="1"/>
          <p:nvPr/>
        </p:nvSpPr>
        <p:spPr>
          <a:xfrm>
            <a:off x="12729611" y="5490217"/>
            <a:ext cx="426084" cy="148590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3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PSEUDONIMIZAR</a:t>
            </a:r>
            <a:endParaRPr sz="300">
              <a:latin typeface="Arial"/>
              <a:cs typeface="Arial"/>
            </a:endParaRPr>
          </a:p>
        </p:txBody>
      </p:sp>
      <p:sp>
        <p:nvSpPr>
          <p:cNvPr id="204" name="object 204" descr=""/>
          <p:cNvSpPr txBox="1"/>
          <p:nvPr/>
        </p:nvSpPr>
        <p:spPr>
          <a:xfrm>
            <a:off x="13286260" y="5490217"/>
            <a:ext cx="396240" cy="14922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00">
              <a:latin typeface="Times New Roman"/>
              <a:cs typeface="Times New Roman"/>
            </a:endParaRPr>
          </a:p>
          <a:p>
            <a:pPr marL="56515" marR="18415" indent="-30480">
              <a:lnSpc>
                <a:spcPts val="340"/>
              </a:lnSpc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ENVIO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À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UNIDADE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APURAÇÃO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05" name="object 205" descr=""/>
          <p:cNvGrpSpPr/>
          <p:nvPr/>
        </p:nvGrpSpPr>
        <p:grpSpPr>
          <a:xfrm>
            <a:off x="13154657" y="5482636"/>
            <a:ext cx="6562725" cy="164465"/>
            <a:chOff x="13154657" y="5482636"/>
            <a:chExt cx="6562725" cy="164465"/>
          </a:xfrm>
        </p:grpSpPr>
        <p:sp>
          <p:nvSpPr>
            <p:cNvPr id="206" name="object 206" descr=""/>
            <p:cNvSpPr/>
            <p:nvPr/>
          </p:nvSpPr>
          <p:spPr>
            <a:xfrm>
              <a:off x="13156562" y="5564104"/>
              <a:ext cx="113664" cy="635"/>
            </a:xfrm>
            <a:custGeom>
              <a:avLst/>
              <a:gdLst/>
              <a:ahLst/>
              <a:cxnLst/>
              <a:rect l="l" t="t" r="r" b="b"/>
              <a:pathLst>
                <a:path w="113665" h="635">
                  <a:moveTo>
                    <a:pt x="0" y="0"/>
                  </a:moveTo>
                  <a:lnTo>
                    <a:pt x="30391" y="57"/>
                  </a:lnTo>
                  <a:lnTo>
                    <a:pt x="56541" y="185"/>
                  </a:lnTo>
                  <a:lnTo>
                    <a:pt x="82691" y="312"/>
                  </a:lnTo>
                  <a:lnTo>
                    <a:pt x="113082" y="37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 descr=""/>
            <p:cNvSpPr/>
            <p:nvPr/>
          </p:nvSpPr>
          <p:spPr>
            <a:xfrm>
              <a:off x="13265525" y="555226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8" name="object 208" descr=""/>
            <p:cNvSpPr/>
            <p:nvPr/>
          </p:nvSpPr>
          <p:spPr>
            <a:xfrm>
              <a:off x="19291153" y="5482636"/>
              <a:ext cx="426084" cy="164465"/>
            </a:xfrm>
            <a:custGeom>
              <a:avLst/>
              <a:gdLst/>
              <a:ahLst/>
              <a:cxnLst/>
              <a:rect l="l" t="t" r="r" b="b"/>
              <a:pathLst>
                <a:path w="426084" h="164464">
                  <a:moveTo>
                    <a:pt x="397239" y="0"/>
                  </a:moveTo>
                  <a:lnTo>
                    <a:pt x="28482" y="0"/>
                  </a:lnTo>
                  <a:lnTo>
                    <a:pt x="24291" y="829"/>
                  </a:lnTo>
                  <a:lnTo>
                    <a:pt x="0" y="28476"/>
                  </a:lnTo>
                  <a:lnTo>
                    <a:pt x="0" y="135672"/>
                  </a:lnTo>
                  <a:lnTo>
                    <a:pt x="28480" y="164148"/>
                  </a:lnTo>
                  <a:lnTo>
                    <a:pt x="397241" y="164148"/>
                  </a:lnTo>
                  <a:lnTo>
                    <a:pt x="425715" y="135672"/>
                  </a:lnTo>
                  <a:lnTo>
                    <a:pt x="425715" y="28476"/>
                  </a:lnTo>
                  <a:lnTo>
                    <a:pt x="397239" y="0"/>
                  </a:lnTo>
                  <a:close/>
                </a:path>
              </a:pathLst>
            </a:custGeom>
            <a:solidFill>
              <a:srgbClr val="1A1A1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9" name="object 209" descr=""/>
          <p:cNvSpPr txBox="1"/>
          <p:nvPr/>
        </p:nvSpPr>
        <p:spPr>
          <a:xfrm>
            <a:off x="19316521" y="5486486"/>
            <a:ext cx="375285" cy="1593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065" marR="5080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ENCERRAR</a:t>
            </a:r>
            <a:r>
              <a:rPr dirty="0" sz="3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MONITORAR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PERIODICAMENTE</a:t>
            </a:r>
            <a:endParaRPr sz="300">
              <a:latin typeface="Arial"/>
              <a:cs typeface="Arial"/>
            </a:endParaRPr>
          </a:p>
        </p:txBody>
      </p:sp>
      <p:sp>
        <p:nvSpPr>
          <p:cNvPr id="210" name="object 210" descr=""/>
          <p:cNvSpPr/>
          <p:nvPr/>
        </p:nvSpPr>
        <p:spPr>
          <a:xfrm>
            <a:off x="18287062" y="5437401"/>
            <a:ext cx="923290" cy="255270"/>
          </a:xfrm>
          <a:custGeom>
            <a:avLst/>
            <a:gdLst/>
            <a:ahLst/>
            <a:cxnLst/>
            <a:rect l="l" t="t" r="r" b="b"/>
            <a:pathLst>
              <a:path w="923290" h="255270">
                <a:moveTo>
                  <a:pt x="923100" y="0"/>
                </a:moveTo>
                <a:lnTo>
                  <a:pt x="0" y="0"/>
                </a:lnTo>
                <a:lnTo>
                  <a:pt x="0" y="254856"/>
                </a:lnTo>
                <a:lnTo>
                  <a:pt x="923100" y="254856"/>
                </a:lnTo>
                <a:lnTo>
                  <a:pt x="923100" y="0"/>
                </a:lnTo>
                <a:close/>
              </a:path>
            </a:pathLst>
          </a:custGeom>
          <a:solidFill>
            <a:srgbClr val="8FD14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object 211" descr=""/>
          <p:cNvSpPr txBox="1"/>
          <p:nvPr/>
        </p:nvSpPr>
        <p:spPr>
          <a:xfrm>
            <a:off x="18298962" y="5442933"/>
            <a:ext cx="899794" cy="2470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RESPOSTA</a:t>
            </a:r>
            <a:r>
              <a:rPr dirty="0" sz="3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CONCLUSIVA:</a:t>
            </a:r>
            <a:r>
              <a:rPr dirty="0" sz="3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INFORMAR</a:t>
            </a:r>
            <a:r>
              <a:rPr dirty="0" sz="3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DENUNCIANTE</a:t>
            </a:r>
            <a:r>
              <a:rPr dirty="0" sz="3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SOBRE</a:t>
            </a:r>
            <a:r>
              <a:rPr dirty="0" sz="3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3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TRATAMENTO</a:t>
            </a:r>
            <a:r>
              <a:rPr dirty="0" sz="3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DADO,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COM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NÚMERO(S)</a:t>
            </a:r>
            <a:r>
              <a:rPr dirty="0" sz="3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3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PROTOCOLO</a:t>
            </a:r>
            <a:r>
              <a:rPr dirty="0" sz="3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FFFFFF"/>
                </a:solidFill>
                <a:latin typeface="Arial"/>
                <a:cs typeface="Arial"/>
              </a:rPr>
              <a:t>PARA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ACOMPANHAMENTO</a:t>
            </a:r>
            <a:r>
              <a:rPr dirty="0" sz="3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3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PEDIR</a:t>
            </a:r>
            <a:r>
              <a:rPr dirty="0" sz="3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AVALIAÇÃO</a:t>
            </a:r>
            <a:r>
              <a:rPr dirty="0" sz="3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35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ATENDIMENTO.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12" name="object 212" descr=""/>
          <p:cNvGrpSpPr/>
          <p:nvPr/>
        </p:nvGrpSpPr>
        <p:grpSpPr>
          <a:xfrm>
            <a:off x="6773845" y="6392996"/>
            <a:ext cx="631190" cy="165100"/>
            <a:chOff x="6773845" y="6392996"/>
            <a:chExt cx="631190" cy="165100"/>
          </a:xfrm>
        </p:grpSpPr>
        <p:sp>
          <p:nvSpPr>
            <p:cNvPr id="213" name="object 213" descr=""/>
            <p:cNvSpPr/>
            <p:nvPr/>
          </p:nvSpPr>
          <p:spPr>
            <a:xfrm>
              <a:off x="6775750" y="6545278"/>
              <a:ext cx="612775" cy="0"/>
            </a:xfrm>
            <a:custGeom>
              <a:avLst/>
              <a:gdLst/>
              <a:ahLst/>
              <a:cxnLst/>
              <a:rect l="l" t="t" r="r" b="b"/>
              <a:pathLst>
                <a:path w="612775" h="0">
                  <a:moveTo>
                    <a:pt x="0" y="0"/>
                  </a:moveTo>
                  <a:lnTo>
                    <a:pt x="612508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4" name="object 214" descr=""/>
            <p:cNvSpPr/>
            <p:nvPr/>
          </p:nvSpPr>
          <p:spPr>
            <a:xfrm>
              <a:off x="7384138" y="6533069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5" name="object 2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807386" y="6392996"/>
              <a:ext cx="129870" cy="132520"/>
            </a:xfrm>
            <a:prstGeom prst="rect">
              <a:avLst/>
            </a:prstGeom>
          </p:spPr>
        </p:pic>
      </p:grpSp>
      <p:sp>
        <p:nvSpPr>
          <p:cNvPr id="216" name="object 216" descr=""/>
          <p:cNvSpPr txBox="1"/>
          <p:nvPr/>
        </p:nvSpPr>
        <p:spPr>
          <a:xfrm>
            <a:off x="6823994" y="6402867"/>
            <a:ext cx="97155" cy="1162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6670">
              <a:lnSpc>
                <a:spcPts val="350"/>
              </a:lnSpc>
              <a:spcBef>
                <a:spcPts val="105"/>
              </a:spcBef>
            </a:pP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20</a:t>
            </a:r>
            <a:endParaRPr sz="300">
              <a:latin typeface="Arial"/>
              <a:cs typeface="Arial"/>
            </a:endParaRPr>
          </a:p>
          <a:p>
            <a:pPr marL="12700">
              <a:lnSpc>
                <a:spcPts val="350"/>
              </a:lnSpc>
            </a:pP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dias</a:t>
            </a:r>
            <a:endParaRPr sz="300">
              <a:latin typeface="Arial"/>
              <a:cs typeface="Arial"/>
            </a:endParaRPr>
          </a:p>
        </p:txBody>
      </p:sp>
      <p:sp>
        <p:nvSpPr>
          <p:cNvPr id="217" name="object 217" descr=""/>
          <p:cNvSpPr/>
          <p:nvPr/>
        </p:nvSpPr>
        <p:spPr>
          <a:xfrm>
            <a:off x="7404525" y="6352977"/>
            <a:ext cx="738505" cy="384810"/>
          </a:xfrm>
          <a:custGeom>
            <a:avLst/>
            <a:gdLst/>
            <a:ahLst/>
            <a:cxnLst/>
            <a:rect l="l" t="t" r="r" b="b"/>
            <a:pathLst>
              <a:path w="738504" h="384809">
                <a:moveTo>
                  <a:pt x="369031" y="0"/>
                </a:moveTo>
                <a:lnTo>
                  <a:pt x="0" y="192291"/>
                </a:lnTo>
                <a:lnTo>
                  <a:pt x="369031" y="384582"/>
                </a:lnTo>
                <a:lnTo>
                  <a:pt x="738056" y="192291"/>
                </a:lnTo>
                <a:lnTo>
                  <a:pt x="369031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8" name="object 218" descr=""/>
          <p:cNvSpPr txBox="1"/>
          <p:nvPr/>
        </p:nvSpPr>
        <p:spPr>
          <a:xfrm>
            <a:off x="7590743" y="6488892"/>
            <a:ext cx="365760" cy="11620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15570" marR="5080" indent="-103505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CONSENTIMENTO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DADO?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19" name="object 219" descr=""/>
          <p:cNvGrpSpPr/>
          <p:nvPr/>
        </p:nvGrpSpPr>
        <p:grpSpPr>
          <a:xfrm>
            <a:off x="7956191" y="6359950"/>
            <a:ext cx="454659" cy="90170"/>
            <a:chOff x="7956191" y="6359950"/>
            <a:chExt cx="454659" cy="90170"/>
          </a:xfrm>
        </p:grpSpPr>
        <p:sp>
          <p:nvSpPr>
            <p:cNvPr id="220" name="object 220" descr=""/>
            <p:cNvSpPr/>
            <p:nvPr/>
          </p:nvSpPr>
          <p:spPr>
            <a:xfrm>
              <a:off x="7958096" y="6372160"/>
              <a:ext cx="450850" cy="76200"/>
            </a:xfrm>
            <a:custGeom>
              <a:avLst/>
              <a:gdLst/>
              <a:ahLst/>
              <a:cxnLst/>
              <a:rect l="l" t="t" r="r" b="b"/>
              <a:pathLst>
                <a:path w="450850" h="76200">
                  <a:moveTo>
                    <a:pt x="0" y="75680"/>
                  </a:moveTo>
                  <a:lnTo>
                    <a:pt x="0" y="12942"/>
                  </a:lnTo>
                  <a:lnTo>
                    <a:pt x="0" y="4310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61389" y="0"/>
                  </a:lnTo>
                </a:path>
                <a:path w="450850" h="76200">
                  <a:moveTo>
                    <a:pt x="133971" y="0"/>
                  </a:moveTo>
                  <a:lnTo>
                    <a:pt x="450741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1" name="object 221" descr=""/>
            <p:cNvSpPr/>
            <p:nvPr/>
          </p:nvSpPr>
          <p:spPr>
            <a:xfrm>
              <a:off x="8388247" y="6359950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2" name="object 222" descr=""/>
          <p:cNvSpPr txBox="1"/>
          <p:nvPr/>
        </p:nvSpPr>
        <p:spPr>
          <a:xfrm>
            <a:off x="8010004" y="6331721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03030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23" name="object 223" descr=""/>
          <p:cNvGrpSpPr/>
          <p:nvPr/>
        </p:nvGrpSpPr>
        <p:grpSpPr>
          <a:xfrm>
            <a:off x="7956191" y="6639524"/>
            <a:ext cx="452755" cy="106045"/>
            <a:chOff x="7956191" y="6639524"/>
            <a:chExt cx="452755" cy="106045"/>
          </a:xfrm>
        </p:grpSpPr>
        <p:sp>
          <p:nvSpPr>
            <p:cNvPr id="224" name="object 224" descr=""/>
            <p:cNvSpPr/>
            <p:nvPr/>
          </p:nvSpPr>
          <p:spPr>
            <a:xfrm>
              <a:off x="7958096" y="6641429"/>
              <a:ext cx="434340" cy="92075"/>
            </a:xfrm>
            <a:custGeom>
              <a:avLst/>
              <a:gdLst/>
              <a:ahLst/>
              <a:cxnLst/>
              <a:rect l="l" t="t" r="r" b="b"/>
              <a:pathLst>
                <a:path w="434340" h="92075">
                  <a:moveTo>
                    <a:pt x="0" y="0"/>
                  </a:moveTo>
                  <a:lnTo>
                    <a:pt x="0" y="78850"/>
                  </a:lnTo>
                  <a:lnTo>
                    <a:pt x="0" y="87477"/>
                  </a:lnTo>
                  <a:lnTo>
                    <a:pt x="4316" y="91793"/>
                  </a:lnTo>
                  <a:lnTo>
                    <a:pt x="12942" y="91793"/>
                  </a:lnTo>
                  <a:lnTo>
                    <a:pt x="47043" y="91793"/>
                  </a:lnTo>
                </a:path>
                <a:path w="434340" h="92075">
                  <a:moveTo>
                    <a:pt x="385926" y="91793"/>
                  </a:moveTo>
                  <a:lnTo>
                    <a:pt x="434270" y="91793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5" name="object 225" descr=""/>
            <p:cNvSpPr/>
            <p:nvPr/>
          </p:nvSpPr>
          <p:spPr>
            <a:xfrm>
              <a:off x="8388247" y="6721015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6" name="object 226" descr=""/>
          <p:cNvSpPr txBox="1"/>
          <p:nvPr/>
        </p:nvSpPr>
        <p:spPr>
          <a:xfrm>
            <a:off x="7995667" y="6628410"/>
            <a:ext cx="366395" cy="19240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NÃO</a:t>
            </a:r>
            <a:r>
              <a:rPr dirty="0" sz="300" spc="-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303030"/>
                </a:solidFill>
                <a:latin typeface="Arial"/>
                <a:cs typeface="Arial"/>
              </a:rPr>
              <a:t>OU</a:t>
            </a:r>
            <a:endParaRPr sz="300">
              <a:latin typeface="Arial"/>
              <a:cs typeface="Arial"/>
            </a:endParaRPr>
          </a:p>
          <a:p>
            <a:pPr marL="12700" marR="5080">
              <a:lnSpc>
                <a:spcPct val="121300"/>
              </a:lnSpc>
            </a:pP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NÃO</a:t>
            </a:r>
            <a:r>
              <a:rPr dirty="0" sz="300" spc="-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RESPONDEU</a:t>
            </a:r>
            <a:r>
              <a:rPr dirty="0" sz="300" spc="50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NO</a:t>
            </a:r>
            <a:r>
              <a:rPr dirty="0" sz="300" spc="-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PRAZO</a:t>
            </a:r>
            <a:endParaRPr sz="300">
              <a:latin typeface="Arial"/>
              <a:cs typeface="Arial"/>
            </a:endParaRPr>
          </a:p>
        </p:txBody>
      </p:sp>
      <p:sp>
        <p:nvSpPr>
          <p:cNvPr id="227" name="object 227" descr=""/>
          <p:cNvSpPr/>
          <p:nvPr/>
        </p:nvSpPr>
        <p:spPr>
          <a:xfrm>
            <a:off x="8408861" y="6677905"/>
            <a:ext cx="432434" cy="111125"/>
          </a:xfrm>
          <a:custGeom>
            <a:avLst/>
            <a:gdLst/>
            <a:ahLst/>
            <a:cxnLst/>
            <a:rect l="l" t="t" r="r" b="b"/>
            <a:pathLst>
              <a:path w="432434" h="111125">
                <a:moveTo>
                  <a:pt x="432014" y="0"/>
                </a:moveTo>
                <a:lnTo>
                  <a:pt x="0" y="0"/>
                </a:lnTo>
                <a:lnTo>
                  <a:pt x="0" y="110551"/>
                </a:lnTo>
                <a:lnTo>
                  <a:pt x="432014" y="110551"/>
                </a:lnTo>
                <a:lnTo>
                  <a:pt x="432014" y="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8" name="object 228" descr=""/>
          <p:cNvSpPr txBox="1"/>
          <p:nvPr/>
        </p:nvSpPr>
        <p:spPr>
          <a:xfrm>
            <a:off x="8450315" y="6698626"/>
            <a:ext cx="34925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PSEUDONIMIZAR</a:t>
            </a:r>
            <a:endParaRPr sz="300">
              <a:latin typeface="Arial"/>
              <a:cs typeface="Arial"/>
            </a:endParaRPr>
          </a:p>
        </p:txBody>
      </p:sp>
      <p:sp>
        <p:nvSpPr>
          <p:cNvPr id="229" name="object 229" descr=""/>
          <p:cNvSpPr txBox="1"/>
          <p:nvPr/>
        </p:nvSpPr>
        <p:spPr>
          <a:xfrm>
            <a:off x="9075649" y="5129054"/>
            <a:ext cx="432434" cy="17081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300">
              <a:latin typeface="Times New Roman"/>
              <a:cs typeface="Times New Roman"/>
            </a:endParaRPr>
          </a:p>
          <a:p>
            <a:pPr marL="25400" marR="17780" indent="88900">
              <a:lnSpc>
                <a:spcPts val="340"/>
              </a:lnSpc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SOLICITAR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COMPLEMENTAÇÃO</a:t>
            </a:r>
            <a:endParaRPr sz="300">
              <a:latin typeface="Arial"/>
              <a:cs typeface="Arial"/>
            </a:endParaRPr>
          </a:p>
        </p:txBody>
      </p:sp>
      <p:pic>
        <p:nvPicPr>
          <p:cNvPr id="230" name="object 23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533758" y="5043797"/>
            <a:ext cx="125083" cy="127612"/>
          </a:xfrm>
          <a:prstGeom prst="rect">
            <a:avLst/>
          </a:prstGeom>
        </p:spPr>
      </p:pic>
      <p:sp>
        <p:nvSpPr>
          <p:cNvPr id="231" name="object 231" descr=""/>
          <p:cNvSpPr txBox="1"/>
          <p:nvPr/>
        </p:nvSpPr>
        <p:spPr>
          <a:xfrm>
            <a:off x="9547946" y="5051203"/>
            <a:ext cx="97155" cy="1162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6670">
              <a:lnSpc>
                <a:spcPts val="350"/>
              </a:lnSpc>
              <a:spcBef>
                <a:spcPts val="105"/>
              </a:spcBef>
            </a:pP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20</a:t>
            </a:r>
            <a:endParaRPr sz="300">
              <a:latin typeface="Arial"/>
              <a:cs typeface="Arial"/>
            </a:endParaRPr>
          </a:p>
          <a:p>
            <a:pPr marL="12700">
              <a:lnSpc>
                <a:spcPts val="350"/>
              </a:lnSpc>
            </a:pP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dias</a:t>
            </a:r>
            <a:endParaRPr sz="300">
              <a:latin typeface="Arial"/>
              <a:cs typeface="Arial"/>
            </a:endParaRPr>
          </a:p>
        </p:txBody>
      </p:sp>
      <p:sp>
        <p:nvSpPr>
          <p:cNvPr id="232" name="object 232" descr=""/>
          <p:cNvSpPr/>
          <p:nvPr/>
        </p:nvSpPr>
        <p:spPr>
          <a:xfrm>
            <a:off x="9622345" y="5022009"/>
            <a:ext cx="456565" cy="384810"/>
          </a:xfrm>
          <a:custGeom>
            <a:avLst/>
            <a:gdLst/>
            <a:ahLst/>
            <a:cxnLst/>
            <a:rect l="l" t="t" r="r" b="b"/>
            <a:pathLst>
              <a:path w="456565" h="384810">
                <a:moveTo>
                  <a:pt x="228242" y="0"/>
                </a:moveTo>
                <a:lnTo>
                  <a:pt x="0" y="192291"/>
                </a:lnTo>
                <a:lnTo>
                  <a:pt x="228242" y="384582"/>
                </a:lnTo>
                <a:lnTo>
                  <a:pt x="456478" y="192291"/>
                </a:lnTo>
                <a:lnTo>
                  <a:pt x="228242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 descr=""/>
          <p:cNvSpPr txBox="1"/>
          <p:nvPr/>
        </p:nvSpPr>
        <p:spPr>
          <a:xfrm>
            <a:off x="9733589" y="5136056"/>
            <a:ext cx="234315" cy="1600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 indent="-635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HOUVE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RESPOSTA</a:t>
            </a:r>
            <a:endParaRPr sz="300">
              <a:latin typeface="Arial"/>
              <a:cs typeface="Arial"/>
            </a:endParaRPr>
          </a:p>
          <a:p>
            <a:pPr algn="ctr">
              <a:lnSpc>
                <a:spcPts val="340"/>
              </a:lnSpc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34" name="object 234" descr=""/>
          <p:cNvGrpSpPr/>
          <p:nvPr/>
        </p:nvGrpSpPr>
        <p:grpSpPr>
          <a:xfrm>
            <a:off x="9507091" y="5202101"/>
            <a:ext cx="115570" cy="24765"/>
            <a:chOff x="9507091" y="5202101"/>
            <a:chExt cx="115570" cy="24765"/>
          </a:xfrm>
        </p:grpSpPr>
        <p:sp>
          <p:nvSpPr>
            <p:cNvPr id="235" name="object 235" descr=""/>
            <p:cNvSpPr/>
            <p:nvPr/>
          </p:nvSpPr>
          <p:spPr>
            <a:xfrm>
              <a:off x="9508996" y="5214310"/>
              <a:ext cx="97155" cy="0"/>
            </a:xfrm>
            <a:custGeom>
              <a:avLst/>
              <a:gdLst/>
              <a:ahLst/>
              <a:cxnLst/>
              <a:rect l="l" t="t" r="r" b="b"/>
              <a:pathLst>
                <a:path w="97154" h="0">
                  <a:moveTo>
                    <a:pt x="0" y="0"/>
                  </a:moveTo>
                  <a:lnTo>
                    <a:pt x="96951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6" name="object 236" descr=""/>
            <p:cNvSpPr/>
            <p:nvPr/>
          </p:nvSpPr>
          <p:spPr>
            <a:xfrm>
              <a:off x="9601830" y="5202101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7" name="object 237" descr=""/>
          <p:cNvSpPr txBox="1"/>
          <p:nvPr/>
        </p:nvSpPr>
        <p:spPr>
          <a:xfrm>
            <a:off x="11106333" y="4757235"/>
            <a:ext cx="851535" cy="208279"/>
          </a:xfrm>
          <a:prstGeom prst="rect">
            <a:avLst/>
          </a:prstGeom>
          <a:solidFill>
            <a:srgbClr val="FFBEBE"/>
          </a:solidFill>
        </p:spPr>
        <p:txBody>
          <a:bodyPr wrap="square" lIns="0" tIns="20955" rIns="0" bIns="0" rtlCol="0" vert="horz">
            <a:spAutoFit/>
          </a:bodyPr>
          <a:lstStyle/>
          <a:p>
            <a:pPr algn="ctr" marL="13970" marR="6350" indent="-635">
              <a:lnSpc>
                <a:spcPts val="340"/>
              </a:lnSpc>
              <a:spcBef>
                <a:spcPts val="165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INFORMAR</a:t>
            </a:r>
            <a:r>
              <a:rPr dirty="0" sz="300" spc="2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DENUNCIANTE</a:t>
            </a:r>
            <a:r>
              <a:rPr dirty="0" sz="300" spc="2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QUE</a:t>
            </a:r>
            <a:r>
              <a:rPr dirty="0" sz="300" spc="2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NÃO</a:t>
            </a:r>
            <a:r>
              <a:rPr dirty="0" sz="300" spc="2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SERÁ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POSSÍVEL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PROSSEGUIR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COM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TRATAMENTO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DA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DENÚNCIA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POR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FALTA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INFORMAÇÕES PARA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APURAÇÃO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38" name="object 238" descr=""/>
          <p:cNvGrpSpPr/>
          <p:nvPr/>
        </p:nvGrpSpPr>
        <p:grpSpPr>
          <a:xfrm>
            <a:off x="9962956" y="4849231"/>
            <a:ext cx="1145540" cy="269875"/>
            <a:chOff x="9962956" y="4849231"/>
            <a:chExt cx="1145540" cy="269875"/>
          </a:xfrm>
        </p:grpSpPr>
        <p:sp>
          <p:nvSpPr>
            <p:cNvPr id="239" name="object 239" descr=""/>
            <p:cNvSpPr/>
            <p:nvPr/>
          </p:nvSpPr>
          <p:spPr>
            <a:xfrm>
              <a:off x="9964861" y="4861436"/>
              <a:ext cx="1141730" cy="255904"/>
            </a:xfrm>
            <a:custGeom>
              <a:avLst/>
              <a:gdLst/>
              <a:ahLst/>
              <a:cxnLst/>
              <a:rect l="l" t="t" r="r" b="b"/>
              <a:pathLst>
                <a:path w="1141729" h="255904">
                  <a:moveTo>
                    <a:pt x="0" y="255590"/>
                  </a:moveTo>
                  <a:lnTo>
                    <a:pt x="0" y="12942"/>
                  </a:lnTo>
                  <a:lnTo>
                    <a:pt x="0" y="4316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72626" y="0"/>
                  </a:lnTo>
                </a:path>
                <a:path w="1141729" h="255904">
                  <a:moveTo>
                    <a:pt x="161859" y="0"/>
                  </a:moveTo>
                  <a:lnTo>
                    <a:pt x="1141605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0" name="object 240" descr=""/>
            <p:cNvSpPr/>
            <p:nvPr/>
          </p:nvSpPr>
          <p:spPr>
            <a:xfrm>
              <a:off x="11085871" y="4849231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1" name="object 241" descr=""/>
          <p:cNvSpPr txBox="1"/>
          <p:nvPr/>
        </p:nvSpPr>
        <p:spPr>
          <a:xfrm>
            <a:off x="10028038" y="4820988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33333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42" name="object 242" descr=""/>
          <p:cNvGrpSpPr/>
          <p:nvPr/>
        </p:nvGrpSpPr>
        <p:grpSpPr>
          <a:xfrm>
            <a:off x="10733743" y="4849231"/>
            <a:ext cx="1390650" cy="661670"/>
            <a:chOff x="10733743" y="4849231"/>
            <a:chExt cx="1390650" cy="661670"/>
          </a:xfrm>
        </p:grpSpPr>
        <p:sp>
          <p:nvSpPr>
            <p:cNvPr id="243" name="object 243" descr=""/>
            <p:cNvSpPr/>
            <p:nvPr/>
          </p:nvSpPr>
          <p:spPr>
            <a:xfrm>
              <a:off x="10733743" y="5125975"/>
              <a:ext cx="650240" cy="384810"/>
            </a:xfrm>
            <a:custGeom>
              <a:avLst/>
              <a:gdLst/>
              <a:ahLst/>
              <a:cxnLst/>
              <a:rect l="l" t="t" r="r" b="b"/>
              <a:pathLst>
                <a:path w="650240" h="384810">
                  <a:moveTo>
                    <a:pt x="325086" y="0"/>
                  </a:moveTo>
                  <a:lnTo>
                    <a:pt x="0" y="192291"/>
                  </a:lnTo>
                  <a:lnTo>
                    <a:pt x="325086" y="384582"/>
                  </a:lnTo>
                  <a:lnTo>
                    <a:pt x="650167" y="192291"/>
                  </a:lnTo>
                  <a:lnTo>
                    <a:pt x="325086" y="0"/>
                  </a:lnTo>
                  <a:close/>
                </a:path>
              </a:pathLst>
            </a:custGeom>
            <a:solidFill>
              <a:srgbClr val="FF64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4" name="object 244" descr=""/>
            <p:cNvSpPr/>
            <p:nvPr/>
          </p:nvSpPr>
          <p:spPr>
            <a:xfrm>
              <a:off x="11958708" y="4861437"/>
              <a:ext cx="149225" cy="0"/>
            </a:xfrm>
            <a:custGeom>
              <a:avLst/>
              <a:gdLst/>
              <a:ahLst/>
              <a:cxnLst/>
              <a:rect l="l" t="t" r="r" b="b"/>
              <a:pathLst>
                <a:path w="149225" h="0">
                  <a:moveTo>
                    <a:pt x="0" y="0"/>
                  </a:moveTo>
                  <a:lnTo>
                    <a:pt x="81937" y="0"/>
                  </a:lnTo>
                  <a:lnTo>
                    <a:pt x="148687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5" name="object 245" descr=""/>
            <p:cNvSpPr/>
            <p:nvPr/>
          </p:nvSpPr>
          <p:spPr>
            <a:xfrm>
              <a:off x="12103278" y="4849231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6" name="object 246" descr=""/>
          <p:cNvSpPr txBox="1"/>
          <p:nvPr/>
        </p:nvSpPr>
        <p:spPr>
          <a:xfrm>
            <a:off x="10894325" y="5218198"/>
            <a:ext cx="329565" cy="203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HÁ</a:t>
            </a:r>
            <a:r>
              <a:rPr dirty="0" sz="3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ELEMENTOS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SUFICIENTES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FFFFFF"/>
                </a:solidFill>
                <a:latin typeface="Arial"/>
                <a:cs typeface="Arial"/>
              </a:rPr>
              <a:t>PARA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APURAÇÃO?</a:t>
            </a:r>
            <a:endParaRPr sz="300">
              <a:latin typeface="Arial"/>
              <a:cs typeface="Arial"/>
            </a:endParaRPr>
          </a:p>
        </p:txBody>
      </p:sp>
      <p:sp>
        <p:nvSpPr>
          <p:cNvPr id="247" name="object 247" descr=""/>
          <p:cNvSpPr/>
          <p:nvPr/>
        </p:nvSpPr>
        <p:spPr>
          <a:xfrm>
            <a:off x="10208366" y="5197499"/>
            <a:ext cx="396240" cy="241935"/>
          </a:xfrm>
          <a:custGeom>
            <a:avLst/>
            <a:gdLst/>
            <a:ahLst/>
            <a:cxnLst/>
            <a:rect l="l" t="t" r="r" b="b"/>
            <a:pathLst>
              <a:path w="396240" h="241935">
                <a:moveTo>
                  <a:pt x="396224" y="0"/>
                </a:moveTo>
                <a:lnTo>
                  <a:pt x="0" y="0"/>
                </a:lnTo>
                <a:lnTo>
                  <a:pt x="0" y="241746"/>
                </a:lnTo>
                <a:lnTo>
                  <a:pt x="396224" y="241746"/>
                </a:lnTo>
                <a:lnTo>
                  <a:pt x="396224" y="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8" name="object 248" descr=""/>
          <p:cNvSpPr txBox="1"/>
          <p:nvPr/>
        </p:nvSpPr>
        <p:spPr>
          <a:xfrm>
            <a:off x="10208366" y="5197499"/>
            <a:ext cx="396240" cy="24193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50">
              <a:latin typeface="Times New Roman"/>
              <a:cs typeface="Times New Roman"/>
            </a:endParaRPr>
          </a:p>
          <a:p>
            <a:pPr algn="ctr" marL="23495" marR="15875" indent="-635">
              <a:lnSpc>
                <a:spcPts val="340"/>
              </a:lnSpc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NOVA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ANÁLISE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PRÉVIA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(AUTORIA,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MATERIALIDADE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RELEVÂNCIA)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49" name="object 249" descr=""/>
          <p:cNvGrpSpPr/>
          <p:nvPr/>
        </p:nvGrpSpPr>
        <p:grpSpPr>
          <a:xfrm>
            <a:off x="11220609" y="4965405"/>
            <a:ext cx="323850" cy="259079"/>
            <a:chOff x="11220609" y="4965405"/>
            <a:chExt cx="323850" cy="259079"/>
          </a:xfrm>
        </p:grpSpPr>
        <p:sp>
          <p:nvSpPr>
            <p:cNvPr id="250" name="object 250" descr=""/>
            <p:cNvSpPr/>
            <p:nvPr/>
          </p:nvSpPr>
          <p:spPr>
            <a:xfrm>
              <a:off x="11222514" y="5222113"/>
              <a:ext cx="75565" cy="0"/>
            </a:xfrm>
            <a:custGeom>
              <a:avLst/>
              <a:gdLst/>
              <a:ahLst/>
              <a:cxnLst/>
              <a:rect l="l" t="t" r="r" b="b"/>
              <a:pathLst>
                <a:path w="75565" h="0">
                  <a:moveTo>
                    <a:pt x="0" y="0"/>
                  </a:moveTo>
                  <a:lnTo>
                    <a:pt x="75567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51" name="object 25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385690" y="4965405"/>
              <a:ext cx="158291" cy="258326"/>
            </a:xfrm>
            <a:prstGeom prst="rect">
              <a:avLst/>
            </a:prstGeom>
          </p:spPr>
        </p:pic>
      </p:grpSp>
      <p:sp>
        <p:nvSpPr>
          <p:cNvPr id="252" name="object 252" descr=""/>
          <p:cNvSpPr txBox="1"/>
          <p:nvPr/>
        </p:nvSpPr>
        <p:spPr>
          <a:xfrm>
            <a:off x="11288614" y="5181658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33333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53" name="object 253" descr=""/>
          <p:cNvGrpSpPr/>
          <p:nvPr/>
        </p:nvGrpSpPr>
        <p:grpSpPr>
          <a:xfrm>
            <a:off x="11220609" y="5412523"/>
            <a:ext cx="408940" cy="164465"/>
            <a:chOff x="11220609" y="5412523"/>
            <a:chExt cx="408940" cy="164465"/>
          </a:xfrm>
        </p:grpSpPr>
        <p:sp>
          <p:nvSpPr>
            <p:cNvPr id="254" name="object 254" descr=""/>
            <p:cNvSpPr/>
            <p:nvPr/>
          </p:nvSpPr>
          <p:spPr>
            <a:xfrm>
              <a:off x="11222514" y="5414428"/>
              <a:ext cx="83820" cy="0"/>
            </a:xfrm>
            <a:custGeom>
              <a:avLst/>
              <a:gdLst/>
              <a:ahLst/>
              <a:cxnLst/>
              <a:rect l="l" t="t" r="r" b="b"/>
              <a:pathLst>
                <a:path w="83820" h="0">
                  <a:moveTo>
                    <a:pt x="0" y="0"/>
                  </a:moveTo>
                  <a:lnTo>
                    <a:pt x="83745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55" name="object 255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1377225" y="5412810"/>
              <a:ext cx="251913" cy="163596"/>
            </a:xfrm>
            <a:prstGeom prst="rect">
              <a:avLst/>
            </a:prstGeom>
          </p:spPr>
        </p:pic>
      </p:grpSp>
      <p:sp>
        <p:nvSpPr>
          <p:cNvPr id="256" name="object 256" descr=""/>
          <p:cNvSpPr txBox="1"/>
          <p:nvPr/>
        </p:nvSpPr>
        <p:spPr>
          <a:xfrm>
            <a:off x="11296776" y="5373984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33333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57" name="object 257" descr=""/>
          <p:cNvGrpSpPr/>
          <p:nvPr/>
        </p:nvGrpSpPr>
        <p:grpSpPr>
          <a:xfrm>
            <a:off x="3832056" y="5306071"/>
            <a:ext cx="15459075" cy="3168015"/>
            <a:chOff x="3832056" y="5306071"/>
            <a:chExt cx="15459075" cy="3168015"/>
          </a:xfrm>
        </p:grpSpPr>
        <p:sp>
          <p:nvSpPr>
            <p:cNvPr id="258" name="object 258" descr=""/>
            <p:cNvSpPr/>
            <p:nvPr/>
          </p:nvSpPr>
          <p:spPr>
            <a:xfrm>
              <a:off x="3832056" y="7858243"/>
              <a:ext cx="844550" cy="615950"/>
            </a:xfrm>
            <a:custGeom>
              <a:avLst/>
              <a:gdLst/>
              <a:ahLst/>
              <a:cxnLst/>
              <a:rect l="l" t="t" r="r" b="b"/>
              <a:pathLst>
                <a:path w="844550" h="615950">
                  <a:moveTo>
                    <a:pt x="844375" y="0"/>
                  </a:moveTo>
                  <a:lnTo>
                    <a:pt x="0" y="0"/>
                  </a:lnTo>
                  <a:lnTo>
                    <a:pt x="0" y="615374"/>
                  </a:lnTo>
                  <a:lnTo>
                    <a:pt x="844375" y="615374"/>
                  </a:lnTo>
                  <a:lnTo>
                    <a:pt x="844375" y="0"/>
                  </a:lnTo>
                  <a:close/>
                </a:path>
              </a:pathLst>
            </a:custGeom>
            <a:solidFill>
              <a:srgbClr val="FDF44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9" name="object 259" descr=""/>
            <p:cNvSpPr/>
            <p:nvPr/>
          </p:nvSpPr>
          <p:spPr>
            <a:xfrm>
              <a:off x="10605941" y="5318276"/>
              <a:ext cx="111760" cy="0"/>
            </a:xfrm>
            <a:custGeom>
              <a:avLst/>
              <a:gdLst/>
              <a:ahLst/>
              <a:cxnLst/>
              <a:rect l="l" t="t" r="r" b="b"/>
              <a:pathLst>
                <a:path w="111759" h="0">
                  <a:moveTo>
                    <a:pt x="0" y="0"/>
                  </a:moveTo>
                  <a:lnTo>
                    <a:pt x="111213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0" name="object 260" descr=""/>
            <p:cNvSpPr/>
            <p:nvPr/>
          </p:nvSpPr>
          <p:spPr>
            <a:xfrm>
              <a:off x="10713039" y="5306071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1" name="object 261" descr=""/>
            <p:cNvSpPr/>
            <p:nvPr/>
          </p:nvSpPr>
          <p:spPr>
            <a:xfrm>
              <a:off x="19211438" y="5564813"/>
              <a:ext cx="63500" cy="0"/>
            </a:xfrm>
            <a:custGeom>
              <a:avLst/>
              <a:gdLst/>
              <a:ahLst/>
              <a:cxnLst/>
              <a:rect l="l" t="t" r="r" b="b"/>
              <a:pathLst>
                <a:path w="63500" h="0">
                  <a:moveTo>
                    <a:pt x="0" y="0"/>
                  </a:moveTo>
                  <a:lnTo>
                    <a:pt x="63108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2" name="object 262" descr=""/>
            <p:cNvSpPr/>
            <p:nvPr/>
          </p:nvSpPr>
          <p:spPr>
            <a:xfrm>
              <a:off x="19270427" y="555260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1"/>
                  </a:lnTo>
                  <a:lnTo>
                    <a:pt x="20590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3" name="object 263" descr=""/>
          <p:cNvSpPr txBox="1"/>
          <p:nvPr/>
        </p:nvSpPr>
        <p:spPr>
          <a:xfrm>
            <a:off x="3832056" y="7858244"/>
            <a:ext cx="844550" cy="615950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300">
              <a:latin typeface="Times New Roman"/>
              <a:cs typeface="Times New Roman"/>
            </a:endParaRPr>
          </a:p>
          <a:p>
            <a:pPr marL="50800" marR="43180" indent="217170">
              <a:lnSpc>
                <a:spcPts val="340"/>
              </a:lnSpc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classificada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como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'COMUNICAÇÃO</a:t>
            </a:r>
            <a:r>
              <a:rPr dirty="0" sz="300" spc="3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4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IRREGULARIDADE</a:t>
            </a:r>
            <a:r>
              <a:rPr dirty="0" sz="300" spc="4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'</a:t>
            </a:r>
            <a:endParaRPr sz="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">
              <a:latin typeface="Arial"/>
              <a:cs typeface="Arial"/>
            </a:endParaRPr>
          </a:p>
          <a:p>
            <a:pPr algn="just" marL="356235" marR="71120" indent="-277495">
              <a:lnSpc>
                <a:spcPts val="340"/>
              </a:lnSpc>
              <a:spcBef>
                <a:spcPts val="5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Não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é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considerada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manifestação,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que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implica:</a:t>
            </a:r>
            <a:endParaRPr sz="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">
              <a:latin typeface="Arial"/>
              <a:cs typeface="Arial"/>
            </a:endParaRPr>
          </a:p>
          <a:p>
            <a:pPr algn="just" marL="116205" marR="62865" indent="-46355">
              <a:lnSpc>
                <a:spcPts val="340"/>
              </a:lnSpc>
              <a:buAutoNum type="arabicPlain"/>
              <a:tabLst>
                <a:tab pos="293370" algn="l"/>
              </a:tabLst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não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ser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passível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acompanhamento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	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pelo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seu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autor;</a:t>
            </a:r>
            <a:endParaRPr sz="300">
              <a:latin typeface="Arial"/>
              <a:cs typeface="Arial"/>
            </a:endParaRPr>
          </a:p>
          <a:p>
            <a:pPr algn="just" marL="122555" indent="-45720">
              <a:lnSpc>
                <a:spcPts val="330"/>
              </a:lnSpc>
              <a:buAutoNum type="arabicPlain"/>
              <a:tabLst>
                <a:tab pos="123189" algn="l"/>
              </a:tabLst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não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dar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direito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resposta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conclusiva;</a:t>
            </a:r>
            <a:endParaRPr sz="300">
              <a:latin typeface="Arial"/>
              <a:cs typeface="Arial"/>
            </a:endParaRPr>
          </a:p>
          <a:p>
            <a:pPr algn="just" marL="130175" marR="115570" indent="-7620">
              <a:lnSpc>
                <a:spcPts val="340"/>
              </a:lnSpc>
              <a:spcBef>
                <a:spcPts val="20"/>
              </a:spcBef>
              <a:buAutoNum type="arabicPlain"/>
              <a:tabLst>
                <a:tab pos="168910" algn="l"/>
              </a:tabLst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não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poder,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por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si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só,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dar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início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procedimento</a:t>
            </a:r>
            <a:r>
              <a:rPr dirty="0" sz="300" spc="5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punitivo,</a:t>
            </a:r>
            <a:r>
              <a:rPr dirty="0" sz="300" spc="5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somente</a:t>
            </a:r>
            <a:r>
              <a:rPr dirty="0" sz="300" spc="5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investigação</a:t>
            </a:r>
            <a:r>
              <a:rPr dirty="0" sz="300" spc="7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preliminar</a:t>
            </a:r>
            <a:r>
              <a:rPr dirty="0" sz="300" spc="7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sigilosa.</a:t>
            </a:r>
            <a:endParaRPr sz="300">
              <a:latin typeface="Arial"/>
              <a:cs typeface="Arial"/>
            </a:endParaRPr>
          </a:p>
        </p:txBody>
      </p:sp>
      <p:sp>
        <p:nvSpPr>
          <p:cNvPr id="264" name="object 264" descr=""/>
          <p:cNvSpPr txBox="1"/>
          <p:nvPr/>
        </p:nvSpPr>
        <p:spPr>
          <a:xfrm>
            <a:off x="18843783" y="5706574"/>
            <a:ext cx="263525" cy="284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1500"/>
              </a:lnSpc>
              <a:spcBef>
                <a:spcPts val="95"/>
              </a:spcBef>
            </a:pP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A</a:t>
            </a:r>
            <a:r>
              <a:rPr dirty="0" sz="150" spc="65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resposta</a:t>
            </a:r>
            <a:r>
              <a:rPr dirty="0" sz="150" spc="65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8FD14F"/>
                </a:solidFill>
                <a:latin typeface="Arial"/>
                <a:cs typeface="Arial"/>
              </a:rPr>
              <a:t>conclusiva</a:t>
            </a:r>
            <a:r>
              <a:rPr dirty="0" sz="150" spc="50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deve</a:t>
            </a:r>
            <a:r>
              <a:rPr dirty="0" sz="150" spc="4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ser</a:t>
            </a:r>
            <a:r>
              <a:rPr dirty="0" sz="150" spc="45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dada</a:t>
            </a:r>
            <a:r>
              <a:rPr dirty="0" sz="150" spc="4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no</a:t>
            </a:r>
            <a:r>
              <a:rPr dirty="0" sz="150" spc="45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8FD14F"/>
                </a:solidFill>
                <a:latin typeface="Arial"/>
                <a:cs typeface="Arial"/>
              </a:rPr>
              <a:t>prazo</a:t>
            </a:r>
            <a:r>
              <a:rPr dirty="0" sz="150" spc="50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de</a:t>
            </a:r>
            <a:r>
              <a:rPr dirty="0" sz="150" spc="3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30</a:t>
            </a:r>
            <a:r>
              <a:rPr dirty="0" sz="150" spc="35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dias</a:t>
            </a:r>
            <a:r>
              <a:rPr dirty="0" sz="150" spc="35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após</a:t>
            </a:r>
            <a:r>
              <a:rPr dirty="0" sz="150" spc="3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a</a:t>
            </a:r>
            <a:r>
              <a:rPr dirty="0" sz="150" spc="35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 spc="-20">
                <a:solidFill>
                  <a:srgbClr val="8FD14F"/>
                </a:solidFill>
                <a:latin typeface="Arial"/>
                <a:cs typeface="Arial"/>
              </a:rPr>
              <a:t>data</a:t>
            </a:r>
            <a:r>
              <a:rPr dirty="0" sz="150" spc="50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do</a:t>
            </a:r>
            <a:r>
              <a:rPr dirty="0" sz="150" spc="9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recebimento</a:t>
            </a:r>
            <a:r>
              <a:rPr dirty="0" sz="150" spc="9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8FD14F"/>
                </a:solidFill>
                <a:latin typeface="Arial"/>
                <a:cs typeface="Arial"/>
              </a:rPr>
              <a:t>da</a:t>
            </a:r>
            <a:r>
              <a:rPr dirty="0" sz="150" spc="50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denúncia,</a:t>
            </a:r>
            <a:r>
              <a:rPr dirty="0" sz="150" spc="8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8FD14F"/>
                </a:solidFill>
                <a:latin typeface="Arial"/>
                <a:cs typeface="Arial"/>
              </a:rPr>
              <a:t>prorrogável</a:t>
            </a:r>
            <a:r>
              <a:rPr dirty="0" sz="150" spc="50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por</a:t>
            </a:r>
            <a:r>
              <a:rPr dirty="0" sz="150" spc="35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igual</a:t>
            </a:r>
            <a:r>
              <a:rPr dirty="0" sz="150" spc="4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8FD14F"/>
                </a:solidFill>
                <a:latin typeface="Arial"/>
                <a:cs typeface="Arial"/>
              </a:rPr>
              <a:t>período</a:t>
            </a:r>
            <a:r>
              <a:rPr dirty="0" sz="150" spc="50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mediante</a:t>
            </a:r>
            <a:r>
              <a:rPr dirty="0" sz="150" spc="6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justi</a:t>
            </a:r>
            <a:r>
              <a:rPr dirty="0" sz="150" spc="145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ﬁ</a:t>
            </a:r>
            <a:r>
              <a:rPr dirty="0" sz="150" spc="-2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8FD14F"/>
                </a:solidFill>
                <a:latin typeface="Arial"/>
                <a:cs typeface="Arial"/>
              </a:rPr>
              <a:t>cativa</a:t>
            </a:r>
            <a:r>
              <a:rPr dirty="0" sz="150" spc="50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8FD14F"/>
                </a:solidFill>
                <a:latin typeface="Arial"/>
                <a:cs typeface="Arial"/>
              </a:rPr>
              <a:t>expressa.</a:t>
            </a:r>
            <a:endParaRPr sz="150">
              <a:latin typeface="Arial"/>
              <a:cs typeface="Arial"/>
            </a:endParaRPr>
          </a:p>
        </p:txBody>
      </p:sp>
      <p:sp>
        <p:nvSpPr>
          <p:cNvPr id="265" name="object 265" descr=""/>
          <p:cNvSpPr/>
          <p:nvPr/>
        </p:nvSpPr>
        <p:spPr>
          <a:xfrm>
            <a:off x="6288634" y="5367770"/>
            <a:ext cx="533400" cy="384810"/>
          </a:xfrm>
          <a:custGeom>
            <a:avLst/>
            <a:gdLst/>
            <a:ahLst/>
            <a:cxnLst/>
            <a:rect l="l" t="t" r="r" b="b"/>
            <a:pathLst>
              <a:path w="533400" h="384810">
                <a:moveTo>
                  <a:pt x="266593" y="0"/>
                </a:moveTo>
                <a:lnTo>
                  <a:pt x="0" y="192297"/>
                </a:lnTo>
                <a:lnTo>
                  <a:pt x="266593" y="384588"/>
                </a:lnTo>
                <a:lnTo>
                  <a:pt x="533186" y="192297"/>
                </a:lnTo>
                <a:lnTo>
                  <a:pt x="266593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6" name="object 266" descr=""/>
          <p:cNvSpPr txBox="1"/>
          <p:nvPr/>
        </p:nvSpPr>
        <p:spPr>
          <a:xfrm>
            <a:off x="6422783" y="5481848"/>
            <a:ext cx="265430" cy="1593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 marR="5080" indent="15875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VEIO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FFFFFF"/>
                </a:solidFill>
                <a:latin typeface="Arial"/>
                <a:cs typeface="Arial"/>
              </a:rPr>
              <a:t>PELO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SISTEMA</a:t>
            </a:r>
            <a:r>
              <a:rPr dirty="0" sz="3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OUVIDORIA?</a:t>
            </a:r>
            <a:endParaRPr sz="300">
              <a:latin typeface="Arial"/>
              <a:cs typeface="Arial"/>
            </a:endParaRPr>
          </a:p>
        </p:txBody>
      </p:sp>
      <p:sp>
        <p:nvSpPr>
          <p:cNvPr id="267" name="object 267" descr=""/>
          <p:cNvSpPr txBox="1"/>
          <p:nvPr/>
        </p:nvSpPr>
        <p:spPr>
          <a:xfrm>
            <a:off x="6650568" y="4592399"/>
            <a:ext cx="456565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15875" rIns="0" bIns="0" rtlCol="0" vert="horz">
            <a:spAutoFit/>
          </a:bodyPr>
          <a:lstStyle/>
          <a:p>
            <a:pPr algn="ctr" marL="31115" marR="20955" indent="-2540">
              <a:lnSpc>
                <a:spcPts val="340"/>
              </a:lnSpc>
              <a:spcBef>
                <a:spcPts val="125"/>
              </a:spcBef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SOLICITAR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AUTORIZAÇÃO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AO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DENUNCIANTE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PARA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CADASTRAR</a:t>
            </a:r>
            <a:r>
              <a:rPr dirty="0" sz="300" spc="6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COMO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MANIFESTAÇÃO</a:t>
            </a:r>
            <a:endParaRPr sz="300">
              <a:latin typeface="Arial"/>
              <a:cs typeface="Arial"/>
            </a:endParaRPr>
          </a:p>
        </p:txBody>
      </p:sp>
      <p:sp>
        <p:nvSpPr>
          <p:cNvPr id="268" name="object 268" descr=""/>
          <p:cNvSpPr/>
          <p:nvPr/>
        </p:nvSpPr>
        <p:spPr>
          <a:xfrm>
            <a:off x="7325887" y="4561145"/>
            <a:ext cx="344170" cy="304800"/>
          </a:xfrm>
          <a:custGeom>
            <a:avLst/>
            <a:gdLst/>
            <a:ahLst/>
            <a:cxnLst/>
            <a:rect l="l" t="t" r="r" b="b"/>
            <a:pathLst>
              <a:path w="344170" h="304800">
                <a:moveTo>
                  <a:pt x="171969" y="0"/>
                </a:moveTo>
                <a:lnTo>
                  <a:pt x="0" y="152149"/>
                </a:lnTo>
                <a:lnTo>
                  <a:pt x="171969" y="304305"/>
                </a:lnTo>
                <a:lnTo>
                  <a:pt x="343945" y="152149"/>
                </a:lnTo>
                <a:lnTo>
                  <a:pt x="171969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9" name="object 269" descr=""/>
          <p:cNvSpPr txBox="1"/>
          <p:nvPr/>
        </p:nvSpPr>
        <p:spPr>
          <a:xfrm>
            <a:off x="7412153" y="4656916"/>
            <a:ext cx="171450" cy="11620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0955" marR="5080" indent="-8890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AUTORI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ZADO?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70" name="object 270" descr=""/>
          <p:cNvGrpSpPr/>
          <p:nvPr/>
        </p:nvGrpSpPr>
        <p:grpSpPr>
          <a:xfrm>
            <a:off x="6553208" y="4700977"/>
            <a:ext cx="99695" cy="667385"/>
            <a:chOff x="6553208" y="4700977"/>
            <a:chExt cx="99695" cy="667385"/>
          </a:xfrm>
        </p:grpSpPr>
        <p:sp>
          <p:nvSpPr>
            <p:cNvPr id="271" name="object 271" descr=""/>
            <p:cNvSpPr/>
            <p:nvPr/>
          </p:nvSpPr>
          <p:spPr>
            <a:xfrm>
              <a:off x="6555113" y="4713183"/>
              <a:ext cx="95885" cy="653415"/>
            </a:xfrm>
            <a:custGeom>
              <a:avLst/>
              <a:gdLst/>
              <a:ahLst/>
              <a:cxnLst/>
              <a:rect l="l" t="t" r="r" b="b"/>
              <a:pathLst>
                <a:path w="95884" h="653414">
                  <a:moveTo>
                    <a:pt x="0" y="653193"/>
                  </a:moveTo>
                  <a:lnTo>
                    <a:pt x="0" y="12942"/>
                  </a:lnTo>
                  <a:lnTo>
                    <a:pt x="0" y="4316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95321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2" name="object 272" descr=""/>
            <p:cNvSpPr/>
            <p:nvPr/>
          </p:nvSpPr>
          <p:spPr>
            <a:xfrm>
              <a:off x="6629842" y="470097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3" name="object 273" descr=""/>
          <p:cNvSpPr txBox="1"/>
          <p:nvPr/>
        </p:nvSpPr>
        <p:spPr>
          <a:xfrm>
            <a:off x="6499418" y="5215396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03030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74" name="object 274" descr=""/>
          <p:cNvGrpSpPr/>
          <p:nvPr/>
        </p:nvGrpSpPr>
        <p:grpSpPr>
          <a:xfrm>
            <a:off x="7106409" y="4700977"/>
            <a:ext cx="489584" cy="332105"/>
            <a:chOff x="7106409" y="4700977"/>
            <a:chExt cx="489584" cy="332105"/>
          </a:xfrm>
        </p:grpSpPr>
        <p:sp>
          <p:nvSpPr>
            <p:cNvPr id="275" name="object 275" descr=""/>
            <p:cNvSpPr/>
            <p:nvPr/>
          </p:nvSpPr>
          <p:spPr>
            <a:xfrm>
              <a:off x="7108314" y="4713183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5" h="0">
                  <a:moveTo>
                    <a:pt x="0" y="0"/>
                  </a:moveTo>
                  <a:lnTo>
                    <a:pt x="201216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6" name="object 276" descr=""/>
            <p:cNvSpPr/>
            <p:nvPr/>
          </p:nvSpPr>
          <p:spPr>
            <a:xfrm>
              <a:off x="7305412" y="470097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7" name="object 277" descr=""/>
            <p:cNvSpPr/>
            <p:nvPr/>
          </p:nvSpPr>
          <p:spPr>
            <a:xfrm>
              <a:off x="7583600" y="4790736"/>
              <a:ext cx="635" cy="226060"/>
            </a:xfrm>
            <a:custGeom>
              <a:avLst/>
              <a:gdLst/>
              <a:ahLst/>
              <a:cxnLst/>
              <a:rect l="l" t="t" r="r" b="b"/>
              <a:pathLst>
                <a:path w="634" h="226060">
                  <a:moveTo>
                    <a:pt x="352" y="0"/>
                  </a:moveTo>
                  <a:lnTo>
                    <a:pt x="352" y="141905"/>
                  </a:lnTo>
                  <a:lnTo>
                    <a:pt x="292" y="142078"/>
                  </a:lnTo>
                  <a:lnTo>
                    <a:pt x="89" y="142078"/>
                  </a:lnTo>
                  <a:lnTo>
                    <a:pt x="0" y="225609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8" name="object 278" descr=""/>
            <p:cNvSpPr/>
            <p:nvPr/>
          </p:nvSpPr>
          <p:spPr>
            <a:xfrm>
              <a:off x="7571397" y="5012227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5" h="20954">
                  <a:moveTo>
                    <a:pt x="24417" y="0"/>
                  </a:moveTo>
                  <a:lnTo>
                    <a:pt x="0" y="0"/>
                  </a:lnTo>
                  <a:lnTo>
                    <a:pt x="12208" y="20590"/>
                  </a:lnTo>
                  <a:lnTo>
                    <a:pt x="24417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9" name="object 279" descr=""/>
          <p:cNvSpPr txBox="1"/>
          <p:nvPr/>
        </p:nvSpPr>
        <p:spPr>
          <a:xfrm>
            <a:off x="7536553" y="4837282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03030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sp>
        <p:nvSpPr>
          <p:cNvPr id="280" name="object 280" descr=""/>
          <p:cNvSpPr txBox="1"/>
          <p:nvPr/>
        </p:nvSpPr>
        <p:spPr>
          <a:xfrm>
            <a:off x="7973731" y="4876359"/>
            <a:ext cx="396240" cy="393700"/>
          </a:xfrm>
          <a:prstGeom prst="rect">
            <a:avLst/>
          </a:prstGeom>
          <a:solidFill>
            <a:srgbClr val="FFBEBE"/>
          </a:solidFill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300">
              <a:latin typeface="Times New Roman"/>
              <a:cs typeface="Times New Roman"/>
            </a:endParaRPr>
          </a:p>
          <a:p>
            <a:pPr algn="ctr" marL="34290" marR="26670">
              <a:lnSpc>
                <a:spcPts val="340"/>
              </a:lnSpc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INCLUIR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INFORMAÇÃO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SOBRE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NÃO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AUTORIZAÇÃO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TRAMITAR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COMO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DENÚNCIA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ANÔNIMA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81" name="object 281" descr=""/>
          <p:cNvGrpSpPr/>
          <p:nvPr/>
        </p:nvGrpSpPr>
        <p:grpSpPr>
          <a:xfrm>
            <a:off x="7581934" y="4615126"/>
            <a:ext cx="601980" cy="261620"/>
            <a:chOff x="7581934" y="4615126"/>
            <a:chExt cx="601980" cy="261620"/>
          </a:xfrm>
        </p:grpSpPr>
        <p:sp>
          <p:nvSpPr>
            <p:cNvPr id="282" name="object 282" descr=""/>
            <p:cNvSpPr/>
            <p:nvPr/>
          </p:nvSpPr>
          <p:spPr>
            <a:xfrm>
              <a:off x="7583839" y="4617031"/>
              <a:ext cx="588010" cy="243204"/>
            </a:xfrm>
            <a:custGeom>
              <a:avLst/>
              <a:gdLst/>
              <a:ahLst/>
              <a:cxnLst/>
              <a:rect l="l" t="t" r="r" b="b"/>
              <a:pathLst>
                <a:path w="588009" h="243204">
                  <a:moveTo>
                    <a:pt x="0" y="18775"/>
                  </a:moveTo>
                  <a:lnTo>
                    <a:pt x="0" y="9390"/>
                  </a:lnTo>
                  <a:lnTo>
                    <a:pt x="0" y="3128"/>
                  </a:lnTo>
                  <a:lnTo>
                    <a:pt x="3128" y="0"/>
                  </a:lnTo>
                  <a:lnTo>
                    <a:pt x="9390" y="0"/>
                  </a:lnTo>
                  <a:lnTo>
                    <a:pt x="184174" y="0"/>
                  </a:lnTo>
                </a:path>
                <a:path w="588009" h="243204">
                  <a:moveTo>
                    <a:pt x="587835" y="27735"/>
                  </a:moveTo>
                  <a:lnTo>
                    <a:pt x="587835" y="242749"/>
                  </a:lnTo>
                </a:path>
                <a:path w="588009" h="243204">
                  <a:moveTo>
                    <a:pt x="273407" y="0"/>
                  </a:moveTo>
                  <a:lnTo>
                    <a:pt x="574886" y="0"/>
                  </a:lnTo>
                  <a:lnTo>
                    <a:pt x="583518" y="0"/>
                  </a:lnTo>
                  <a:lnTo>
                    <a:pt x="587835" y="4316"/>
                  </a:lnTo>
                  <a:lnTo>
                    <a:pt x="587835" y="12942"/>
                  </a:lnTo>
                  <a:lnTo>
                    <a:pt x="587835" y="27735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3" name="object 283" descr=""/>
            <p:cNvSpPr/>
            <p:nvPr/>
          </p:nvSpPr>
          <p:spPr>
            <a:xfrm>
              <a:off x="8159461" y="4855659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5" h="20954">
                  <a:moveTo>
                    <a:pt x="24422" y="0"/>
                  </a:moveTo>
                  <a:lnTo>
                    <a:pt x="0" y="0"/>
                  </a:lnTo>
                  <a:lnTo>
                    <a:pt x="12214" y="20590"/>
                  </a:lnTo>
                  <a:lnTo>
                    <a:pt x="24422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4" name="object 284" descr=""/>
          <p:cNvSpPr txBox="1"/>
          <p:nvPr/>
        </p:nvSpPr>
        <p:spPr>
          <a:xfrm>
            <a:off x="7758548" y="4576585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03030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85" name="object 285" descr=""/>
          <p:cNvGrpSpPr/>
          <p:nvPr/>
        </p:nvGrpSpPr>
        <p:grpSpPr>
          <a:xfrm>
            <a:off x="6399594" y="4600678"/>
            <a:ext cx="13371830" cy="2875915"/>
            <a:chOff x="6399594" y="4600678"/>
            <a:chExt cx="13371830" cy="2875915"/>
          </a:xfrm>
        </p:grpSpPr>
        <p:sp>
          <p:nvSpPr>
            <p:cNvPr id="286" name="object 286" descr=""/>
            <p:cNvSpPr/>
            <p:nvPr/>
          </p:nvSpPr>
          <p:spPr>
            <a:xfrm>
              <a:off x="6411806" y="4602583"/>
              <a:ext cx="13357225" cy="2858135"/>
            </a:xfrm>
            <a:custGeom>
              <a:avLst/>
              <a:gdLst/>
              <a:ahLst/>
              <a:cxnLst/>
              <a:rect l="l" t="t" r="r" b="b"/>
              <a:pathLst>
                <a:path w="13357225" h="2858134">
                  <a:moveTo>
                    <a:pt x="1959367" y="470209"/>
                  </a:moveTo>
                  <a:lnTo>
                    <a:pt x="2041967" y="470209"/>
                  </a:lnTo>
                  <a:lnTo>
                    <a:pt x="2050599" y="470209"/>
                  </a:lnTo>
                  <a:lnTo>
                    <a:pt x="2054915" y="465893"/>
                  </a:lnTo>
                  <a:lnTo>
                    <a:pt x="2054915" y="457266"/>
                  </a:lnTo>
                  <a:lnTo>
                    <a:pt x="2054915" y="12942"/>
                  </a:lnTo>
                  <a:lnTo>
                    <a:pt x="2054915" y="4316"/>
                  </a:lnTo>
                  <a:lnTo>
                    <a:pt x="2059232" y="0"/>
                  </a:lnTo>
                  <a:lnTo>
                    <a:pt x="2067858" y="0"/>
                  </a:lnTo>
                  <a:lnTo>
                    <a:pt x="13344174" y="0"/>
                  </a:lnTo>
                  <a:lnTo>
                    <a:pt x="13352806" y="0"/>
                  </a:lnTo>
                  <a:lnTo>
                    <a:pt x="13357122" y="4316"/>
                  </a:lnTo>
                  <a:lnTo>
                    <a:pt x="13357122" y="12942"/>
                  </a:lnTo>
                  <a:lnTo>
                    <a:pt x="13357122" y="2628172"/>
                  </a:lnTo>
                  <a:lnTo>
                    <a:pt x="13357122" y="2636798"/>
                  </a:lnTo>
                  <a:lnTo>
                    <a:pt x="13352806" y="2641115"/>
                  </a:lnTo>
                  <a:lnTo>
                    <a:pt x="13344174" y="2641115"/>
                  </a:lnTo>
                  <a:lnTo>
                    <a:pt x="12942" y="2641115"/>
                  </a:lnTo>
                  <a:lnTo>
                    <a:pt x="4316" y="2641115"/>
                  </a:lnTo>
                  <a:lnTo>
                    <a:pt x="0" y="2645425"/>
                  </a:lnTo>
                  <a:lnTo>
                    <a:pt x="0" y="2654058"/>
                  </a:lnTo>
                  <a:lnTo>
                    <a:pt x="0" y="2857537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7" name="object 287" descr=""/>
            <p:cNvSpPr/>
            <p:nvPr/>
          </p:nvSpPr>
          <p:spPr>
            <a:xfrm>
              <a:off x="6399594" y="7455998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4" h="20954">
                  <a:moveTo>
                    <a:pt x="24422" y="0"/>
                  </a:moveTo>
                  <a:lnTo>
                    <a:pt x="0" y="0"/>
                  </a:lnTo>
                  <a:lnTo>
                    <a:pt x="12214" y="20590"/>
                  </a:lnTo>
                  <a:lnTo>
                    <a:pt x="24422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8" name="object 288" descr=""/>
          <p:cNvSpPr txBox="1"/>
          <p:nvPr/>
        </p:nvSpPr>
        <p:spPr>
          <a:xfrm>
            <a:off x="17801001" y="5088088"/>
            <a:ext cx="937260" cy="25082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ts val="340"/>
              </a:lnSpc>
              <a:spcBef>
                <a:spcPts val="160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ENCAMINHAR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OS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DADOS,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INFORMANDO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SOBRE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NECESSIDADE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QUE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SEJAM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ADOTADAS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AS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SALVAGUARDAS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NECESSÁRIAS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PARA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RESGUARDÁ-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LOS</a:t>
            </a:r>
            <a:r>
              <a:rPr dirty="0" sz="300" spc="2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DO</a:t>
            </a:r>
            <a:r>
              <a:rPr dirty="0" sz="300" spc="2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ACESSO</a:t>
            </a:r>
            <a:r>
              <a:rPr dirty="0" sz="300" spc="2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2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TERCEIROS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NÃO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AUTORIZADOS.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89" name="object 289" descr=""/>
          <p:cNvGrpSpPr/>
          <p:nvPr/>
        </p:nvGrpSpPr>
        <p:grpSpPr>
          <a:xfrm>
            <a:off x="17517457" y="5201154"/>
            <a:ext cx="285750" cy="226060"/>
            <a:chOff x="17517457" y="5201154"/>
            <a:chExt cx="285750" cy="226060"/>
          </a:xfrm>
        </p:grpSpPr>
        <p:sp>
          <p:nvSpPr>
            <p:cNvPr id="290" name="object 290" descr=""/>
            <p:cNvSpPr/>
            <p:nvPr/>
          </p:nvSpPr>
          <p:spPr>
            <a:xfrm>
              <a:off x="17519362" y="5213361"/>
              <a:ext cx="281940" cy="212090"/>
            </a:xfrm>
            <a:custGeom>
              <a:avLst/>
              <a:gdLst/>
              <a:ahLst/>
              <a:cxnLst/>
              <a:rect l="l" t="t" r="r" b="b"/>
              <a:pathLst>
                <a:path w="281940" h="212089">
                  <a:moveTo>
                    <a:pt x="0" y="211490"/>
                  </a:moveTo>
                  <a:lnTo>
                    <a:pt x="0" y="12942"/>
                  </a:lnTo>
                  <a:lnTo>
                    <a:pt x="0" y="4316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45915" y="0"/>
                  </a:lnTo>
                </a:path>
                <a:path w="281940" h="212089">
                  <a:moveTo>
                    <a:pt x="118497" y="0"/>
                  </a:moveTo>
                  <a:lnTo>
                    <a:pt x="281667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1" name="object 291" descr=""/>
            <p:cNvSpPr/>
            <p:nvPr/>
          </p:nvSpPr>
          <p:spPr>
            <a:xfrm>
              <a:off x="17780436" y="5201154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2" name="object 292" descr=""/>
          <p:cNvSpPr txBox="1"/>
          <p:nvPr/>
        </p:nvSpPr>
        <p:spPr>
          <a:xfrm>
            <a:off x="17555799" y="5172924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03030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93" name="object 293" descr=""/>
          <p:cNvGrpSpPr/>
          <p:nvPr/>
        </p:nvGrpSpPr>
        <p:grpSpPr>
          <a:xfrm>
            <a:off x="17842117" y="5552607"/>
            <a:ext cx="445134" cy="24765"/>
            <a:chOff x="17842117" y="5552607"/>
            <a:chExt cx="445134" cy="24765"/>
          </a:xfrm>
        </p:grpSpPr>
        <p:sp>
          <p:nvSpPr>
            <p:cNvPr id="294" name="object 294" descr=""/>
            <p:cNvSpPr/>
            <p:nvPr/>
          </p:nvSpPr>
          <p:spPr>
            <a:xfrm>
              <a:off x="17844022" y="5564813"/>
              <a:ext cx="426720" cy="0"/>
            </a:xfrm>
            <a:custGeom>
              <a:avLst/>
              <a:gdLst/>
              <a:ahLst/>
              <a:cxnLst/>
              <a:rect l="l" t="t" r="r" b="b"/>
              <a:pathLst>
                <a:path w="426719" h="0">
                  <a:moveTo>
                    <a:pt x="0" y="0"/>
                  </a:moveTo>
                  <a:lnTo>
                    <a:pt x="176373" y="0"/>
                  </a:lnTo>
                  <a:lnTo>
                    <a:pt x="426662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5" name="object 295" descr=""/>
            <p:cNvSpPr/>
            <p:nvPr/>
          </p:nvSpPr>
          <p:spPr>
            <a:xfrm>
              <a:off x="18266566" y="555260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6" name="object 296" descr=""/>
          <p:cNvSpPr txBox="1"/>
          <p:nvPr/>
        </p:nvSpPr>
        <p:spPr>
          <a:xfrm>
            <a:off x="17745321" y="5524378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03030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297" name="object 297" descr=""/>
          <p:cNvGrpSpPr/>
          <p:nvPr/>
        </p:nvGrpSpPr>
        <p:grpSpPr>
          <a:xfrm>
            <a:off x="4675884" y="5211458"/>
            <a:ext cx="14161769" cy="2966720"/>
            <a:chOff x="4675884" y="5211458"/>
            <a:chExt cx="14161769" cy="2966720"/>
          </a:xfrm>
        </p:grpSpPr>
        <p:sp>
          <p:nvSpPr>
            <p:cNvPr id="298" name="object 298" descr=""/>
            <p:cNvSpPr/>
            <p:nvPr/>
          </p:nvSpPr>
          <p:spPr>
            <a:xfrm>
              <a:off x="4677789" y="8165887"/>
              <a:ext cx="111760" cy="0"/>
            </a:xfrm>
            <a:custGeom>
              <a:avLst/>
              <a:gdLst/>
              <a:ahLst/>
              <a:cxnLst/>
              <a:rect l="l" t="t" r="r" b="b"/>
              <a:pathLst>
                <a:path w="111760" h="0">
                  <a:moveTo>
                    <a:pt x="0" y="0"/>
                  </a:moveTo>
                  <a:lnTo>
                    <a:pt x="111369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9" name="object 299" descr=""/>
            <p:cNvSpPr/>
            <p:nvPr/>
          </p:nvSpPr>
          <p:spPr>
            <a:xfrm>
              <a:off x="4785038" y="8153679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0" name="object 300" descr=""/>
            <p:cNvSpPr/>
            <p:nvPr/>
          </p:nvSpPr>
          <p:spPr>
            <a:xfrm>
              <a:off x="18739357" y="5213363"/>
              <a:ext cx="85725" cy="224154"/>
            </a:xfrm>
            <a:custGeom>
              <a:avLst/>
              <a:gdLst/>
              <a:ahLst/>
              <a:cxnLst/>
              <a:rect l="l" t="t" r="r" b="b"/>
              <a:pathLst>
                <a:path w="85725" h="224154">
                  <a:moveTo>
                    <a:pt x="0" y="0"/>
                  </a:moveTo>
                  <a:lnTo>
                    <a:pt x="72695" y="0"/>
                  </a:lnTo>
                  <a:lnTo>
                    <a:pt x="81322" y="0"/>
                  </a:lnTo>
                  <a:lnTo>
                    <a:pt x="85638" y="4316"/>
                  </a:lnTo>
                  <a:lnTo>
                    <a:pt x="85638" y="12942"/>
                  </a:lnTo>
                  <a:lnTo>
                    <a:pt x="85638" y="223967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1" name="object 301" descr=""/>
            <p:cNvSpPr/>
            <p:nvPr/>
          </p:nvSpPr>
          <p:spPr>
            <a:xfrm>
              <a:off x="18812785" y="5416740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5" h="20954">
                  <a:moveTo>
                    <a:pt x="24422" y="0"/>
                  </a:moveTo>
                  <a:lnTo>
                    <a:pt x="0" y="0"/>
                  </a:lnTo>
                  <a:lnTo>
                    <a:pt x="12214" y="20590"/>
                  </a:lnTo>
                  <a:lnTo>
                    <a:pt x="24422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2" name="object 302" descr=""/>
          <p:cNvSpPr txBox="1"/>
          <p:nvPr/>
        </p:nvSpPr>
        <p:spPr>
          <a:xfrm>
            <a:off x="3832056" y="7086905"/>
            <a:ext cx="844550" cy="615950"/>
          </a:xfrm>
          <a:prstGeom prst="rect">
            <a:avLst/>
          </a:prstGeom>
          <a:solidFill>
            <a:srgbClr val="FDF445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90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classificada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como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'DENÚNCIA'</a:t>
            </a:r>
            <a:endParaRPr sz="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É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considerada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manifestação,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que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implica:</a:t>
            </a:r>
            <a:endParaRPr sz="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0">
              <a:latin typeface="Arial"/>
              <a:cs typeface="Arial"/>
            </a:endParaRPr>
          </a:p>
          <a:p>
            <a:pPr algn="ctr" marL="65405" marR="58419" indent="46355">
              <a:lnSpc>
                <a:spcPts val="340"/>
              </a:lnSpc>
              <a:buAutoNum type="arabicPlain"/>
              <a:tabLst>
                <a:tab pos="111760" algn="l"/>
              </a:tabLst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ser</a:t>
            </a:r>
            <a:r>
              <a:rPr dirty="0" sz="300" spc="3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passível</a:t>
            </a:r>
            <a:r>
              <a:rPr dirty="0" sz="300" spc="4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4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acompanhamento</a:t>
            </a:r>
            <a:r>
              <a:rPr dirty="0" sz="300" spc="4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pelo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seu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autor;</a:t>
            </a:r>
            <a:endParaRPr sz="300">
              <a:latin typeface="Arial"/>
              <a:cs typeface="Arial"/>
            </a:endParaRPr>
          </a:p>
          <a:p>
            <a:pPr algn="ctr" marL="45085" indent="-45720">
              <a:lnSpc>
                <a:spcPts val="330"/>
              </a:lnSpc>
              <a:buAutoNum type="arabicPlain"/>
              <a:tabLst>
                <a:tab pos="45720" algn="l"/>
              </a:tabLst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dar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direito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resposta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conclusiva;</a:t>
            </a:r>
            <a:endParaRPr sz="300">
              <a:latin typeface="Arial"/>
              <a:cs typeface="Arial"/>
            </a:endParaRPr>
          </a:p>
          <a:p>
            <a:pPr algn="ctr" marL="37465" marR="30480" indent="46355">
              <a:lnSpc>
                <a:spcPts val="340"/>
              </a:lnSpc>
              <a:spcBef>
                <a:spcPts val="20"/>
              </a:spcBef>
              <a:buAutoNum type="arabicPlain"/>
              <a:tabLst>
                <a:tab pos="83820" algn="l"/>
              </a:tabLst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poder,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por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si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só,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dar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início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procedimento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2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apuração</a:t>
            </a:r>
            <a:r>
              <a:rPr dirty="0" sz="300" spc="3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punitivo.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03" name="object 303" descr=""/>
          <p:cNvGrpSpPr/>
          <p:nvPr/>
        </p:nvGrpSpPr>
        <p:grpSpPr>
          <a:xfrm>
            <a:off x="4252249" y="5357115"/>
            <a:ext cx="7940675" cy="1731010"/>
            <a:chOff x="4252249" y="5357115"/>
            <a:chExt cx="7940675" cy="1731010"/>
          </a:xfrm>
        </p:grpSpPr>
        <p:sp>
          <p:nvSpPr>
            <p:cNvPr id="304" name="object 304" descr=""/>
            <p:cNvSpPr/>
            <p:nvPr/>
          </p:nvSpPr>
          <p:spPr>
            <a:xfrm>
              <a:off x="4254154" y="6720534"/>
              <a:ext cx="476250" cy="365760"/>
            </a:xfrm>
            <a:custGeom>
              <a:avLst/>
              <a:gdLst/>
              <a:ahLst/>
              <a:cxnLst/>
              <a:rect l="l" t="t" r="r" b="b"/>
              <a:pathLst>
                <a:path w="476250" h="365759">
                  <a:moveTo>
                    <a:pt x="0" y="365168"/>
                  </a:moveTo>
                  <a:lnTo>
                    <a:pt x="0" y="12942"/>
                  </a:lnTo>
                  <a:lnTo>
                    <a:pt x="0" y="4310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475731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5" name="object 305" descr=""/>
            <p:cNvSpPr/>
            <p:nvPr/>
          </p:nvSpPr>
          <p:spPr>
            <a:xfrm>
              <a:off x="4709289" y="6708323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6" name="object 306" descr=""/>
            <p:cNvSpPr/>
            <p:nvPr/>
          </p:nvSpPr>
          <p:spPr>
            <a:xfrm>
              <a:off x="11629111" y="5357115"/>
              <a:ext cx="563880" cy="414655"/>
            </a:xfrm>
            <a:custGeom>
              <a:avLst/>
              <a:gdLst/>
              <a:ahLst/>
              <a:cxnLst/>
              <a:rect l="l" t="t" r="r" b="b"/>
              <a:pathLst>
                <a:path w="563879" h="414654">
                  <a:moveTo>
                    <a:pt x="281750" y="0"/>
                  </a:moveTo>
                  <a:lnTo>
                    <a:pt x="0" y="207049"/>
                  </a:lnTo>
                  <a:lnTo>
                    <a:pt x="281750" y="414098"/>
                  </a:lnTo>
                  <a:lnTo>
                    <a:pt x="563501" y="207049"/>
                  </a:lnTo>
                  <a:lnTo>
                    <a:pt x="281750" y="0"/>
                  </a:lnTo>
                  <a:close/>
                </a:path>
              </a:pathLst>
            </a:custGeom>
            <a:solidFill>
              <a:srgbClr val="FF6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7" name="object 307" descr=""/>
          <p:cNvSpPr txBox="1"/>
          <p:nvPr/>
        </p:nvSpPr>
        <p:spPr>
          <a:xfrm>
            <a:off x="11767963" y="5507783"/>
            <a:ext cx="286385" cy="11620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8575" marR="5080" indent="-16510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ENVOLVIDOS/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NATUREZA?</a:t>
            </a:r>
            <a:endParaRPr sz="300">
              <a:latin typeface="Arial"/>
              <a:cs typeface="Arial"/>
            </a:endParaRPr>
          </a:p>
        </p:txBody>
      </p:sp>
      <p:sp>
        <p:nvSpPr>
          <p:cNvPr id="308" name="object 308" descr=""/>
          <p:cNvSpPr txBox="1"/>
          <p:nvPr/>
        </p:nvSpPr>
        <p:spPr>
          <a:xfrm>
            <a:off x="12466690" y="5048525"/>
            <a:ext cx="396240" cy="16446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50">
              <a:latin typeface="Times New Roman"/>
              <a:cs typeface="Times New Roman"/>
            </a:endParaRPr>
          </a:p>
          <a:p>
            <a:pPr marL="16510" marR="8890" indent="59055">
              <a:lnSpc>
                <a:spcPts val="340"/>
              </a:lnSpc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INFORMAR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OUVIDORIA-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GERAL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09" name="object 309" descr=""/>
          <p:cNvGrpSpPr/>
          <p:nvPr/>
        </p:nvGrpSpPr>
        <p:grpSpPr>
          <a:xfrm>
            <a:off x="12190721" y="5118267"/>
            <a:ext cx="551180" cy="466725"/>
            <a:chOff x="12190721" y="5118267"/>
            <a:chExt cx="551180" cy="466725"/>
          </a:xfrm>
        </p:grpSpPr>
        <p:sp>
          <p:nvSpPr>
            <p:cNvPr id="310" name="object 310" descr=""/>
            <p:cNvSpPr/>
            <p:nvPr/>
          </p:nvSpPr>
          <p:spPr>
            <a:xfrm>
              <a:off x="12193920" y="5130473"/>
              <a:ext cx="256540" cy="433705"/>
            </a:xfrm>
            <a:custGeom>
              <a:avLst/>
              <a:gdLst/>
              <a:ahLst/>
              <a:cxnLst/>
              <a:rect l="l" t="t" r="r" b="b"/>
              <a:pathLst>
                <a:path w="256540" h="433704">
                  <a:moveTo>
                    <a:pt x="0" y="433608"/>
                  </a:moveTo>
                  <a:lnTo>
                    <a:pt x="122759" y="433608"/>
                  </a:lnTo>
                  <a:lnTo>
                    <a:pt x="131392" y="433608"/>
                  </a:lnTo>
                  <a:lnTo>
                    <a:pt x="135708" y="429291"/>
                  </a:lnTo>
                  <a:lnTo>
                    <a:pt x="135708" y="420665"/>
                  </a:lnTo>
                  <a:lnTo>
                    <a:pt x="135708" y="12942"/>
                  </a:lnTo>
                  <a:lnTo>
                    <a:pt x="135708" y="4316"/>
                  </a:lnTo>
                  <a:lnTo>
                    <a:pt x="140024" y="0"/>
                  </a:lnTo>
                  <a:lnTo>
                    <a:pt x="148651" y="0"/>
                  </a:lnTo>
                  <a:lnTo>
                    <a:pt x="256235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1" name="object 311" descr=""/>
            <p:cNvSpPr/>
            <p:nvPr/>
          </p:nvSpPr>
          <p:spPr>
            <a:xfrm>
              <a:off x="12446036" y="511826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2" name="object 312" descr=""/>
            <p:cNvSpPr/>
            <p:nvPr/>
          </p:nvSpPr>
          <p:spPr>
            <a:xfrm>
              <a:off x="12192626" y="5564103"/>
              <a:ext cx="537210" cy="16510"/>
            </a:xfrm>
            <a:custGeom>
              <a:avLst/>
              <a:gdLst/>
              <a:ahLst/>
              <a:cxnLst/>
              <a:rect l="l" t="t" r="r" b="b"/>
              <a:pathLst>
                <a:path w="537209" h="16510">
                  <a:moveTo>
                    <a:pt x="0" y="1295"/>
                  </a:moveTo>
                  <a:lnTo>
                    <a:pt x="0" y="650"/>
                  </a:lnTo>
                  <a:lnTo>
                    <a:pt x="0" y="214"/>
                  </a:lnTo>
                  <a:lnTo>
                    <a:pt x="214" y="0"/>
                  </a:lnTo>
                  <a:lnTo>
                    <a:pt x="644" y="0"/>
                  </a:lnTo>
                  <a:lnTo>
                    <a:pt x="233152" y="0"/>
                  </a:lnTo>
                </a:path>
                <a:path w="537209" h="16510">
                  <a:moveTo>
                    <a:pt x="394501" y="0"/>
                  </a:moveTo>
                  <a:lnTo>
                    <a:pt x="528697" y="0"/>
                  </a:lnTo>
                  <a:lnTo>
                    <a:pt x="534189" y="0"/>
                  </a:lnTo>
                  <a:lnTo>
                    <a:pt x="536929" y="2746"/>
                  </a:lnTo>
                  <a:lnTo>
                    <a:pt x="536929" y="8238"/>
                  </a:lnTo>
                  <a:lnTo>
                    <a:pt x="536929" y="16471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3" name="object 313" descr=""/>
            <p:cNvSpPr/>
            <p:nvPr/>
          </p:nvSpPr>
          <p:spPr>
            <a:xfrm>
              <a:off x="12717350" y="5564103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5" h="20954">
                  <a:moveTo>
                    <a:pt x="12208" y="0"/>
                  </a:moveTo>
                  <a:lnTo>
                    <a:pt x="0" y="20590"/>
                  </a:lnTo>
                  <a:lnTo>
                    <a:pt x="24417" y="20590"/>
                  </a:lnTo>
                  <a:lnTo>
                    <a:pt x="12208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4" name="object 314" descr=""/>
          <p:cNvSpPr txBox="1"/>
          <p:nvPr/>
        </p:nvSpPr>
        <p:spPr>
          <a:xfrm>
            <a:off x="12416296" y="5523655"/>
            <a:ext cx="19177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OUTROS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15" name="object 315" descr=""/>
          <p:cNvGrpSpPr/>
          <p:nvPr/>
        </p:nvGrpSpPr>
        <p:grpSpPr>
          <a:xfrm>
            <a:off x="8763690" y="5128569"/>
            <a:ext cx="4191635" cy="2877185"/>
            <a:chOff x="8763690" y="5128569"/>
            <a:chExt cx="4191635" cy="2877185"/>
          </a:xfrm>
        </p:grpSpPr>
        <p:sp>
          <p:nvSpPr>
            <p:cNvPr id="316" name="object 316" descr=""/>
            <p:cNvSpPr/>
            <p:nvPr/>
          </p:nvSpPr>
          <p:spPr>
            <a:xfrm>
              <a:off x="12864263" y="5130474"/>
              <a:ext cx="78740" cy="343535"/>
            </a:xfrm>
            <a:custGeom>
              <a:avLst/>
              <a:gdLst/>
              <a:ahLst/>
              <a:cxnLst/>
              <a:rect l="l" t="t" r="r" b="b"/>
              <a:pathLst>
                <a:path w="78740" h="343535">
                  <a:moveTo>
                    <a:pt x="0" y="0"/>
                  </a:moveTo>
                  <a:lnTo>
                    <a:pt x="65317" y="0"/>
                  </a:lnTo>
                  <a:lnTo>
                    <a:pt x="73949" y="0"/>
                  </a:lnTo>
                  <a:lnTo>
                    <a:pt x="78259" y="4316"/>
                  </a:lnTo>
                  <a:lnTo>
                    <a:pt x="78259" y="12942"/>
                  </a:lnTo>
                  <a:lnTo>
                    <a:pt x="78259" y="343085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7" name="object 317" descr=""/>
            <p:cNvSpPr/>
            <p:nvPr/>
          </p:nvSpPr>
          <p:spPr>
            <a:xfrm>
              <a:off x="12930319" y="5469443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5" h="20954">
                  <a:moveTo>
                    <a:pt x="24417" y="0"/>
                  </a:moveTo>
                  <a:lnTo>
                    <a:pt x="0" y="0"/>
                  </a:lnTo>
                  <a:lnTo>
                    <a:pt x="12208" y="20590"/>
                  </a:lnTo>
                  <a:lnTo>
                    <a:pt x="24417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8" name="object 318" descr=""/>
            <p:cNvSpPr/>
            <p:nvPr/>
          </p:nvSpPr>
          <p:spPr>
            <a:xfrm>
              <a:off x="8763690" y="7591107"/>
              <a:ext cx="585470" cy="414655"/>
            </a:xfrm>
            <a:custGeom>
              <a:avLst/>
              <a:gdLst/>
              <a:ahLst/>
              <a:cxnLst/>
              <a:rect l="l" t="t" r="r" b="b"/>
              <a:pathLst>
                <a:path w="585470" h="414654">
                  <a:moveTo>
                    <a:pt x="292580" y="0"/>
                  </a:moveTo>
                  <a:lnTo>
                    <a:pt x="0" y="207049"/>
                  </a:lnTo>
                  <a:lnTo>
                    <a:pt x="292580" y="414098"/>
                  </a:lnTo>
                  <a:lnTo>
                    <a:pt x="585154" y="207049"/>
                  </a:lnTo>
                  <a:lnTo>
                    <a:pt x="292580" y="0"/>
                  </a:lnTo>
                  <a:close/>
                </a:path>
              </a:pathLst>
            </a:custGeom>
            <a:solidFill>
              <a:srgbClr val="FF6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9" name="object 319" descr=""/>
          <p:cNvSpPr txBox="1"/>
          <p:nvPr/>
        </p:nvSpPr>
        <p:spPr>
          <a:xfrm>
            <a:off x="8913369" y="7741787"/>
            <a:ext cx="286385" cy="11620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8575" marR="5080" indent="-16510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ENVOLVIDOS/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NATUREZA?</a:t>
            </a:r>
            <a:endParaRPr sz="300">
              <a:latin typeface="Arial"/>
              <a:cs typeface="Arial"/>
            </a:endParaRPr>
          </a:p>
        </p:txBody>
      </p:sp>
      <p:sp>
        <p:nvSpPr>
          <p:cNvPr id="320" name="object 320" descr=""/>
          <p:cNvSpPr txBox="1"/>
          <p:nvPr/>
        </p:nvSpPr>
        <p:spPr>
          <a:xfrm>
            <a:off x="9433797" y="7272808"/>
            <a:ext cx="396240" cy="16446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50">
              <a:latin typeface="Times New Roman"/>
              <a:cs typeface="Times New Roman"/>
            </a:endParaRPr>
          </a:p>
          <a:p>
            <a:pPr marL="16510" marR="8890" indent="59055">
              <a:lnSpc>
                <a:spcPts val="340"/>
              </a:lnSpc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INFORMAR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OUVIDORIA-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GERAL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21" name="object 321" descr=""/>
          <p:cNvGrpSpPr/>
          <p:nvPr/>
        </p:nvGrpSpPr>
        <p:grpSpPr>
          <a:xfrm>
            <a:off x="9200469" y="7342782"/>
            <a:ext cx="530860" cy="468630"/>
            <a:chOff x="9200469" y="7342782"/>
            <a:chExt cx="530860" cy="468630"/>
          </a:xfrm>
        </p:grpSpPr>
        <p:sp>
          <p:nvSpPr>
            <p:cNvPr id="322" name="object 322" descr=""/>
            <p:cNvSpPr/>
            <p:nvPr/>
          </p:nvSpPr>
          <p:spPr>
            <a:xfrm>
              <a:off x="9202374" y="7354989"/>
              <a:ext cx="215265" cy="339725"/>
            </a:xfrm>
            <a:custGeom>
              <a:avLst/>
              <a:gdLst/>
              <a:ahLst/>
              <a:cxnLst/>
              <a:rect l="l" t="t" r="r" b="b"/>
              <a:pathLst>
                <a:path w="215265" h="339725">
                  <a:moveTo>
                    <a:pt x="1295" y="339706"/>
                  </a:moveTo>
                  <a:lnTo>
                    <a:pt x="650" y="339706"/>
                  </a:lnTo>
                  <a:lnTo>
                    <a:pt x="214" y="339706"/>
                  </a:lnTo>
                  <a:lnTo>
                    <a:pt x="0" y="339492"/>
                  </a:lnTo>
                  <a:lnTo>
                    <a:pt x="0" y="339062"/>
                  </a:lnTo>
                  <a:lnTo>
                    <a:pt x="0" y="12942"/>
                  </a:lnTo>
                  <a:lnTo>
                    <a:pt x="0" y="4316"/>
                  </a:lnTo>
                  <a:lnTo>
                    <a:pt x="4316" y="0"/>
                  </a:lnTo>
                  <a:lnTo>
                    <a:pt x="12948" y="0"/>
                  </a:lnTo>
                  <a:lnTo>
                    <a:pt x="214881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3" name="object 323" descr=""/>
            <p:cNvSpPr/>
            <p:nvPr/>
          </p:nvSpPr>
          <p:spPr>
            <a:xfrm>
              <a:off x="9413139" y="7342782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4" name="object 324" descr=""/>
            <p:cNvSpPr/>
            <p:nvPr/>
          </p:nvSpPr>
          <p:spPr>
            <a:xfrm>
              <a:off x="9350056" y="7798095"/>
              <a:ext cx="364490" cy="1270"/>
            </a:xfrm>
            <a:custGeom>
              <a:avLst/>
              <a:gdLst/>
              <a:ahLst/>
              <a:cxnLst/>
              <a:rect l="l" t="t" r="r" b="b"/>
              <a:pathLst>
                <a:path w="364490" h="1270">
                  <a:moveTo>
                    <a:pt x="0" y="0"/>
                  </a:moveTo>
                  <a:lnTo>
                    <a:pt x="59343" y="0"/>
                  </a:lnTo>
                </a:path>
                <a:path w="364490" h="1270">
                  <a:moveTo>
                    <a:pt x="220698" y="752"/>
                  </a:moveTo>
                  <a:lnTo>
                    <a:pt x="364249" y="752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5" name="object 325" descr=""/>
            <p:cNvSpPr/>
            <p:nvPr/>
          </p:nvSpPr>
          <p:spPr>
            <a:xfrm>
              <a:off x="9710184" y="7786638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6" name="object 326" descr=""/>
          <p:cNvSpPr txBox="1"/>
          <p:nvPr/>
        </p:nvSpPr>
        <p:spPr>
          <a:xfrm>
            <a:off x="9399919" y="7757662"/>
            <a:ext cx="19177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OUTROS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27" name="object 327" descr=""/>
          <p:cNvGrpSpPr/>
          <p:nvPr/>
        </p:nvGrpSpPr>
        <p:grpSpPr>
          <a:xfrm>
            <a:off x="6412142" y="7353086"/>
            <a:ext cx="3543935" cy="1091565"/>
            <a:chOff x="6412142" y="7353086"/>
            <a:chExt cx="3543935" cy="1091565"/>
          </a:xfrm>
        </p:grpSpPr>
        <p:sp>
          <p:nvSpPr>
            <p:cNvPr id="328" name="object 328" descr=""/>
            <p:cNvSpPr/>
            <p:nvPr/>
          </p:nvSpPr>
          <p:spPr>
            <a:xfrm>
              <a:off x="9831375" y="7354991"/>
              <a:ext cx="112395" cy="306705"/>
            </a:xfrm>
            <a:custGeom>
              <a:avLst/>
              <a:gdLst/>
              <a:ahLst/>
              <a:cxnLst/>
              <a:rect l="l" t="t" r="r" b="b"/>
              <a:pathLst>
                <a:path w="112395" h="306704">
                  <a:moveTo>
                    <a:pt x="0" y="0"/>
                  </a:moveTo>
                  <a:lnTo>
                    <a:pt x="99339" y="0"/>
                  </a:lnTo>
                  <a:lnTo>
                    <a:pt x="107972" y="0"/>
                  </a:lnTo>
                  <a:lnTo>
                    <a:pt x="112288" y="4316"/>
                  </a:lnTo>
                  <a:lnTo>
                    <a:pt x="112288" y="12942"/>
                  </a:lnTo>
                  <a:lnTo>
                    <a:pt x="112288" y="306633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9" name="object 329" descr=""/>
            <p:cNvSpPr/>
            <p:nvPr/>
          </p:nvSpPr>
          <p:spPr>
            <a:xfrm>
              <a:off x="9931452" y="7657507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5" h="20954">
                  <a:moveTo>
                    <a:pt x="24417" y="0"/>
                  </a:moveTo>
                  <a:lnTo>
                    <a:pt x="0" y="0"/>
                  </a:lnTo>
                  <a:lnTo>
                    <a:pt x="12208" y="20590"/>
                  </a:lnTo>
                  <a:lnTo>
                    <a:pt x="24417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0" name="object 330" descr=""/>
            <p:cNvSpPr/>
            <p:nvPr/>
          </p:nvSpPr>
          <p:spPr>
            <a:xfrm>
              <a:off x="6414047" y="8431843"/>
              <a:ext cx="198755" cy="0"/>
            </a:xfrm>
            <a:custGeom>
              <a:avLst/>
              <a:gdLst/>
              <a:ahLst/>
              <a:cxnLst/>
              <a:rect l="l" t="t" r="r" b="b"/>
              <a:pathLst>
                <a:path w="198754" h="0">
                  <a:moveTo>
                    <a:pt x="0" y="0"/>
                  </a:moveTo>
                  <a:lnTo>
                    <a:pt x="198524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1" name="object 331" descr=""/>
            <p:cNvSpPr/>
            <p:nvPr/>
          </p:nvSpPr>
          <p:spPr>
            <a:xfrm>
              <a:off x="6608452" y="8419635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2" name="object 332" descr=""/>
          <p:cNvSpPr txBox="1"/>
          <p:nvPr/>
        </p:nvSpPr>
        <p:spPr>
          <a:xfrm>
            <a:off x="8408861" y="6251132"/>
            <a:ext cx="432434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400">
              <a:latin typeface="Times New Roman"/>
              <a:cs typeface="Times New Roman"/>
            </a:endParaRPr>
          </a:p>
          <a:p>
            <a:pPr algn="ctr" marL="66675" marR="59055">
              <a:lnSpc>
                <a:spcPts val="340"/>
              </a:lnSpc>
              <a:spcBef>
                <a:spcPts val="5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ENCAMINHAR</a:t>
            </a:r>
            <a:r>
              <a:rPr dirty="0" sz="300" spc="2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À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OUVIDORIA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COMPETENTE</a:t>
            </a:r>
            <a:endParaRPr sz="300">
              <a:latin typeface="Arial"/>
              <a:cs typeface="Arial"/>
            </a:endParaRPr>
          </a:p>
        </p:txBody>
      </p:sp>
      <p:sp>
        <p:nvSpPr>
          <p:cNvPr id="333" name="object 333" descr=""/>
          <p:cNvSpPr txBox="1"/>
          <p:nvPr/>
        </p:nvSpPr>
        <p:spPr>
          <a:xfrm>
            <a:off x="8953899" y="6251132"/>
            <a:ext cx="896619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400">
              <a:latin typeface="Times New Roman"/>
              <a:cs typeface="Times New Roman"/>
            </a:endParaRPr>
          </a:p>
          <a:p>
            <a:pPr algn="ctr" marL="41275" marR="31750">
              <a:lnSpc>
                <a:spcPts val="340"/>
              </a:lnSpc>
              <a:spcBef>
                <a:spcPts val="5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NÃO</a:t>
            </a:r>
            <a:r>
              <a:rPr dirty="0" sz="300" spc="2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DAR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PUBLICIDADE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CONTEÚDO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DENÚNCIA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OU A ELEMENTO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IDENTIFICAÇÃO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DENUNCIANTE.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34" name="object 334" descr=""/>
          <p:cNvGrpSpPr/>
          <p:nvPr/>
        </p:nvGrpSpPr>
        <p:grpSpPr>
          <a:xfrm>
            <a:off x="8840301" y="6359950"/>
            <a:ext cx="1177925" cy="24765"/>
            <a:chOff x="8840301" y="6359950"/>
            <a:chExt cx="1177925" cy="24765"/>
          </a:xfrm>
        </p:grpSpPr>
        <p:sp>
          <p:nvSpPr>
            <p:cNvPr id="335" name="object 335" descr=""/>
            <p:cNvSpPr/>
            <p:nvPr/>
          </p:nvSpPr>
          <p:spPr>
            <a:xfrm>
              <a:off x="8842206" y="6372158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 h="0">
                  <a:moveTo>
                    <a:pt x="0" y="0"/>
                  </a:moveTo>
                  <a:lnTo>
                    <a:pt x="95106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6" name="object 336" descr=""/>
            <p:cNvSpPr/>
            <p:nvPr/>
          </p:nvSpPr>
          <p:spPr>
            <a:xfrm>
              <a:off x="8933192" y="6359950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0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7" name="object 337" descr=""/>
            <p:cNvSpPr/>
            <p:nvPr/>
          </p:nvSpPr>
          <p:spPr>
            <a:xfrm>
              <a:off x="9851509" y="6372158"/>
              <a:ext cx="150495" cy="0"/>
            </a:xfrm>
            <a:custGeom>
              <a:avLst/>
              <a:gdLst/>
              <a:ahLst/>
              <a:cxnLst/>
              <a:rect l="l" t="t" r="r" b="b"/>
              <a:pathLst>
                <a:path w="150495" h="0">
                  <a:moveTo>
                    <a:pt x="0" y="0"/>
                  </a:moveTo>
                  <a:lnTo>
                    <a:pt x="149940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8" name="object 338" descr=""/>
            <p:cNvSpPr/>
            <p:nvPr/>
          </p:nvSpPr>
          <p:spPr>
            <a:xfrm>
              <a:off x="9997326" y="6359950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9" name="object 339" descr=""/>
          <p:cNvSpPr txBox="1"/>
          <p:nvPr/>
        </p:nvSpPr>
        <p:spPr>
          <a:xfrm>
            <a:off x="5246166" y="6881807"/>
            <a:ext cx="432434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50">
              <a:latin typeface="Times New Roman"/>
              <a:cs typeface="Times New Roman"/>
            </a:endParaRPr>
          </a:p>
          <a:p>
            <a:pPr algn="ctr" marL="40640" marR="33020">
              <a:lnSpc>
                <a:spcPts val="340"/>
              </a:lnSpc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ENCAMINHAR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IMEDIATAMENTE</a:t>
            </a:r>
            <a:r>
              <a:rPr dirty="0" sz="300" spc="1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À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OUVIDORIA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COMPETENTE</a:t>
            </a:r>
            <a:endParaRPr sz="300">
              <a:latin typeface="Arial"/>
              <a:cs typeface="Arial"/>
            </a:endParaRPr>
          </a:p>
        </p:txBody>
      </p:sp>
      <p:sp>
        <p:nvSpPr>
          <p:cNvPr id="340" name="object 340" descr=""/>
          <p:cNvSpPr txBox="1"/>
          <p:nvPr/>
        </p:nvSpPr>
        <p:spPr>
          <a:xfrm>
            <a:off x="5790970" y="6881807"/>
            <a:ext cx="896619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400">
              <a:latin typeface="Times New Roman"/>
              <a:cs typeface="Times New Roman"/>
            </a:endParaRPr>
          </a:p>
          <a:p>
            <a:pPr algn="ctr" marL="41275" marR="31750">
              <a:lnSpc>
                <a:spcPts val="340"/>
              </a:lnSpc>
              <a:spcBef>
                <a:spcPts val="5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NÃO</a:t>
            </a:r>
            <a:r>
              <a:rPr dirty="0" sz="300" spc="2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DAR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PUBLICIDADE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AO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CONTEÚDO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DENÚNCIA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OU A ELEMENTO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IDENTIFICAÇÃO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DO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DENUNCIANTE.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41" name="object 341" descr=""/>
          <p:cNvGrpSpPr/>
          <p:nvPr/>
        </p:nvGrpSpPr>
        <p:grpSpPr>
          <a:xfrm>
            <a:off x="5677608" y="5297597"/>
            <a:ext cx="13839190" cy="1717675"/>
            <a:chOff x="5677608" y="5297597"/>
            <a:chExt cx="13839190" cy="1717675"/>
          </a:xfrm>
        </p:grpSpPr>
        <p:sp>
          <p:nvSpPr>
            <p:cNvPr id="342" name="object 342" descr=""/>
            <p:cNvSpPr/>
            <p:nvPr/>
          </p:nvSpPr>
          <p:spPr>
            <a:xfrm>
              <a:off x="5679513" y="7002593"/>
              <a:ext cx="95250" cy="0"/>
            </a:xfrm>
            <a:custGeom>
              <a:avLst/>
              <a:gdLst/>
              <a:ahLst/>
              <a:cxnLst/>
              <a:rect l="l" t="t" r="r" b="b"/>
              <a:pathLst>
                <a:path w="95250" h="0">
                  <a:moveTo>
                    <a:pt x="0" y="0"/>
                  </a:moveTo>
                  <a:lnTo>
                    <a:pt x="95106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3" name="object 343" descr=""/>
            <p:cNvSpPr/>
            <p:nvPr/>
          </p:nvSpPr>
          <p:spPr>
            <a:xfrm>
              <a:off x="5770499" y="6990385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4" name="object 344" descr=""/>
            <p:cNvSpPr/>
            <p:nvPr/>
          </p:nvSpPr>
          <p:spPr>
            <a:xfrm>
              <a:off x="7220591" y="5663231"/>
              <a:ext cx="12284075" cy="1339850"/>
            </a:xfrm>
            <a:custGeom>
              <a:avLst/>
              <a:gdLst/>
              <a:ahLst/>
              <a:cxnLst/>
              <a:rect l="l" t="t" r="r" b="b"/>
              <a:pathLst>
                <a:path w="12284075" h="1339850">
                  <a:moveTo>
                    <a:pt x="0" y="1339276"/>
                  </a:moveTo>
                  <a:lnTo>
                    <a:pt x="12270505" y="1339276"/>
                  </a:lnTo>
                  <a:lnTo>
                    <a:pt x="12279132" y="1339276"/>
                  </a:lnTo>
                  <a:lnTo>
                    <a:pt x="12283448" y="1334960"/>
                  </a:lnTo>
                  <a:lnTo>
                    <a:pt x="12283448" y="1326333"/>
                  </a:lnTo>
                  <a:lnTo>
                    <a:pt x="12283448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5" name="object 345" descr=""/>
            <p:cNvSpPr/>
            <p:nvPr/>
          </p:nvSpPr>
          <p:spPr>
            <a:xfrm>
              <a:off x="19491826" y="5646755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5" h="20954">
                  <a:moveTo>
                    <a:pt x="12208" y="0"/>
                  </a:moveTo>
                  <a:lnTo>
                    <a:pt x="0" y="20590"/>
                  </a:lnTo>
                  <a:lnTo>
                    <a:pt x="24417" y="20590"/>
                  </a:lnTo>
                  <a:lnTo>
                    <a:pt x="12208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6" name="object 346" descr=""/>
            <p:cNvSpPr/>
            <p:nvPr/>
          </p:nvSpPr>
          <p:spPr>
            <a:xfrm>
              <a:off x="8624886" y="6509412"/>
              <a:ext cx="0" cy="167640"/>
            </a:xfrm>
            <a:custGeom>
              <a:avLst/>
              <a:gdLst/>
              <a:ahLst/>
              <a:cxnLst/>
              <a:rect l="l" t="t" r="r" b="b"/>
              <a:pathLst>
                <a:path w="0" h="167640">
                  <a:moveTo>
                    <a:pt x="0" y="167140"/>
                  </a:moveTo>
                  <a:lnTo>
                    <a:pt x="0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7" name="object 347" descr=""/>
            <p:cNvSpPr/>
            <p:nvPr/>
          </p:nvSpPr>
          <p:spPr>
            <a:xfrm>
              <a:off x="8612675" y="6492940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5" h="20954">
                  <a:moveTo>
                    <a:pt x="12208" y="0"/>
                  </a:moveTo>
                  <a:lnTo>
                    <a:pt x="0" y="20590"/>
                  </a:lnTo>
                  <a:lnTo>
                    <a:pt x="24417" y="20590"/>
                  </a:lnTo>
                  <a:lnTo>
                    <a:pt x="12208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8" name="object 348" descr=""/>
            <p:cNvSpPr/>
            <p:nvPr/>
          </p:nvSpPr>
          <p:spPr>
            <a:xfrm>
              <a:off x="9964861" y="5307226"/>
              <a:ext cx="243840" cy="11430"/>
            </a:xfrm>
            <a:custGeom>
              <a:avLst/>
              <a:gdLst/>
              <a:ahLst/>
              <a:cxnLst/>
              <a:rect l="l" t="t" r="r" b="b"/>
              <a:pathLst>
                <a:path w="243840" h="11429">
                  <a:moveTo>
                    <a:pt x="0" y="4528"/>
                  </a:moveTo>
                  <a:lnTo>
                    <a:pt x="0" y="7746"/>
                  </a:lnTo>
                  <a:lnTo>
                    <a:pt x="0" y="9889"/>
                  </a:lnTo>
                  <a:lnTo>
                    <a:pt x="1074" y="10964"/>
                  </a:lnTo>
                  <a:lnTo>
                    <a:pt x="3217" y="10964"/>
                  </a:lnTo>
                  <a:lnTo>
                    <a:pt x="88948" y="10964"/>
                  </a:lnTo>
                </a:path>
                <a:path w="243840" h="11429">
                  <a:moveTo>
                    <a:pt x="161530" y="10964"/>
                  </a:moveTo>
                  <a:lnTo>
                    <a:pt x="235436" y="10964"/>
                  </a:lnTo>
                  <a:lnTo>
                    <a:pt x="240928" y="10964"/>
                  </a:lnTo>
                  <a:lnTo>
                    <a:pt x="243674" y="8218"/>
                  </a:lnTo>
                  <a:lnTo>
                    <a:pt x="243674" y="2726"/>
                  </a:lnTo>
                  <a:lnTo>
                    <a:pt x="243674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9" name="object 349" descr=""/>
            <p:cNvSpPr/>
            <p:nvPr/>
          </p:nvSpPr>
          <p:spPr>
            <a:xfrm>
              <a:off x="10196327" y="5297597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5" h="20954">
                  <a:moveTo>
                    <a:pt x="24417" y="0"/>
                  </a:moveTo>
                  <a:lnTo>
                    <a:pt x="0" y="0"/>
                  </a:lnTo>
                  <a:lnTo>
                    <a:pt x="12208" y="20590"/>
                  </a:lnTo>
                  <a:lnTo>
                    <a:pt x="24417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0" name="object 350" descr=""/>
          <p:cNvSpPr txBox="1"/>
          <p:nvPr/>
        </p:nvSpPr>
        <p:spPr>
          <a:xfrm>
            <a:off x="10044332" y="5277745"/>
            <a:ext cx="9461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33333"/>
                </a:solidFill>
                <a:latin typeface="Arial"/>
                <a:cs typeface="Arial"/>
              </a:rPr>
              <a:t>SIM</a:t>
            </a:r>
            <a:endParaRPr sz="300">
              <a:latin typeface="Arial"/>
              <a:cs typeface="Arial"/>
            </a:endParaRPr>
          </a:p>
        </p:txBody>
      </p:sp>
      <p:sp>
        <p:nvSpPr>
          <p:cNvPr id="351" name="object 351" descr=""/>
          <p:cNvSpPr/>
          <p:nvPr/>
        </p:nvSpPr>
        <p:spPr>
          <a:xfrm>
            <a:off x="13911119" y="5407324"/>
            <a:ext cx="494030" cy="314325"/>
          </a:xfrm>
          <a:custGeom>
            <a:avLst/>
            <a:gdLst/>
            <a:ahLst/>
            <a:cxnLst/>
            <a:rect l="l" t="t" r="r" b="b"/>
            <a:pathLst>
              <a:path w="494030" h="314325">
                <a:moveTo>
                  <a:pt x="246808" y="0"/>
                </a:moveTo>
                <a:lnTo>
                  <a:pt x="0" y="156925"/>
                </a:lnTo>
                <a:lnTo>
                  <a:pt x="246808" y="313839"/>
                </a:lnTo>
                <a:lnTo>
                  <a:pt x="493611" y="156925"/>
                </a:lnTo>
                <a:lnTo>
                  <a:pt x="246808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2" name="object 352" descr=""/>
          <p:cNvSpPr txBox="1"/>
          <p:nvPr/>
        </p:nvSpPr>
        <p:spPr>
          <a:xfrm>
            <a:off x="14034078" y="5486005"/>
            <a:ext cx="248285" cy="1593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 indent="-635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TIPO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SUPOSTA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INFRAÇÃO?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53" name="object 353" descr=""/>
          <p:cNvGrpSpPr/>
          <p:nvPr/>
        </p:nvGrpSpPr>
        <p:grpSpPr>
          <a:xfrm>
            <a:off x="14281022" y="5255627"/>
            <a:ext cx="629285" cy="231775"/>
            <a:chOff x="14281022" y="5255627"/>
            <a:chExt cx="629285" cy="231775"/>
          </a:xfrm>
        </p:grpSpPr>
        <p:pic>
          <p:nvPicPr>
            <p:cNvPr id="354" name="object 35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281022" y="5266215"/>
              <a:ext cx="253712" cy="221096"/>
            </a:xfrm>
            <a:prstGeom prst="rect">
              <a:avLst/>
            </a:prstGeom>
          </p:spPr>
        </p:pic>
        <p:sp>
          <p:nvSpPr>
            <p:cNvPr id="355" name="object 355" descr=""/>
            <p:cNvSpPr/>
            <p:nvPr/>
          </p:nvSpPr>
          <p:spPr>
            <a:xfrm>
              <a:off x="14858132" y="5267833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59" h="0">
                  <a:moveTo>
                    <a:pt x="0" y="0"/>
                  </a:moveTo>
                  <a:lnTo>
                    <a:pt x="35542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6" name="object 356" descr=""/>
            <p:cNvSpPr/>
            <p:nvPr/>
          </p:nvSpPr>
          <p:spPr>
            <a:xfrm>
              <a:off x="14889554" y="525562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7" name="object 357" descr=""/>
          <p:cNvSpPr txBox="1"/>
          <p:nvPr/>
        </p:nvSpPr>
        <p:spPr>
          <a:xfrm>
            <a:off x="14523640" y="5163078"/>
            <a:ext cx="362585" cy="192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1300"/>
              </a:lnSpc>
              <a:spcBef>
                <a:spcPts val="95"/>
              </a:spcBef>
            </a:pP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ADMINISTRATIVA,</a:t>
            </a:r>
            <a:r>
              <a:rPr dirty="0" sz="300" spc="50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FINANCEIRA</a:t>
            </a:r>
            <a:endParaRPr sz="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300">
                <a:solidFill>
                  <a:srgbClr val="333333"/>
                </a:solidFill>
                <a:latin typeface="Arial"/>
                <a:cs typeface="Arial"/>
              </a:rPr>
              <a:t>OU </a:t>
            </a: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CÍVEL</a:t>
            </a:r>
            <a:endParaRPr sz="300">
              <a:latin typeface="Arial"/>
              <a:cs typeface="Arial"/>
            </a:endParaRPr>
          </a:p>
        </p:txBody>
      </p:sp>
      <p:sp>
        <p:nvSpPr>
          <p:cNvPr id="358" name="object 358" descr=""/>
          <p:cNvSpPr txBox="1"/>
          <p:nvPr/>
        </p:nvSpPr>
        <p:spPr>
          <a:xfrm>
            <a:off x="14910241" y="5146814"/>
            <a:ext cx="529590" cy="242570"/>
          </a:xfrm>
          <a:prstGeom prst="rect">
            <a:avLst/>
          </a:prstGeom>
          <a:solidFill>
            <a:srgbClr val="FFBEBE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">
              <a:latin typeface="Times New Roman"/>
              <a:cs typeface="Times New Roman"/>
            </a:endParaRPr>
          </a:p>
          <a:p>
            <a:pPr marL="159385" marR="146050" indent="-6350">
              <a:lnSpc>
                <a:spcPts val="340"/>
              </a:lnSpc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AUDITORIA,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COA,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 CPFI*</a:t>
            </a:r>
            <a:endParaRPr sz="300">
              <a:latin typeface="Arial"/>
              <a:cs typeface="Arial"/>
            </a:endParaRPr>
          </a:p>
        </p:txBody>
      </p:sp>
      <p:sp>
        <p:nvSpPr>
          <p:cNvPr id="359" name="object 359" descr=""/>
          <p:cNvSpPr txBox="1"/>
          <p:nvPr/>
        </p:nvSpPr>
        <p:spPr>
          <a:xfrm>
            <a:off x="14910241" y="5740542"/>
            <a:ext cx="529590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">
              <a:latin typeface="Times New Roman"/>
              <a:cs typeface="Times New Roman"/>
            </a:endParaRPr>
          </a:p>
          <a:p>
            <a:pPr marL="41275" marR="18415" indent="-15240">
              <a:lnSpc>
                <a:spcPts val="340"/>
              </a:lnSpc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MINISTÉRIO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PÚBLICO</a:t>
            </a:r>
            <a:r>
              <a:rPr dirty="0" sz="300" spc="1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OU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POLÍCIAS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JUDICIÁRIAS*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60" name="object 360" descr=""/>
          <p:cNvGrpSpPr/>
          <p:nvPr/>
        </p:nvGrpSpPr>
        <p:grpSpPr>
          <a:xfrm>
            <a:off x="14404148" y="5552503"/>
            <a:ext cx="506095" cy="24765"/>
            <a:chOff x="14404148" y="5552503"/>
            <a:chExt cx="506095" cy="24765"/>
          </a:xfrm>
        </p:grpSpPr>
        <p:sp>
          <p:nvSpPr>
            <p:cNvPr id="361" name="object 361" descr=""/>
            <p:cNvSpPr/>
            <p:nvPr/>
          </p:nvSpPr>
          <p:spPr>
            <a:xfrm>
              <a:off x="14406053" y="5564105"/>
              <a:ext cx="487680" cy="635"/>
            </a:xfrm>
            <a:custGeom>
              <a:avLst/>
              <a:gdLst/>
              <a:ahLst/>
              <a:cxnLst/>
              <a:rect l="l" t="t" r="r" b="b"/>
              <a:pathLst>
                <a:path w="487680" h="635">
                  <a:moveTo>
                    <a:pt x="0" y="0"/>
                  </a:moveTo>
                  <a:lnTo>
                    <a:pt x="128535" y="0"/>
                  </a:lnTo>
                </a:path>
                <a:path w="487680" h="635">
                  <a:moveTo>
                    <a:pt x="237182" y="0"/>
                  </a:moveTo>
                  <a:lnTo>
                    <a:pt x="251101" y="0"/>
                  </a:lnTo>
                  <a:lnTo>
                    <a:pt x="251304" y="0"/>
                  </a:lnTo>
                  <a:lnTo>
                    <a:pt x="251399" y="304"/>
                  </a:lnTo>
                  <a:lnTo>
                    <a:pt x="251399" y="453"/>
                  </a:lnTo>
                  <a:lnTo>
                    <a:pt x="251453" y="608"/>
                  </a:lnTo>
                  <a:lnTo>
                    <a:pt x="487623" y="608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2" name="object 362" descr=""/>
            <p:cNvSpPr/>
            <p:nvPr/>
          </p:nvSpPr>
          <p:spPr>
            <a:xfrm>
              <a:off x="14889562" y="5552503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3" name="object 363" descr=""/>
          <p:cNvSpPr txBox="1"/>
          <p:nvPr/>
        </p:nvSpPr>
        <p:spPr>
          <a:xfrm>
            <a:off x="14525114" y="5523655"/>
            <a:ext cx="14033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ÉTICA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64" name="object 364" descr=""/>
          <p:cNvGrpSpPr/>
          <p:nvPr/>
        </p:nvGrpSpPr>
        <p:grpSpPr>
          <a:xfrm>
            <a:off x="14280736" y="5640590"/>
            <a:ext cx="629920" cy="233045"/>
            <a:chOff x="14280736" y="5640590"/>
            <a:chExt cx="629920" cy="233045"/>
          </a:xfrm>
        </p:grpSpPr>
        <p:sp>
          <p:nvSpPr>
            <p:cNvPr id="365" name="object 365" descr=""/>
            <p:cNvSpPr/>
            <p:nvPr/>
          </p:nvSpPr>
          <p:spPr>
            <a:xfrm>
              <a:off x="14282641" y="5642495"/>
              <a:ext cx="611505" cy="219075"/>
            </a:xfrm>
            <a:custGeom>
              <a:avLst/>
              <a:gdLst/>
              <a:ahLst/>
              <a:cxnLst/>
              <a:rect l="l" t="t" r="r" b="b"/>
              <a:pathLst>
                <a:path w="611505" h="219075">
                  <a:moveTo>
                    <a:pt x="0" y="0"/>
                  </a:moveTo>
                  <a:lnTo>
                    <a:pt x="157707" y="0"/>
                  </a:lnTo>
                  <a:lnTo>
                    <a:pt x="166340" y="0"/>
                  </a:lnTo>
                  <a:lnTo>
                    <a:pt x="170650" y="4310"/>
                  </a:lnTo>
                  <a:lnTo>
                    <a:pt x="170650" y="12936"/>
                  </a:lnTo>
                  <a:lnTo>
                    <a:pt x="170650" y="205956"/>
                  </a:lnTo>
                  <a:lnTo>
                    <a:pt x="170650" y="214583"/>
                  </a:lnTo>
                  <a:lnTo>
                    <a:pt x="174972" y="218899"/>
                  </a:lnTo>
                  <a:lnTo>
                    <a:pt x="183599" y="218899"/>
                  </a:lnTo>
                  <a:lnTo>
                    <a:pt x="259132" y="218899"/>
                  </a:lnTo>
                </a:path>
                <a:path w="611505" h="219075">
                  <a:moveTo>
                    <a:pt x="384423" y="218899"/>
                  </a:moveTo>
                  <a:lnTo>
                    <a:pt x="611034" y="218899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6" name="object 366" descr=""/>
            <p:cNvSpPr/>
            <p:nvPr/>
          </p:nvSpPr>
          <p:spPr>
            <a:xfrm>
              <a:off x="14889554" y="5849189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7" name="object 367" descr=""/>
          <p:cNvSpPr txBox="1"/>
          <p:nvPr/>
        </p:nvSpPr>
        <p:spPr>
          <a:xfrm>
            <a:off x="14532316" y="5820954"/>
            <a:ext cx="15303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333333"/>
                </a:solidFill>
                <a:latin typeface="Arial"/>
                <a:cs typeface="Arial"/>
              </a:rPr>
              <a:t>PENAL</a:t>
            </a:r>
            <a:endParaRPr sz="300">
              <a:latin typeface="Arial"/>
              <a:cs typeface="Arial"/>
            </a:endParaRPr>
          </a:p>
        </p:txBody>
      </p:sp>
      <p:sp>
        <p:nvSpPr>
          <p:cNvPr id="368" name="object 368" descr=""/>
          <p:cNvSpPr/>
          <p:nvPr/>
        </p:nvSpPr>
        <p:spPr>
          <a:xfrm>
            <a:off x="15498153" y="5360666"/>
            <a:ext cx="572770" cy="408305"/>
          </a:xfrm>
          <a:custGeom>
            <a:avLst/>
            <a:gdLst/>
            <a:ahLst/>
            <a:cxnLst/>
            <a:rect l="l" t="t" r="r" b="b"/>
            <a:pathLst>
              <a:path w="572769" h="408304">
                <a:moveTo>
                  <a:pt x="286114" y="0"/>
                </a:moveTo>
                <a:lnTo>
                  <a:pt x="0" y="204094"/>
                </a:lnTo>
                <a:lnTo>
                  <a:pt x="286114" y="408188"/>
                </a:lnTo>
                <a:lnTo>
                  <a:pt x="572223" y="204094"/>
                </a:lnTo>
                <a:lnTo>
                  <a:pt x="286114" y="0"/>
                </a:lnTo>
                <a:close/>
              </a:path>
            </a:pathLst>
          </a:custGeom>
          <a:solidFill>
            <a:srgbClr val="FF6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9" name="object 369" descr=""/>
          <p:cNvSpPr txBox="1"/>
          <p:nvPr/>
        </p:nvSpPr>
        <p:spPr>
          <a:xfrm>
            <a:off x="15638851" y="5464679"/>
            <a:ext cx="291465" cy="2032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 indent="-11430">
              <a:lnSpc>
                <a:spcPts val="340"/>
              </a:lnSpc>
              <a:spcBef>
                <a:spcPts val="130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ENVOLVE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SUPOSTA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INFRAÇÃO</a:t>
            </a:r>
            <a:r>
              <a:rPr dirty="0" sz="3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ARQ. E</a:t>
            </a:r>
            <a:r>
              <a:rPr dirty="0" sz="3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URB.?</a:t>
            </a:r>
            <a:endParaRPr sz="300">
              <a:latin typeface="Arial"/>
              <a:cs typeface="Arial"/>
            </a:endParaRPr>
          </a:p>
        </p:txBody>
      </p:sp>
      <p:sp>
        <p:nvSpPr>
          <p:cNvPr id="370" name="object 370" descr=""/>
          <p:cNvSpPr/>
          <p:nvPr/>
        </p:nvSpPr>
        <p:spPr>
          <a:xfrm>
            <a:off x="16105249" y="5326802"/>
            <a:ext cx="562610" cy="131445"/>
          </a:xfrm>
          <a:custGeom>
            <a:avLst/>
            <a:gdLst/>
            <a:ahLst/>
            <a:cxnLst/>
            <a:rect l="l" t="t" r="r" b="b"/>
            <a:pathLst>
              <a:path w="562609" h="131445">
                <a:moveTo>
                  <a:pt x="562433" y="0"/>
                </a:moveTo>
                <a:lnTo>
                  <a:pt x="0" y="0"/>
                </a:lnTo>
                <a:lnTo>
                  <a:pt x="0" y="131213"/>
                </a:lnTo>
                <a:lnTo>
                  <a:pt x="562433" y="131213"/>
                </a:lnTo>
                <a:lnTo>
                  <a:pt x="562433" y="0"/>
                </a:lnTo>
                <a:close/>
              </a:path>
            </a:pathLst>
          </a:custGeom>
          <a:solidFill>
            <a:srgbClr val="FF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1" name="object 371" descr=""/>
          <p:cNvSpPr txBox="1"/>
          <p:nvPr/>
        </p:nvSpPr>
        <p:spPr>
          <a:xfrm>
            <a:off x="16170884" y="5379712"/>
            <a:ext cx="43116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RESPECTIVO</a:t>
            </a:r>
            <a:r>
              <a:rPr dirty="0" sz="300" spc="7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CAU/UF</a:t>
            </a:r>
            <a:endParaRPr sz="300">
              <a:latin typeface="Arial"/>
              <a:cs typeface="Arial"/>
            </a:endParaRPr>
          </a:p>
        </p:txBody>
      </p:sp>
      <p:sp>
        <p:nvSpPr>
          <p:cNvPr id="372" name="object 372" descr=""/>
          <p:cNvSpPr txBox="1"/>
          <p:nvPr/>
        </p:nvSpPr>
        <p:spPr>
          <a:xfrm>
            <a:off x="14910241" y="5443795"/>
            <a:ext cx="529590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50">
              <a:latin typeface="Times New Roman"/>
              <a:cs typeface="Times New Roman"/>
            </a:endParaRPr>
          </a:p>
          <a:p>
            <a:pPr algn="ctr" marL="12700" marR="5080" indent="-635">
              <a:lnSpc>
                <a:spcPts val="340"/>
              </a:lnSpc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COMISSÃO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ÉTICA</a:t>
            </a:r>
            <a:r>
              <a:rPr dirty="0" sz="300" spc="-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INTEGRIDADE</a:t>
            </a:r>
            <a:r>
              <a:rPr dirty="0" sz="300" spc="4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INTERNA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OU, NA AUSÊNCIA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DELA,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À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PRESIDÊNCIA*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73" name="object 373" descr=""/>
          <p:cNvGrpSpPr/>
          <p:nvPr/>
        </p:nvGrpSpPr>
        <p:grpSpPr>
          <a:xfrm>
            <a:off x="15925218" y="5380197"/>
            <a:ext cx="182245" cy="83820"/>
            <a:chOff x="15925218" y="5380197"/>
            <a:chExt cx="182245" cy="83820"/>
          </a:xfrm>
        </p:grpSpPr>
        <p:sp>
          <p:nvSpPr>
            <p:cNvPr id="374" name="object 374" descr=""/>
            <p:cNvSpPr/>
            <p:nvPr/>
          </p:nvSpPr>
          <p:spPr>
            <a:xfrm>
              <a:off x="15927123" y="5392403"/>
              <a:ext cx="178435" cy="69215"/>
            </a:xfrm>
            <a:custGeom>
              <a:avLst/>
              <a:gdLst/>
              <a:ahLst/>
              <a:cxnLst/>
              <a:rect l="l" t="t" r="r" b="b"/>
              <a:pathLst>
                <a:path w="178434" h="69214">
                  <a:moveTo>
                    <a:pt x="0" y="69095"/>
                  </a:moveTo>
                  <a:lnTo>
                    <a:pt x="0" y="12942"/>
                  </a:lnTo>
                  <a:lnTo>
                    <a:pt x="0" y="4316"/>
                  </a:lnTo>
                  <a:lnTo>
                    <a:pt x="4316" y="0"/>
                  </a:lnTo>
                  <a:lnTo>
                    <a:pt x="12942" y="0"/>
                  </a:lnTo>
                  <a:lnTo>
                    <a:pt x="32877" y="0"/>
                  </a:lnTo>
                </a:path>
                <a:path w="178434" h="69214">
                  <a:moveTo>
                    <a:pt x="105465" y="0"/>
                  </a:moveTo>
                  <a:lnTo>
                    <a:pt x="177969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5" name="object 375" descr=""/>
            <p:cNvSpPr/>
            <p:nvPr/>
          </p:nvSpPr>
          <p:spPr>
            <a:xfrm>
              <a:off x="16084498" y="538019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6" name="object 376" descr=""/>
          <p:cNvSpPr txBox="1"/>
          <p:nvPr/>
        </p:nvSpPr>
        <p:spPr>
          <a:xfrm>
            <a:off x="15925117" y="5336031"/>
            <a:ext cx="77089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-27777" sz="450">
                <a:solidFill>
                  <a:srgbClr val="333333"/>
                </a:solidFill>
                <a:latin typeface="Arial"/>
                <a:cs typeface="Arial"/>
              </a:rPr>
              <a:t>SIM</a:t>
            </a:r>
            <a:r>
              <a:rPr dirty="0" baseline="-27777" sz="450" spc="382">
                <a:solidFill>
                  <a:srgbClr val="333333"/>
                </a:solidFill>
                <a:latin typeface="Arial"/>
                <a:cs typeface="Arial"/>
              </a:rPr>
              <a:t> 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ENVIAR À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FISCALIZAÇÃO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77" name="object 377" descr=""/>
          <p:cNvGrpSpPr/>
          <p:nvPr/>
        </p:nvGrpSpPr>
        <p:grpSpPr>
          <a:xfrm>
            <a:off x="15438797" y="5287492"/>
            <a:ext cx="2315210" cy="554990"/>
            <a:chOff x="15438797" y="5287492"/>
            <a:chExt cx="2315210" cy="554990"/>
          </a:xfrm>
        </p:grpSpPr>
        <p:sp>
          <p:nvSpPr>
            <p:cNvPr id="378" name="object 378" descr=""/>
            <p:cNvSpPr/>
            <p:nvPr/>
          </p:nvSpPr>
          <p:spPr>
            <a:xfrm>
              <a:off x="15440702" y="5564813"/>
              <a:ext cx="41275" cy="0"/>
            </a:xfrm>
            <a:custGeom>
              <a:avLst/>
              <a:gdLst/>
              <a:ahLst/>
              <a:cxnLst/>
              <a:rect l="l" t="t" r="r" b="b"/>
              <a:pathLst>
                <a:path w="41275" h="0">
                  <a:moveTo>
                    <a:pt x="0" y="0"/>
                  </a:moveTo>
                  <a:lnTo>
                    <a:pt x="40750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9" name="object 379" descr=""/>
            <p:cNvSpPr/>
            <p:nvPr/>
          </p:nvSpPr>
          <p:spPr>
            <a:xfrm>
              <a:off x="15477328" y="555260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0" name="object 380" descr=""/>
            <p:cNvSpPr/>
            <p:nvPr/>
          </p:nvSpPr>
          <p:spPr>
            <a:xfrm>
              <a:off x="16816332" y="5287492"/>
              <a:ext cx="937260" cy="554990"/>
            </a:xfrm>
            <a:custGeom>
              <a:avLst/>
              <a:gdLst/>
              <a:ahLst/>
              <a:cxnLst/>
              <a:rect l="l" t="t" r="r" b="b"/>
              <a:pathLst>
                <a:path w="937259" h="554989">
                  <a:moveTo>
                    <a:pt x="468585" y="0"/>
                  </a:moveTo>
                  <a:lnTo>
                    <a:pt x="0" y="277219"/>
                  </a:lnTo>
                  <a:lnTo>
                    <a:pt x="468585" y="554439"/>
                  </a:lnTo>
                  <a:lnTo>
                    <a:pt x="937165" y="277219"/>
                  </a:lnTo>
                  <a:lnTo>
                    <a:pt x="468585" y="0"/>
                  </a:lnTo>
                  <a:close/>
                </a:path>
              </a:pathLst>
            </a:custGeom>
            <a:solidFill>
              <a:srgbClr val="FF6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1" name="object 381" descr=""/>
          <p:cNvSpPr txBox="1"/>
          <p:nvPr/>
        </p:nvSpPr>
        <p:spPr>
          <a:xfrm>
            <a:off x="17053532" y="5442811"/>
            <a:ext cx="462915" cy="2470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065" marR="5080" indent="-635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UNIDADE</a:t>
            </a:r>
            <a:r>
              <a:rPr dirty="0" sz="3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APURAÇÃO</a:t>
            </a:r>
            <a:r>
              <a:rPr dirty="0" sz="3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SOLICITOU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INFORMAÇÕES</a:t>
            </a:r>
            <a:r>
              <a:rPr dirty="0" sz="3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SOBRE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3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IDENTIDADE</a:t>
            </a:r>
            <a:r>
              <a:rPr dirty="0" sz="3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DENUNCIANTE?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82" name="object 382" descr=""/>
          <p:cNvGrpSpPr/>
          <p:nvPr/>
        </p:nvGrpSpPr>
        <p:grpSpPr>
          <a:xfrm>
            <a:off x="15438797" y="5265927"/>
            <a:ext cx="1614170" cy="597535"/>
            <a:chOff x="15438797" y="5265927"/>
            <a:chExt cx="1614170" cy="597535"/>
          </a:xfrm>
        </p:grpSpPr>
        <p:sp>
          <p:nvSpPr>
            <p:cNvPr id="383" name="object 383" descr=""/>
            <p:cNvSpPr/>
            <p:nvPr/>
          </p:nvSpPr>
          <p:spPr>
            <a:xfrm>
              <a:off x="15440702" y="5267832"/>
              <a:ext cx="1610360" cy="158750"/>
            </a:xfrm>
            <a:custGeom>
              <a:avLst/>
              <a:gdLst/>
              <a:ahLst/>
              <a:cxnLst/>
              <a:rect l="l" t="t" r="r" b="b"/>
              <a:pathLst>
                <a:path w="1610359" h="158750">
                  <a:moveTo>
                    <a:pt x="0" y="0"/>
                  </a:moveTo>
                  <a:lnTo>
                    <a:pt x="1357789" y="0"/>
                  </a:lnTo>
                  <a:lnTo>
                    <a:pt x="1366421" y="0"/>
                  </a:lnTo>
                  <a:lnTo>
                    <a:pt x="1370731" y="4316"/>
                  </a:lnTo>
                  <a:lnTo>
                    <a:pt x="1370731" y="12942"/>
                  </a:lnTo>
                  <a:lnTo>
                    <a:pt x="1370731" y="145373"/>
                  </a:lnTo>
                  <a:lnTo>
                    <a:pt x="1370731" y="154000"/>
                  </a:lnTo>
                  <a:lnTo>
                    <a:pt x="1375054" y="158316"/>
                  </a:lnTo>
                  <a:lnTo>
                    <a:pt x="1383680" y="158316"/>
                  </a:lnTo>
                  <a:lnTo>
                    <a:pt x="1609905" y="158316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4" name="object 384" descr=""/>
            <p:cNvSpPr/>
            <p:nvPr/>
          </p:nvSpPr>
          <p:spPr>
            <a:xfrm>
              <a:off x="17030012" y="5413944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5" name="object 385" descr=""/>
            <p:cNvSpPr/>
            <p:nvPr/>
          </p:nvSpPr>
          <p:spPr>
            <a:xfrm>
              <a:off x="15440702" y="5703358"/>
              <a:ext cx="1593850" cy="158750"/>
            </a:xfrm>
            <a:custGeom>
              <a:avLst/>
              <a:gdLst/>
              <a:ahLst/>
              <a:cxnLst/>
              <a:rect l="l" t="t" r="r" b="b"/>
              <a:pathLst>
                <a:path w="1593850" h="158750">
                  <a:moveTo>
                    <a:pt x="0" y="158143"/>
                  </a:moveTo>
                  <a:lnTo>
                    <a:pt x="1357365" y="158143"/>
                  </a:lnTo>
                  <a:lnTo>
                    <a:pt x="1365997" y="158143"/>
                  </a:lnTo>
                  <a:lnTo>
                    <a:pt x="1370314" y="153827"/>
                  </a:lnTo>
                  <a:lnTo>
                    <a:pt x="1370314" y="145200"/>
                  </a:lnTo>
                  <a:lnTo>
                    <a:pt x="1370314" y="12942"/>
                  </a:lnTo>
                  <a:lnTo>
                    <a:pt x="1370314" y="4310"/>
                  </a:lnTo>
                  <a:lnTo>
                    <a:pt x="1374624" y="0"/>
                  </a:lnTo>
                  <a:lnTo>
                    <a:pt x="1383256" y="0"/>
                  </a:lnTo>
                  <a:lnTo>
                    <a:pt x="1593428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6" name="object 386" descr=""/>
            <p:cNvSpPr/>
            <p:nvPr/>
          </p:nvSpPr>
          <p:spPr>
            <a:xfrm>
              <a:off x="17030012" y="5691149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87" name="object 387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667254" y="5390787"/>
              <a:ext cx="149139" cy="186257"/>
            </a:xfrm>
            <a:prstGeom prst="rect">
              <a:avLst/>
            </a:prstGeom>
          </p:spPr>
        </p:pic>
        <p:sp>
          <p:nvSpPr>
            <p:cNvPr id="388" name="object 388" descr=""/>
            <p:cNvSpPr/>
            <p:nvPr/>
          </p:nvSpPr>
          <p:spPr>
            <a:xfrm>
              <a:off x="16071485" y="5564813"/>
              <a:ext cx="728980" cy="0"/>
            </a:xfrm>
            <a:custGeom>
              <a:avLst/>
              <a:gdLst/>
              <a:ahLst/>
              <a:cxnLst/>
              <a:rect l="l" t="t" r="r" b="b"/>
              <a:pathLst>
                <a:path w="728980" h="0">
                  <a:moveTo>
                    <a:pt x="0" y="0"/>
                  </a:moveTo>
                  <a:lnTo>
                    <a:pt x="34981" y="0"/>
                  </a:lnTo>
                </a:path>
                <a:path w="728980" h="0">
                  <a:moveTo>
                    <a:pt x="124207" y="0"/>
                  </a:moveTo>
                  <a:lnTo>
                    <a:pt x="728391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9" name="object 389" descr=""/>
            <p:cNvSpPr/>
            <p:nvPr/>
          </p:nvSpPr>
          <p:spPr>
            <a:xfrm>
              <a:off x="16795759" y="5552608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1"/>
                  </a:lnTo>
                  <a:lnTo>
                    <a:pt x="20590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0" name="object 390" descr=""/>
          <p:cNvSpPr txBox="1"/>
          <p:nvPr/>
        </p:nvSpPr>
        <p:spPr>
          <a:xfrm>
            <a:off x="16096997" y="5524378"/>
            <a:ext cx="109855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33333"/>
                </a:solidFill>
                <a:latin typeface="Arial"/>
                <a:cs typeface="Arial"/>
              </a:rPr>
              <a:t>NÃO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91" name="object 391" descr=""/>
          <p:cNvGrpSpPr/>
          <p:nvPr/>
        </p:nvGrpSpPr>
        <p:grpSpPr>
          <a:xfrm>
            <a:off x="13681929" y="5551897"/>
            <a:ext cx="229870" cy="24765"/>
            <a:chOff x="13681929" y="5551897"/>
            <a:chExt cx="229870" cy="24765"/>
          </a:xfrm>
        </p:grpSpPr>
        <p:sp>
          <p:nvSpPr>
            <p:cNvPr id="392" name="object 392" descr=""/>
            <p:cNvSpPr/>
            <p:nvPr/>
          </p:nvSpPr>
          <p:spPr>
            <a:xfrm>
              <a:off x="13683834" y="5564103"/>
              <a:ext cx="211454" cy="635"/>
            </a:xfrm>
            <a:custGeom>
              <a:avLst/>
              <a:gdLst/>
              <a:ahLst/>
              <a:cxnLst/>
              <a:rect l="l" t="t" r="r" b="b"/>
              <a:pathLst>
                <a:path w="211455" h="635">
                  <a:moveTo>
                    <a:pt x="0" y="435"/>
                  </a:moveTo>
                  <a:lnTo>
                    <a:pt x="56687" y="367"/>
                  </a:lnTo>
                  <a:lnTo>
                    <a:pt x="105464" y="217"/>
                  </a:lnTo>
                  <a:lnTo>
                    <a:pt x="154239" y="68"/>
                  </a:lnTo>
                  <a:lnTo>
                    <a:pt x="210923" y="0"/>
                  </a:lnTo>
                </a:path>
              </a:pathLst>
            </a:custGeom>
            <a:ln w="3235">
              <a:solidFill>
                <a:srgbClr val="33333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3" name="object 393" descr=""/>
            <p:cNvSpPr/>
            <p:nvPr/>
          </p:nvSpPr>
          <p:spPr>
            <a:xfrm>
              <a:off x="13890639" y="555189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4" name="object 394" descr=""/>
          <p:cNvSpPr txBox="1"/>
          <p:nvPr/>
        </p:nvSpPr>
        <p:spPr>
          <a:xfrm>
            <a:off x="6289322" y="8540156"/>
            <a:ext cx="133985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4º,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§3º</a:t>
            </a:r>
            <a:endParaRPr sz="150">
              <a:latin typeface="Arial"/>
              <a:cs typeface="Arial"/>
            </a:endParaRPr>
          </a:p>
        </p:txBody>
      </p:sp>
      <p:sp>
        <p:nvSpPr>
          <p:cNvPr id="395" name="object 395" descr=""/>
          <p:cNvSpPr txBox="1"/>
          <p:nvPr/>
        </p:nvSpPr>
        <p:spPr>
          <a:xfrm>
            <a:off x="7079974" y="8540156"/>
            <a:ext cx="133985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4º,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§4º</a:t>
            </a:r>
            <a:endParaRPr sz="150">
              <a:latin typeface="Arial"/>
              <a:cs typeface="Arial"/>
            </a:endParaRPr>
          </a:p>
        </p:txBody>
      </p:sp>
      <p:sp>
        <p:nvSpPr>
          <p:cNvPr id="396" name="object 396" descr=""/>
          <p:cNvSpPr txBox="1"/>
          <p:nvPr/>
        </p:nvSpPr>
        <p:spPr>
          <a:xfrm>
            <a:off x="6800747" y="6881807"/>
            <a:ext cx="418465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50">
              <a:latin typeface="Times New Roman"/>
              <a:cs typeface="Times New Roman"/>
            </a:endParaRPr>
          </a:p>
          <a:p>
            <a:pPr algn="ctr" marL="50165" marR="40640" indent="-1905">
              <a:lnSpc>
                <a:spcPts val="340"/>
              </a:lnSpc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ORIENTAR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DENUNCIANTE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PROCURAR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OUVIDORIA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397" name="object 397" descr=""/>
          <p:cNvGrpSpPr/>
          <p:nvPr/>
        </p:nvGrpSpPr>
        <p:grpSpPr>
          <a:xfrm>
            <a:off x="6686914" y="6990384"/>
            <a:ext cx="114300" cy="24765"/>
            <a:chOff x="6686914" y="6990384"/>
            <a:chExt cx="114300" cy="24765"/>
          </a:xfrm>
        </p:grpSpPr>
        <p:sp>
          <p:nvSpPr>
            <p:cNvPr id="398" name="object 398" descr=""/>
            <p:cNvSpPr/>
            <p:nvPr/>
          </p:nvSpPr>
          <p:spPr>
            <a:xfrm>
              <a:off x="6688819" y="7002592"/>
              <a:ext cx="95885" cy="0"/>
            </a:xfrm>
            <a:custGeom>
              <a:avLst/>
              <a:gdLst/>
              <a:ahLst/>
              <a:cxnLst/>
              <a:rect l="l" t="t" r="r" b="b"/>
              <a:pathLst>
                <a:path w="95884" h="0">
                  <a:moveTo>
                    <a:pt x="0" y="0"/>
                  </a:moveTo>
                  <a:lnTo>
                    <a:pt x="95500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9" name="object 399" descr=""/>
            <p:cNvSpPr/>
            <p:nvPr/>
          </p:nvSpPr>
          <p:spPr>
            <a:xfrm>
              <a:off x="6780199" y="6990384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0" name="object 400" descr=""/>
          <p:cNvSpPr txBox="1"/>
          <p:nvPr/>
        </p:nvSpPr>
        <p:spPr>
          <a:xfrm>
            <a:off x="5554997" y="7110660"/>
            <a:ext cx="133985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4º,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§3º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01" name="object 401" descr=""/>
          <p:cNvSpPr txBox="1"/>
          <p:nvPr/>
        </p:nvSpPr>
        <p:spPr>
          <a:xfrm>
            <a:off x="6564301" y="7110660"/>
            <a:ext cx="133985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4º,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§4º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02" name="object 402" descr=""/>
          <p:cNvSpPr txBox="1"/>
          <p:nvPr/>
        </p:nvSpPr>
        <p:spPr>
          <a:xfrm>
            <a:off x="7095843" y="7110660"/>
            <a:ext cx="133985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4º,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§4º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03" name="object 403" descr=""/>
          <p:cNvSpPr txBox="1"/>
          <p:nvPr/>
        </p:nvSpPr>
        <p:spPr>
          <a:xfrm>
            <a:off x="9726979" y="6480216"/>
            <a:ext cx="133985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4º,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§3º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04" name="object 404" descr=""/>
          <p:cNvSpPr txBox="1"/>
          <p:nvPr/>
        </p:nvSpPr>
        <p:spPr>
          <a:xfrm>
            <a:off x="6983549" y="4821516"/>
            <a:ext cx="133985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6º,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§1º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05" name="object 405" descr=""/>
          <p:cNvSpPr txBox="1"/>
          <p:nvPr/>
        </p:nvSpPr>
        <p:spPr>
          <a:xfrm>
            <a:off x="7338441" y="5032664"/>
            <a:ext cx="490220" cy="236854"/>
          </a:xfrm>
          <a:prstGeom prst="rect">
            <a:avLst/>
          </a:prstGeom>
          <a:solidFill>
            <a:srgbClr val="FFBEBE"/>
          </a:solidFill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00">
              <a:latin typeface="Times New Roman"/>
              <a:cs typeface="Times New Roman"/>
            </a:endParaRPr>
          </a:p>
          <a:p>
            <a:pPr algn="ctr" marL="15875" marR="8255" indent="-635">
              <a:lnSpc>
                <a:spcPts val="340"/>
              </a:lnSpc>
            </a:pP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REGISTRAR</a:t>
            </a:r>
            <a:r>
              <a:rPr dirty="0" sz="300" spc="6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NO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SISTEMA,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INFORMANDO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Nº DO PROTOCOLO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AO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DENUNCIANTE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406" name="object 406" descr=""/>
          <p:cNvGrpSpPr/>
          <p:nvPr/>
        </p:nvGrpSpPr>
        <p:grpSpPr>
          <a:xfrm>
            <a:off x="7571397" y="5268880"/>
            <a:ext cx="24765" cy="170815"/>
            <a:chOff x="7571397" y="5268880"/>
            <a:chExt cx="24765" cy="170815"/>
          </a:xfrm>
        </p:grpSpPr>
        <p:sp>
          <p:nvSpPr>
            <p:cNvPr id="407" name="object 407" descr=""/>
            <p:cNvSpPr/>
            <p:nvPr/>
          </p:nvSpPr>
          <p:spPr>
            <a:xfrm>
              <a:off x="7583603" y="5270785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w="0" h="152400">
                  <a:moveTo>
                    <a:pt x="0" y="0"/>
                  </a:moveTo>
                  <a:lnTo>
                    <a:pt x="0" y="151952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8" name="object 408" descr=""/>
            <p:cNvSpPr/>
            <p:nvPr/>
          </p:nvSpPr>
          <p:spPr>
            <a:xfrm>
              <a:off x="7571397" y="5418616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5" h="20954">
                  <a:moveTo>
                    <a:pt x="24417" y="0"/>
                  </a:moveTo>
                  <a:lnTo>
                    <a:pt x="0" y="0"/>
                  </a:lnTo>
                  <a:lnTo>
                    <a:pt x="12208" y="20590"/>
                  </a:lnTo>
                  <a:lnTo>
                    <a:pt x="24417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9" name="object 409" descr=""/>
          <p:cNvSpPr txBox="1"/>
          <p:nvPr/>
        </p:nvSpPr>
        <p:spPr>
          <a:xfrm>
            <a:off x="7705327" y="5256786"/>
            <a:ext cx="133985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6º,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§1º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10" name="object 410" descr=""/>
          <p:cNvSpPr txBox="1"/>
          <p:nvPr/>
        </p:nvSpPr>
        <p:spPr>
          <a:xfrm>
            <a:off x="4553070" y="8460782"/>
            <a:ext cx="133985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6º,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§2º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11" name="object 411" descr=""/>
          <p:cNvSpPr txBox="1"/>
          <p:nvPr/>
        </p:nvSpPr>
        <p:spPr>
          <a:xfrm>
            <a:off x="8717689" y="6775763"/>
            <a:ext cx="133985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8º,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§4º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12" name="object 412" descr=""/>
          <p:cNvSpPr txBox="1"/>
          <p:nvPr/>
        </p:nvSpPr>
        <p:spPr>
          <a:xfrm>
            <a:off x="9719155" y="7907097"/>
            <a:ext cx="133985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8º,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§4º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13" name="object 413" descr=""/>
          <p:cNvSpPr txBox="1"/>
          <p:nvPr/>
        </p:nvSpPr>
        <p:spPr>
          <a:xfrm>
            <a:off x="7705327" y="5668143"/>
            <a:ext cx="133985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9º,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§3º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14" name="object 414" descr=""/>
          <p:cNvSpPr txBox="1"/>
          <p:nvPr/>
        </p:nvSpPr>
        <p:spPr>
          <a:xfrm>
            <a:off x="8242623" y="5668143"/>
            <a:ext cx="13843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10,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§1º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15" name="object 415" descr=""/>
          <p:cNvSpPr txBox="1"/>
          <p:nvPr/>
        </p:nvSpPr>
        <p:spPr>
          <a:xfrm>
            <a:off x="7617771" y="7705790"/>
            <a:ext cx="13843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10,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§1º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16" name="object 416" descr=""/>
          <p:cNvSpPr txBox="1"/>
          <p:nvPr/>
        </p:nvSpPr>
        <p:spPr>
          <a:xfrm>
            <a:off x="10477481" y="5426316"/>
            <a:ext cx="13843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10,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§1º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17" name="object 417" descr=""/>
          <p:cNvSpPr txBox="1"/>
          <p:nvPr/>
        </p:nvSpPr>
        <p:spPr>
          <a:xfrm>
            <a:off x="8854448" y="5668121"/>
            <a:ext cx="13843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10,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§2º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18" name="object 418" descr=""/>
          <p:cNvSpPr txBox="1"/>
          <p:nvPr/>
        </p:nvSpPr>
        <p:spPr>
          <a:xfrm>
            <a:off x="11173645" y="5426316"/>
            <a:ext cx="13843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10,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§2º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19" name="object 419" descr=""/>
          <p:cNvSpPr txBox="1"/>
          <p:nvPr/>
        </p:nvSpPr>
        <p:spPr>
          <a:xfrm>
            <a:off x="7935418" y="7705790"/>
            <a:ext cx="13843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10,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§2º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20" name="object 420" descr=""/>
          <p:cNvSpPr txBox="1"/>
          <p:nvPr/>
        </p:nvSpPr>
        <p:spPr>
          <a:xfrm>
            <a:off x="18275177" y="5679491"/>
            <a:ext cx="9271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12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421" name="object 421" descr=""/>
          <p:cNvGrpSpPr/>
          <p:nvPr/>
        </p:nvGrpSpPr>
        <p:grpSpPr>
          <a:xfrm>
            <a:off x="524912" y="5692226"/>
            <a:ext cx="18461990" cy="3823970"/>
            <a:chOff x="524912" y="5692226"/>
            <a:chExt cx="18461990" cy="3823970"/>
          </a:xfrm>
        </p:grpSpPr>
        <p:sp>
          <p:nvSpPr>
            <p:cNvPr id="422" name="object 422" descr=""/>
            <p:cNvSpPr/>
            <p:nvPr/>
          </p:nvSpPr>
          <p:spPr>
            <a:xfrm>
              <a:off x="524903" y="5692235"/>
              <a:ext cx="18304510" cy="3823970"/>
            </a:xfrm>
            <a:custGeom>
              <a:avLst/>
              <a:gdLst/>
              <a:ahLst/>
              <a:cxnLst/>
              <a:rect l="l" t="t" r="r" b="b"/>
              <a:pathLst>
                <a:path w="18304510" h="3823970">
                  <a:moveTo>
                    <a:pt x="3238" y="3773678"/>
                  </a:moveTo>
                  <a:lnTo>
                    <a:pt x="0" y="3773678"/>
                  </a:lnTo>
                  <a:lnTo>
                    <a:pt x="0" y="3786619"/>
                  </a:lnTo>
                  <a:lnTo>
                    <a:pt x="3238" y="3786619"/>
                  </a:lnTo>
                  <a:lnTo>
                    <a:pt x="3238" y="3773678"/>
                  </a:lnTo>
                  <a:close/>
                </a:path>
                <a:path w="18304510" h="3823970">
                  <a:moveTo>
                    <a:pt x="3238" y="3747795"/>
                  </a:moveTo>
                  <a:lnTo>
                    <a:pt x="0" y="3747795"/>
                  </a:lnTo>
                  <a:lnTo>
                    <a:pt x="0" y="3760736"/>
                  </a:lnTo>
                  <a:lnTo>
                    <a:pt x="3238" y="3760736"/>
                  </a:lnTo>
                  <a:lnTo>
                    <a:pt x="3238" y="3747795"/>
                  </a:lnTo>
                  <a:close/>
                </a:path>
                <a:path w="18304510" h="3823970">
                  <a:moveTo>
                    <a:pt x="3238" y="3721900"/>
                  </a:moveTo>
                  <a:lnTo>
                    <a:pt x="0" y="3721900"/>
                  </a:lnTo>
                  <a:lnTo>
                    <a:pt x="0" y="3734841"/>
                  </a:lnTo>
                  <a:lnTo>
                    <a:pt x="3238" y="3734841"/>
                  </a:lnTo>
                  <a:lnTo>
                    <a:pt x="3238" y="3721900"/>
                  </a:lnTo>
                  <a:close/>
                </a:path>
                <a:path w="18304510" h="3823970">
                  <a:moveTo>
                    <a:pt x="3238" y="3696017"/>
                  </a:moveTo>
                  <a:lnTo>
                    <a:pt x="0" y="3696017"/>
                  </a:lnTo>
                  <a:lnTo>
                    <a:pt x="0" y="3708958"/>
                  </a:lnTo>
                  <a:lnTo>
                    <a:pt x="3238" y="3708958"/>
                  </a:lnTo>
                  <a:lnTo>
                    <a:pt x="3238" y="3696017"/>
                  </a:lnTo>
                  <a:close/>
                </a:path>
                <a:path w="18304510" h="3823970">
                  <a:moveTo>
                    <a:pt x="3238" y="3670135"/>
                  </a:moveTo>
                  <a:lnTo>
                    <a:pt x="0" y="3670135"/>
                  </a:lnTo>
                  <a:lnTo>
                    <a:pt x="0" y="3683076"/>
                  </a:lnTo>
                  <a:lnTo>
                    <a:pt x="3238" y="3683076"/>
                  </a:lnTo>
                  <a:lnTo>
                    <a:pt x="3238" y="3670135"/>
                  </a:lnTo>
                  <a:close/>
                </a:path>
                <a:path w="18304510" h="3823970">
                  <a:moveTo>
                    <a:pt x="3238" y="3644252"/>
                  </a:moveTo>
                  <a:lnTo>
                    <a:pt x="0" y="3644252"/>
                  </a:lnTo>
                  <a:lnTo>
                    <a:pt x="0" y="3657193"/>
                  </a:lnTo>
                  <a:lnTo>
                    <a:pt x="3238" y="3657193"/>
                  </a:lnTo>
                  <a:lnTo>
                    <a:pt x="3238" y="3644252"/>
                  </a:lnTo>
                  <a:close/>
                </a:path>
                <a:path w="18304510" h="3823970">
                  <a:moveTo>
                    <a:pt x="3238" y="3618357"/>
                  </a:moveTo>
                  <a:lnTo>
                    <a:pt x="0" y="3618357"/>
                  </a:lnTo>
                  <a:lnTo>
                    <a:pt x="0" y="3631298"/>
                  </a:lnTo>
                  <a:lnTo>
                    <a:pt x="3238" y="3631298"/>
                  </a:lnTo>
                  <a:lnTo>
                    <a:pt x="3238" y="3618357"/>
                  </a:lnTo>
                  <a:close/>
                </a:path>
                <a:path w="18304510" h="3823970">
                  <a:moveTo>
                    <a:pt x="3238" y="3592474"/>
                  </a:moveTo>
                  <a:lnTo>
                    <a:pt x="0" y="3592474"/>
                  </a:lnTo>
                  <a:lnTo>
                    <a:pt x="0" y="3605415"/>
                  </a:lnTo>
                  <a:lnTo>
                    <a:pt x="3238" y="3605415"/>
                  </a:lnTo>
                  <a:lnTo>
                    <a:pt x="3238" y="3592474"/>
                  </a:lnTo>
                  <a:close/>
                </a:path>
                <a:path w="18304510" h="3823970">
                  <a:moveTo>
                    <a:pt x="3238" y="3566591"/>
                  </a:moveTo>
                  <a:lnTo>
                    <a:pt x="0" y="3566591"/>
                  </a:lnTo>
                  <a:lnTo>
                    <a:pt x="0" y="3579533"/>
                  </a:lnTo>
                  <a:lnTo>
                    <a:pt x="3238" y="3579533"/>
                  </a:lnTo>
                  <a:lnTo>
                    <a:pt x="3238" y="3566591"/>
                  </a:lnTo>
                  <a:close/>
                </a:path>
                <a:path w="18304510" h="3823970">
                  <a:moveTo>
                    <a:pt x="3238" y="3540709"/>
                  </a:moveTo>
                  <a:lnTo>
                    <a:pt x="0" y="3540709"/>
                  </a:lnTo>
                  <a:lnTo>
                    <a:pt x="0" y="3553650"/>
                  </a:lnTo>
                  <a:lnTo>
                    <a:pt x="3238" y="3553650"/>
                  </a:lnTo>
                  <a:lnTo>
                    <a:pt x="3238" y="3540709"/>
                  </a:lnTo>
                  <a:close/>
                </a:path>
                <a:path w="18304510" h="3823970">
                  <a:moveTo>
                    <a:pt x="3238" y="3514814"/>
                  </a:moveTo>
                  <a:lnTo>
                    <a:pt x="0" y="3514814"/>
                  </a:lnTo>
                  <a:lnTo>
                    <a:pt x="0" y="3527768"/>
                  </a:lnTo>
                  <a:lnTo>
                    <a:pt x="3238" y="3527768"/>
                  </a:lnTo>
                  <a:lnTo>
                    <a:pt x="3238" y="3514814"/>
                  </a:lnTo>
                  <a:close/>
                </a:path>
                <a:path w="18304510" h="3823970">
                  <a:moveTo>
                    <a:pt x="3238" y="3488931"/>
                  </a:moveTo>
                  <a:lnTo>
                    <a:pt x="0" y="3488931"/>
                  </a:lnTo>
                  <a:lnTo>
                    <a:pt x="0" y="3501872"/>
                  </a:lnTo>
                  <a:lnTo>
                    <a:pt x="3238" y="3501872"/>
                  </a:lnTo>
                  <a:lnTo>
                    <a:pt x="3238" y="3488931"/>
                  </a:lnTo>
                  <a:close/>
                </a:path>
                <a:path w="18304510" h="3823970">
                  <a:moveTo>
                    <a:pt x="3238" y="3463048"/>
                  </a:moveTo>
                  <a:lnTo>
                    <a:pt x="0" y="3463048"/>
                  </a:lnTo>
                  <a:lnTo>
                    <a:pt x="0" y="3476002"/>
                  </a:lnTo>
                  <a:lnTo>
                    <a:pt x="3238" y="3476002"/>
                  </a:lnTo>
                  <a:lnTo>
                    <a:pt x="3238" y="3463048"/>
                  </a:lnTo>
                  <a:close/>
                </a:path>
                <a:path w="18304510" h="3823970">
                  <a:moveTo>
                    <a:pt x="3238" y="3437166"/>
                  </a:moveTo>
                  <a:lnTo>
                    <a:pt x="0" y="3437166"/>
                  </a:lnTo>
                  <a:lnTo>
                    <a:pt x="0" y="3450107"/>
                  </a:lnTo>
                  <a:lnTo>
                    <a:pt x="3238" y="3450107"/>
                  </a:lnTo>
                  <a:lnTo>
                    <a:pt x="3238" y="3437166"/>
                  </a:lnTo>
                  <a:close/>
                </a:path>
                <a:path w="18304510" h="3823970">
                  <a:moveTo>
                    <a:pt x="3238" y="3411283"/>
                  </a:moveTo>
                  <a:lnTo>
                    <a:pt x="0" y="3411283"/>
                  </a:lnTo>
                  <a:lnTo>
                    <a:pt x="0" y="3424224"/>
                  </a:lnTo>
                  <a:lnTo>
                    <a:pt x="3238" y="3424224"/>
                  </a:lnTo>
                  <a:lnTo>
                    <a:pt x="3238" y="3411283"/>
                  </a:lnTo>
                  <a:close/>
                </a:path>
                <a:path w="18304510" h="3823970">
                  <a:moveTo>
                    <a:pt x="3238" y="3385401"/>
                  </a:moveTo>
                  <a:lnTo>
                    <a:pt x="0" y="3385401"/>
                  </a:lnTo>
                  <a:lnTo>
                    <a:pt x="0" y="3398342"/>
                  </a:lnTo>
                  <a:lnTo>
                    <a:pt x="3238" y="3398342"/>
                  </a:lnTo>
                  <a:lnTo>
                    <a:pt x="3238" y="3385401"/>
                  </a:lnTo>
                  <a:close/>
                </a:path>
                <a:path w="18304510" h="3823970">
                  <a:moveTo>
                    <a:pt x="3238" y="3359505"/>
                  </a:moveTo>
                  <a:lnTo>
                    <a:pt x="0" y="3359505"/>
                  </a:lnTo>
                  <a:lnTo>
                    <a:pt x="0" y="3372459"/>
                  </a:lnTo>
                  <a:lnTo>
                    <a:pt x="3238" y="3372459"/>
                  </a:lnTo>
                  <a:lnTo>
                    <a:pt x="3238" y="3359505"/>
                  </a:lnTo>
                  <a:close/>
                </a:path>
                <a:path w="18304510" h="3823970">
                  <a:moveTo>
                    <a:pt x="3238" y="3333623"/>
                  </a:moveTo>
                  <a:lnTo>
                    <a:pt x="0" y="3333623"/>
                  </a:lnTo>
                  <a:lnTo>
                    <a:pt x="0" y="3346564"/>
                  </a:lnTo>
                  <a:lnTo>
                    <a:pt x="3238" y="3346564"/>
                  </a:lnTo>
                  <a:lnTo>
                    <a:pt x="3238" y="3333623"/>
                  </a:lnTo>
                  <a:close/>
                </a:path>
                <a:path w="18304510" h="3823970">
                  <a:moveTo>
                    <a:pt x="3238" y="3307740"/>
                  </a:moveTo>
                  <a:lnTo>
                    <a:pt x="0" y="3307740"/>
                  </a:lnTo>
                  <a:lnTo>
                    <a:pt x="0" y="3320681"/>
                  </a:lnTo>
                  <a:lnTo>
                    <a:pt x="3238" y="3320681"/>
                  </a:lnTo>
                  <a:lnTo>
                    <a:pt x="3238" y="3307740"/>
                  </a:lnTo>
                  <a:close/>
                </a:path>
                <a:path w="18304510" h="3823970">
                  <a:moveTo>
                    <a:pt x="3238" y="3281857"/>
                  </a:moveTo>
                  <a:lnTo>
                    <a:pt x="0" y="3281857"/>
                  </a:lnTo>
                  <a:lnTo>
                    <a:pt x="0" y="3294799"/>
                  </a:lnTo>
                  <a:lnTo>
                    <a:pt x="3238" y="3294799"/>
                  </a:lnTo>
                  <a:lnTo>
                    <a:pt x="3238" y="3281857"/>
                  </a:lnTo>
                  <a:close/>
                </a:path>
                <a:path w="18304510" h="3823970">
                  <a:moveTo>
                    <a:pt x="3238" y="3255975"/>
                  </a:moveTo>
                  <a:lnTo>
                    <a:pt x="0" y="3255975"/>
                  </a:lnTo>
                  <a:lnTo>
                    <a:pt x="0" y="3268916"/>
                  </a:lnTo>
                  <a:lnTo>
                    <a:pt x="3238" y="3268916"/>
                  </a:lnTo>
                  <a:lnTo>
                    <a:pt x="3238" y="3255975"/>
                  </a:lnTo>
                  <a:close/>
                </a:path>
                <a:path w="18304510" h="3823970">
                  <a:moveTo>
                    <a:pt x="3238" y="3230080"/>
                  </a:moveTo>
                  <a:lnTo>
                    <a:pt x="0" y="3230080"/>
                  </a:lnTo>
                  <a:lnTo>
                    <a:pt x="0" y="3243021"/>
                  </a:lnTo>
                  <a:lnTo>
                    <a:pt x="3238" y="3243021"/>
                  </a:lnTo>
                  <a:lnTo>
                    <a:pt x="3238" y="3230080"/>
                  </a:lnTo>
                  <a:close/>
                </a:path>
                <a:path w="18304510" h="3823970">
                  <a:moveTo>
                    <a:pt x="3238" y="3204197"/>
                  </a:moveTo>
                  <a:lnTo>
                    <a:pt x="0" y="3204197"/>
                  </a:lnTo>
                  <a:lnTo>
                    <a:pt x="0" y="3217138"/>
                  </a:lnTo>
                  <a:lnTo>
                    <a:pt x="3238" y="3217138"/>
                  </a:lnTo>
                  <a:lnTo>
                    <a:pt x="3238" y="3204197"/>
                  </a:lnTo>
                  <a:close/>
                </a:path>
                <a:path w="18304510" h="3823970">
                  <a:moveTo>
                    <a:pt x="3238" y="3178314"/>
                  </a:moveTo>
                  <a:lnTo>
                    <a:pt x="0" y="3178314"/>
                  </a:lnTo>
                  <a:lnTo>
                    <a:pt x="0" y="3191256"/>
                  </a:lnTo>
                  <a:lnTo>
                    <a:pt x="3238" y="3191256"/>
                  </a:lnTo>
                  <a:lnTo>
                    <a:pt x="3238" y="3178314"/>
                  </a:lnTo>
                  <a:close/>
                </a:path>
                <a:path w="18304510" h="3823970">
                  <a:moveTo>
                    <a:pt x="3238" y="3152432"/>
                  </a:moveTo>
                  <a:lnTo>
                    <a:pt x="0" y="3152432"/>
                  </a:lnTo>
                  <a:lnTo>
                    <a:pt x="0" y="3165373"/>
                  </a:lnTo>
                  <a:lnTo>
                    <a:pt x="3238" y="3165373"/>
                  </a:lnTo>
                  <a:lnTo>
                    <a:pt x="3238" y="3152432"/>
                  </a:lnTo>
                  <a:close/>
                </a:path>
                <a:path w="18304510" h="3823970">
                  <a:moveTo>
                    <a:pt x="3238" y="3126549"/>
                  </a:moveTo>
                  <a:lnTo>
                    <a:pt x="0" y="3126549"/>
                  </a:lnTo>
                  <a:lnTo>
                    <a:pt x="0" y="3139490"/>
                  </a:lnTo>
                  <a:lnTo>
                    <a:pt x="3238" y="3139490"/>
                  </a:lnTo>
                  <a:lnTo>
                    <a:pt x="3238" y="3126549"/>
                  </a:lnTo>
                  <a:close/>
                </a:path>
                <a:path w="18304510" h="3823970">
                  <a:moveTo>
                    <a:pt x="3238" y="3100667"/>
                  </a:moveTo>
                  <a:lnTo>
                    <a:pt x="0" y="3100667"/>
                  </a:lnTo>
                  <a:lnTo>
                    <a:pt x="0" y="3113608"/>
                  </a:lnTo>
                  <a:lnTo>
                    <a:pt x="3238" y="3113608"/>
                  </a:lnTo>
                  <a:lnTo>
                    <a:pt x="3238" y="3100667"/>
                  </a:lnTo>
                  <a:close/>
                </a:path>
                <a:path w="18304510" h="3823970">
                  <a:moveTo>
                    <a:pt x="3238" y="3074771"/>
                  </a:moveTo>
                  <a:lnTo>
                    <a:pt x="0" y="3074771"/>
                  </a:lnTo>
                  <a:lnTo>
                    <a:pt x="0" y="3087713"/>
                  </a:lnTo>
                  <a:lnTo>
                    <a:pt x="3238" y="3087713"/>
                  </a:lnTo>
                  <a:lnTo>
                    <a:pt x="3238" y="3074771"/>
                  </a:lnTo>
                  <a:close/>
                </a:path>
                <a:path w="18304510" h="3823970">
                  <a:moveTo>
                    <a:pt x="3238" y="3048901"/>
                  </a:moveTo>
                  <a:lnTo>
                    <a:pt x="0" y="3048901"/>
                  </a:lnTo>
                  <a:lnTo>
                    <a:pt x="0" y="3061830"/>
                  </a:lnTo>
                  <a:lnTo>
                    <a:pt x="3238" y="3061830"/>
                  </a:lnTo>
                  <a:lnTo>
                    <a:pt x="3238" y="3048901"/>
                  </a:lnTo>
                  <a:close/>
                </a:path>
                <a:path w="18304510" h="3823970">
                  <a:moveTo>
                    <a:pt x="3238" y="3023006"/>
                  </a:moveTo>
                  <a:lnTo>
                    <a:pt x="0" y="3023006"/>
                  </a:lnTo>
                  <a:lnTo>
                    <a:pt x="0" y="3035947"/>
                  </a:lnTo>
                  <a:lnTo>
                    <a:pt x="3238" y="3035947"/>
                  </a:lnTo>
                  <a:lnTo>
                    <a:pt x="3238" y="3023006"/>
                  </a:lnTo>
                  <a:close/>
                </a:path>
                <a:path w="18304510" h="3823970">
                  <a:moveTo>
                    <a:pt x="3238" y="2997123"/>
                  </a:moveTo>
                  <a:lnTo>
                    <a:pt x="0" y="2997123"/>
                  </a:lnTo>
                  <a:lnTo>
                    <a:pt x="0" y="3010065"/>
                  </a:lnTo>
                  <a:lnTo>
                    <a:pt x="3238" y="3010065"/>
                  </a:lnTo>
                  <a:lnTo>
                    <a:pt x="3238" y="2997123"/>
                  </a:lnTo>
                  <a:close/>
                </a:path>
                <a:path w="18304510" h="3823970">
                  <a:moveTo>
                    <a:pt x="3238" y="2971228"/>
                  </a:moveTo>
                  <a:lnTo>
                    <a:pt x="0" y="2971228"/>
                  </a:lnTo>
                  <a:lnTo>
                    <a:pt x="0" y="2984169"/>
                  </a:lnTo>
                  <a:lnTo>
                    <a:pt x="3238" y="2984169"/>
                  </a:lnTo>
                  <a:lnTo>
                    <a:pt x="3238" y="2971228"/>
                  </a:lnTo>
                  <a:close/>
                </a:path>
                <a:path w="18304510" h="3823970">
                  <a:moveTo>
                    <a:pt x="3238" y="2945346"/>
                  </a:moveTo>
                  <a:lnTo>
                    <a:pt x="0" y="2945346"/>
                  </a:lnTo>
                  <a:lnTo>
                    <a:pt x="0" y="2958287"/>
                  </a:lnTo>
                  <a:lnTo>
                    <a:pt x="3238" y="2958287"/>
                  </a:lnTo>
                  <a:lnTo>
                    <a:pt x="3238" y="2945346"/>
                  </a:lnTo>
                  <a:close/>
                </a:path>
                <a:path w="18304510" h="3823970">
                  <a:moveTo>
                    <a:pt x="3238" y="2919463"/>
                  </a:moveTo>
                  <a:lnTo>
                    <a:pt x="0" y="2919463"/>
                  </a:lnTo>
                  <a:lnTo>
                    <a:pt x="0" y="2932404"/>
                  </a:lnTo>
                  <a:lnTo>
                    <a:pt x="3238" y="2932404"/>
                  </a:lnTo>
                  <a:lnTo>
                    <a:pt x="3238" y="2919463"/>
                  </a:lnTo>
                  <a:close/>
                </a:path>
                <a:path w="18304510" h="3823970">
                  <a:moveTo>
                    <a:pt x="3238" y="2893580"/>
                  </a:moveTo>
                  <a:lnTo>
                    <a:pt x="0" y="2893580"/>
                  </a:lnTo>
                  <a:lnTo>
                    <a:pt x="0" y="2906522"/>
                  </a:lnTo>
                  <a:lnTo>
                    <a:pt x="3238" y="2906522"/>
                  </a:lnTo>
                  <a:lnTo>
                    <a:pt x="3238" y="2893580"/>
                  </a:lnTo>
                  <a:close/>
                </a:path>
                <a:path w="18304510" h="3823970">
                  <a:moveTo>
                    <a:pt x="3238" y="2867685"/>
                  </a:moveTo>
                  <a:lnTo>
                    <a:pt x="0" y="2867685"/>
                  </a:lnTo>
                  <a:lnTo>
                    <a:pt x="0" y="2880639"/>
                  </a:lnTo>
                  <a:lnTo>
                    <a:pt x="3238" y="2880639"/>
                  </a:lnTo>
                  <a:lnTo>
                    <a:pt x="3238" y="2867685"/>
                  </a:lnTo>
                  <a:close/>
                </a:path>
                <a:path w="18304510" h="3823970">
                  <a:moveTo>
                    <a:pt x="3238" y="2841815"/>
                  </a:moveTo>
                  <a:lnTo>
                    <a:pt x="0" y="2841815"/>
                  </a:lnTo>
                  <a:lnTo>
                    <a:pt x="0" y="2854756"/>
                  </a:lnTo>
                  <a:lnTo>
                    <a:pt x="3238" y="2854756"/>
                  </a:lnTo>
                  <a:lnTo>
                    <a:pt x="3238" y="2841815"/>
                  </a:lnTo>
                  <a:close/>
                </a:path>
                <a:path w="18304510" h="3823970">
                  <a:moveTo>
                    <a:pt x="3238" y="2815920"/>
                  </a:moveTo>
                  <a:lnTo>
                    <a:pt x="0" y="2815920"/>
                  </a:lnTo>
                  <a:lnTo>
                    <a:pt x="0" y="2828861"/>
                  </a:lnTo>
                  <a:lnTo>
                    <a:pt x="3238" y="2828861"/>
                  </a:lnTo>
                  <a:lnTo>
                    <a:pt x="3238" y="2815920"/>
                  </a:lnTo>
                  <a:close/>
                </a:path>
                <a:path w="18304510" h="3823970">
                  <a:moveTo>
                    <a:pt x="3238" y="2790037"/>
                  </a:moveTo>
                  <a:lnTo>
                    <a:pt x="0" y="2790037"/>
                  </a:lnTo>
                  <a:lnTo>
                    <a:pt x="0" y="2802979"/>
                  </a:lnTo>
                  <a:lnTo>
                    <a:pt x="3238" y="2802979"/>
                  </a:lnTo>
                  <a:lnTo>
                    <a:pt x="3238" y="2790037"/>
                  </a:lnTo>
                  <a:close/>
                </a:path>
                <a:path w="18304510" h="3823970">
                  <a:moveTo>
                    <a:pt x="3238" y="2764155"/>
                  </a:moveTo>
                  <a:lnTo>
                    <a:pt x="0" y="2764155"/>
                  </a:lnTo>
                  <a:lnTo>
                    <a:pt x="0" y="2777096"/>
                  </a:lnTo>
                  <a:lnTo>
                    <a:pt x="3238" y="2777096"/>
                  </a:lnTo>
                  <a:lnTo>
                    <a:pt x="3238" y="2764155"/>
                  </a:lnTo>
                  <a:close/>
                </a:path>
                <a:path w="18304510" h="3823970">
                  <a:moveTo>
                    <a:pt x="3238" y="2738272"/>
                  </a:moveTo>
                  <a:lnTo>
                    <a:pt x="0" y="2738272"/>
                  </a:lnTo>
                  <a:lnTo>
                    <a:pt x="0" y="2751213"/>
                  </a:lnTo>
                  <a:lnTo>
                    <a:pt x="3238" y="2751213"/>
                  </a:lnTo>
                  <a:lnTo>
                    <a:pt x="3238" y="2738272"/>
                  </a:lnTo>
                  <a:close/>
                </a:path>
                <a:path w="18304510" h="3823970">
                  <a:moveTo>
                    <a:pt x="3238" y="2712377"/>
                  </a:moveTo>
                  <a:lnTo>
                    <a:pt x="0" y="2712377"/>
                  </a:lnTo>
                  <a:lnTo>
                    <a:pt x="0" y="2725331"/>
                  </a:lnTo>
                  <a:lnTo>
                    <a:pt x="3238" y="2725331"/>
                  </a:lnTo>
                  <a:lnTo>
                    <a:pt x="3238" y="2712377"/>
                  </a:lnTo>
                  <a:close/>
                </a:path>
                <a:path w="18304510" h="3823970">
                  <a:moveTo>
                    <a:pt x="3238" y="2686494"/>
                  </a:moveTo>
                  <a:lnTo>
                    <a:pt x="0" y="2686494"/>
                  </a:lnTo>
                  <a:lnTo>
                    <a:pt x="0" y="2699435"/>
                  </a:lnTo>
                  <a:lnTo>
                    <a:pt x="3238" y="2699435"/>
                  </a:lnTo>
                  <a:lnTo>
                    <a:pt x="3238" y="2686494"/>
                  </a:lnTo>
                  <a:close/>
                </a:path>
                <a:path w="18304510" h="3823970">
                  <a:moveTo>
                    <a:pt x="3238" y="2660612"/>
                  </a:moveTo>
                  <a:lnTo>
                    <a:pt x="0" y="2660612"/>
                  </a:lnTo>
                  <a:lnTo>
                    <a:pt x="0" y="2673553"/>
                  </a:lnTo>
                  <a:lnTo>
                    <a:pt x="3238" y="2673553"/>
                  </a:lnTo>
                  <a:lnTo>
                    <a:pt x="3238" y="2660612"/>
                  </a:lnTo>
                  <a:close/>
                </a:path>
                <a:path w="18304510" h="3823970">
                  <a:moveTo>
                    <a:pt x="3238" y="2634729"/>
                  </a:moveTo>
                  <a:lnTo>
                    <a:pt x="0" y="2634729"/>
                  </a:lnTo>
                  <a:lnTo>
                    <a:pt x="0" y="2647670"/>
                  </a:lnTo>
                  <a:lnTo>
                    <a:pt x="3238" y="2647670"/>
                  </a:lnTo>
                  <a:lnTo>
                    <a:pt x="3238" y="2634729"/>
                  </a:lnTo>
                  <a:close/>
                </a:path>
                <a:path w="18304510" h="3823970">
                  <a:moveTo>
                    <a:pt x="3238" y="2608846"/>
                  </a:moveTo>
                  <a:lnTo>
                    <a:pt x="0" y="2608846"/>
                  </a:lnTo>
                  <a:lnTo>
                    <a:pt x="0" y="2621788"/>
                  </a:lnTo>
                  <a:lnTo>
                    <a:pt x="3238" y="2621788"/>
                  </a:lnTo>
                  <a:lnTo>
                    <a:pt x="3238" y="2608846"/>
                  </a:lnTo>
                  <a:close/>
                </a:path>
                <a:path w="18304510" h="3823970">
                  <a:moveTo>
                    <a:pt x="3238" y="2582951"/>
                  </a:moveTo>
                  <a:lnTo>
                    <a:pt x="0" y="2582951"/>
                  </a:lnTo>
                  <a:lnTo>
                    <a:pt x="0" y="2595892"/>
                  </a:lnTo>
                  <a:lnTo>
                    <a:pt x="3238" y="2595892"/>
                  </a:lnTo>
                  <a:lnTo>
                    <a:pt x="3238" y="2582951"/>
                  </a:lnTo>
                  <a:close/>
                </a:path>
                <a:path w="18304510" h="3823970">
                  <a:moveTo>
                    <a:pt x="3238" y="2557068"/>
                  </a:moveTo>
                  <a:lnTo>
                    <a:pt x="0" y="2557068"/>
                  </a:lnTo>
                  <a:lnTo>
                    <a:pt x="0" y="2570010"/>
                  </a:lnTo>
                  <a:lnTo>
                    <a:pt x="3238" y="2570010"/>
                  </a:lnTo>
                  <a:lnTo>
                    <a:pt x="3238" y="2557068"/>
                  </a:lnTo>
                  <a:close/>
                </a:path>
                <a:path w="18304510" h="3823970">
                  <a:moveTo>
                    <a:pt x="3517" y="3812743"/>
                  </a:moveTo>
                  <a:lnTo>
                    <a:pt x="3327" y="3811701"/>
                  </a:lnTo>
                  <a:lnTo>
                    <a:pt x="3238" y="3799560"/>
                  </a:lnTo>
                  <a:lnTo>
                    <a:pt x="0" y="3799560"/>
                  </a:lnTo>
                  <a:lnTo>
                    <a:pt x="114" y="3812095"/>
                  </a:lnTo>
                  <a:lnTo>
                    <a:pt x="330" y="3813327"/>
                  </a:lnTo>
                  <a:lnTo>
                    <a:pt x="3517" y="3812743"/>
                  </a:lnTo>
                  <a:close/>
                </a:path>
                <a:path w="18304510" h="3823970">
                  <a:moveTo>
                    <a:pt x="23164" y="3820655"/>
                  </a:moveTo>
                  <a:lnTo>
                    <a:pt x="12865" y="3820655"/>
                  </a:lnTo>
                  <a:lnTo>
                    <a:pt x="11366" y="3820477"/>
                  </a:lnTo>
                  <a:lnTo>
                    <a:pt x="10071" y="3820122"/>
                  </a:lnTo>
                  <a:lnTo>
                    <a:pt x="9220" y="3823258"/>
                  </a:lnTo>
                  <a:lnTo>
                    <a:pt x="10807" y="3823678"/>
                  </a:lnTo>
                  <a:lnTo>
                    <a:pt x="12585" y="3823893"/>
                  </a:lnTo>
                  <a:lnTo>
                    <a:pt x="23164" y="3823893"/>
                  </a:lnTo>
                  <a:lnTo>
                    <a:pt x="23164" y="3820655"/>
                  </a:lnTo>
                  <a:close/>
                </a:path>
                <a:path w="18304510" h="3823970">
                  <a:moveTo>
                    <a:pt x="49034" y="3820655"/>
                  </a:moveTo>
                  <a:lnTo>
                    <a:pt x="36093" y="3820655"/>
                  </a:lnTo>
                  <a:lnTo>
                    <a:pt x="36093" y="3823893"/>
                  </a:lnTo>
                  <a:lnTo>
                    <a:pt x="49034" y="3823893"/>
                  </a:lnTo>
                  <a:lnTo>
                    <a:pt x="49034" y="3820655"/>
                  </a:lnTo>
                  <a:close/>
                </a:path>
                <a:path w="18304510" h="3823970">
                  <a:moveTo>
                    <a:pt x="74930" y="3820655"/>
                  </a:moveTo>
                  <a:lnTo>
                    <a:pt x="61988" y="3820655"/>
                  </a:lnTo>
                  <a:lnTo>
                    <a:pt x="61988" y="3823893"/>
                  </a:lnTo>
                  <a:lnTo>
                    <a:pt x="74930" y="3823893"/>
                  </a:lnTo>
                  <a:lnTo>
                    <a:pt x="74930" y="3820655"/>
                  </a:lnTo>
                  <a:close/>
                </a:path>
                <a:path w="18304510" h="3823970">
                  <a:moveTo>
                    <a:pt x="100825" y="3820655"/>
                  </a:moveTo>
                  <a:lnTo>
                    <a:pt x="87884" y="3820655"/>
                  </a:lnTo>
                  <a:lnTo>
                    <a:pt x="87884" y="3823893"/>
                  </a:lnTo>
                  <a:lnTo>
                    <a:pt x="100825" y="3823893"/>
                  </a:lnTo>
                  <a:lnTo>
                    <a:pt x="100825" y="3820655"/>
                  </a:lnTo>
                  <a:close/>
                </a:path>
                <a:path w="18304510" h="3823970">
                  <a:moveTo>
                    <a:pt x="126707" y="3820655"/>
                  </a:moveTo>
                  <a:lnTo>
                    <a:pt x="113766" y="3820655"/>
                  </a:lnTo>
                  <a:lnTo>
                    <a:pt x="113766" y="3823893"/>
                  </a:lnTo>
                  <a:lnTo>
                    <a:pt x="126707" y="3823893"/>
                  </a:lnTo>
                  <a:lnTo>
                    <a:pt x="126707" y="3820655"/>
                  </a:lnTo>
                  <a:close/>
                </a:path>
                <a:path w="18304510" h="3823970">
                  <a:moveTo>
                    <a:pt x="152603" y="3820655"/>
                  </a:moveTo>
                  <a:lnTo>
                    <a:pt x="139661" y="3820655"/>
                  </a:lnTo>
                  <a:lnTo>
                    <a:pt x="139661" y="3823893"/>
                  </a:lnTo>
                  <a:lnTo>
                    <a:pt x="152603" y="3823893"/>
                  </a:lnTo>
                  <a:lnTo>
                    <a:pt x="152603" y="3820655"/>
                  </a:lnTo>
                  <a:close/>
                </a:path>
                <a:path w="18304510" h="3823970">
                  <a:moveTo>
                    <a:pt x="178485" y="3820655"/>
                  </a:moveTo>
                  <a:lnTo>
                    <a:pt x="165544" y="3820655"/>
                  </a:lnTo>
                  <a:lnTo>
                    <a:pt x="165544" y="3823893"/>
                  </a:lnTo>
                  <a:lnTo>
                    <a:pt x="178485" y="3823893"/>
                  </a:lnTo>
                  <a:lnTo>
                    <a:pt x="178485" y="3820655"/>
                  </a:lnTo>
                  <a:close/>
                </a:path>
                <a:path w="18304510" h="3823970">
                  <a:moveTo>
                    <a:pt x="204381" y="3820655"/>
                  </a:moveTo>
                  <a:lnTo>
                    <a:pt x="191439" y="3820655"/>
                  </a:lnTo>
                  <a:lnTo>
                    <a:pt x="191439" y="3823893"/>
                  </a:lnTo>
                  <a:lnTo>
                    <a:pt x="204381" y="3823893"/>
                  </a:lnTo>
                  <a:lnTo>
                    <a:pt x="204381" y="3820655"/>
                  </a:lnTo>
                  <a:close/>
                </a:path>
                <a:path w="18304510" h="3823970">
                  <a:moveTo>
                    <a:pt x="230276" y="3820655"/>
                  </a:moveTo>
                  <a:lnTo>
                    <a:pt x="217335" y="3820655"/>
                  </a:lnTo>
                  <a:lnTo>
                    <a:pt x="217335" y="3823893"/>
                  </a:lnTo>
                  <a:lnTo>
                    <a:pt x="230276" y="3823893"/>
                  </a:lnTo>
                  <a:lnTo>
                    <a:pt x="230276" y="3820655"/>
                  </a:lnTo>
                  <a:close/>
                </a:path>
                <a:path w="18304510" h="3823970">
                  <a:moveTo>
                    <a:pt x="256159" y="3820655"/>
                  </a:moveTo>
                  <a:lnTo>
                    <a:pt x="243217" y="3820655"/>
                  </a:lnTo>
                  <a:lnTo>
                    <a:pt x="243217" y="3823893"/>
                  </a:lnTo>
                  <a:lnTo>
                    <a:pt x="256159" y="3823893"/>
                  </a:lnTo>
                  <a:lnTo>
                    <a:pt x="256159" y="3820655"/>
                  </a:lnTo>
                  <a:close/>
                </a:path>
                <a:path w="18304510" h="3823970">
                  <a:moveTo>
                    <a:pt x="282054" y="3820655"/>
                  </a:moveTo>
                  <a:lnTo>
                    <a:pt x="269113" y="3820655"/>
                  </a:lnTo>
                  <a:lnTo>
                    <a:pt x="269113" y="3823893"/>
                  </a:lnTo>
                  <a:lnTo>
                    <a:pt x="282054" y="3823893"/>
                  </a:lnTo>
                  <a:lnTo>
                    <a:pt x="282054" y="3820655"/>
                  </a:lnTo>
                  <a:close/>
                </a:path>
                <a:path w="18304510" h="3823970">
                  <a:moveTo>
                    <a:pt x="307936" y="3820655"/>
                  </a:moveTo>
                  <a:lnTo>
                    <a:pt x="294995" y="3820655"/>
                  </a:lnTo>
                  <a:lnTo>
                    <a:pt x="294995" y="3823893"/>
                  </a:lnTo>
                  <a:lnTo>
                    <a:pt x="307936" y="3823893"/>
                  </a:lnTo>
                  <a:lnTo>
                    <a:pt x="307936" y="3820655"/>
                  </a:lnTo>
                  <a:close/>
                </a:path>
                <a:path w="18304510" h="3823970">
                  <a:moveTo>
                    <a:pt x="333832" y="3820655"/>
                  </a:moveTo>
                  <a:lnTo>
                    <a:pt x="320890" y="3820655"/>
                  </a:lnTo>
                  <a:lnTo>
                    <a:pt x="320890" y="3823893"/>
                  </a:lnTo>
                  <a:lnTo>
                    <a:pt x="333832" y="3823893"/>
                  </a:lnTo>
                  <a:lnTo>
                    <a:pt x="333832" y="3820655"/>
                  </a:lnTo>
                  <a:close/>
                </a:path>
                <a:path w="18304510" h="3823970">
                  <a:moveTo>
                    <a:pt x="359714" y="3820655"/>
                  </a:moveTo>
                  <a:lnTo>
                    <a:pt x="346773" y="3820655"/>
                  </a:lnTo>
                  <a:lnTo>
                    <a:pt x="346773" y="3823893"/>
                  </a:lnTo>
                  <a:lnTo>
                    <a:pt x="359714" y="3823893"/>
                  </a:lnTo>
                  <a:lnTo>
                    <a:pt x="359714" y="3820655"/>
                  </a:lnTo>
                  <a:close/>
                </a:path>
                <a:path w="18304510" h="3823970">
                  <a:moveTo>
                    <a:pt x="385610" y="3820655"/>
                  </a:moveTo>
                  <a:lnTo>
                    <a:pt x="372668" y="3820655"/>
                  </a:lnTo>
                  <a:lnTo>
                    <a:pt x="372668" y="3823893"/>
                  </a:lnTo>
                  <a:lnTo>
                    <a:pt x="385610" y="3823893"/>
                  </a:lnTo>
                  <a:lnTo>
                    <a:pt x="385610" y="3820655"/>
                  </a:lnTo>
                  <a:close/>
                </a:path>
                <a:path w="18304510" h="3823970">
                  <a:moveTo>
                    <a:pt x="411505" y="3820655"/>
                  </a:moveTo>
                  <a:lnTo>
                    <a:pt x="398564" y="3820655"/>
                  </a:lnTo>
                  <a:lnTo>
                    <a:pt x="398564" y="3823893"/>
                  </a:lnTo>
                  <a:lnTo>
                    <a:pt x="411505" y="3823893"/>
                  </a:lnTo>
                  <a:lnTo>
                    <a:pt x="411505" y="3820655"/>
                  </a:lnTo>
                  <a:close/>
                </a:path>
                <a:path w="18304510" h="3823970">
                  <a:moveTo>
                    <a:pt x="437400" y="3820655"/>
                  </a:moveTo>
                  <a:lnTo>
                    <a:pt x="424446" y="3820655"/>
                  </a:lnTo>
                  <a:lnTo>
                    <a:pt x="424446" y="3823893"/>
                  </a:lnTo>
                  <a:lnTo>
                    <a:pt x="437400" y="3823893"/>
                  </a:lnTo>
                  <a:lnTo>
                    <a:pt x="437400" y="3820655"/>
                  </a:lnTo>
                  <a:close/>
                </a:path>
                <a:path w="18304510" h="3823970">
                  <a:moveTo>
                    <a:pt x="463283" y="3820655"/>
                  </a:moveTo>
                  <a:lnTo>
                    <a:pt x="450342" y="3820655"/>
                  </a:lnTo>
                  <a:lnTo>
                    <a:pt x="450342" y="3823893"/>
                  </a:lnTo>
                  <a:lnTo>
                    <a:pt x="463283" y="3823893"/>
                  </a:lnTo>
                  <a:lnTo>
                    <a:pt x="463283" y="3820655"/>
                  </a:lnTo>
                  <a:close/>
                </a:path>
                <a:path w="18304510" h="3823970">
                  <a:moveTo>
                    <a:pt x="489165" y="3820655"/>
                  </a:moveTo>
                  <a:lnTo>
                    <a:pt x="476224" y="3820655"/>
                  </a:lnTo>
                  <a:lnTo>
                    <a:pt x="476224" y="3823893"/>
                  </a:lnTo>
                  <a:lnTo>
                    <a:pt x="489165" y="3823893"/>
                  </a:lnTo>
                  <a:lnTo>
                    <a:pt x="489165" y="3820655"/>
                  </a:lnTo>
                  <a:close/>
                </a:path>
                <a:path w="18304510" h="3823970">
                  <a:moveTo>
                    <a:pt x="515061" y="3820655"/>
                  </a:moveTo>
                  <a:lnTo>
                    <a:pt x="502119" y="3820655"/>
                  </a:lnTo>
                  <a:lnTo>
                    <a:pt x="502119" y="3823893"/>
                  </a:lnTo>
                  <a:lnTo>
                    <a:pt x="515061" y="3823893"/>
                  </a:lnTo>
                  <a:lnTo>
                    <a:pt x="515061" y="3820655"/>
                  </a:lnTo>
                  <a:close/>
                </a:path>
                <a:path w="18304510" h="3823970">
                  <a:moveTo>
                    <a:pt x="540943" y="3820655"/>
                  </a:moveTo>
                  <a:lnTo>
                    <a:pt x="528002" y="3820655"/>
                  </a:lnTo>
                  <a:lnTo>
                    <a:pt x="528002" y="3823893"/>
                  </a:lnTo>
                  <a:lnTo>
                    <a:pt x="540943" y="3823893"/>
                  </a:lnTo>
                  <a:lnTo>
                    <a:pt x="540943" y="3820655"/>
                  </a:lnTo>
                  <a:close/>
                </a:path>
                <a:path w="18304510" h="3823970">
                  <a:moveTo>
                    <a:pt x="566839" y="3820655"/>
                  </a:moveTo>
                  <a:lnTo>
                    <a:pt x="553897" y="3820655"/>
                  </a:lnTo>
                  <a:lnTo>
                    <a:pt x="553897" y="3823893"/>
                  </a:lnTo>
                  <a:lnTo>
                    <a:pt x="566839" y="3823893"/>
                  </a:lnTo>
                  <a:lnTo>
                    <a:pt x="566839" y="3820655"/>
                  </a:lnTo>
                  <a:close/>
                </a:path>
                <a:path w="18304510" h="3823970">
                  <a:moveTo>
                    <a:pt x="592734" y="3820655"/>
                  </a:moveTo>
                  <a:lnTo>
                    <a:pt x="579793" y="3820655"/>
                  </a:lnTo>
                  <a:lnTo>
                    <a:pt x="579793" y="3823893"/>
                  </a:lnTo>
                  <a:lnTo>
                    <a:pt x="592734" y="3823893"/>
                  </a:lnTo>
                  <a:lnTo>
                    <a:pt x="592734" y="3820655"/>
                  </a:lnTo>
                  <a:close/>
                </a:path>
                <a:path w="18304510" h="3823970">
                  <a:moveTo>
                    <a:pt x="618629" y="3820655"/>
                  </a:moveTo>
                  <a:lnTo>
                    <a:pt x="605675" y="3820655"/>
                  </a:lnTo>
                  <a:lnTo>
                    <a:pt x="605675" y="3823893"/>
                  </a:lnTo>
                  <a:lnTo>
                    <a:pt x="618629" y="3823893"/>
                  </a:lnTo>
                  <a:lnTo>
                    <a:pt x="618629" y="3820655"/>
                  </a:lnTo>
                  <a:close/>
                </a:path>
                <a:path w="18304510" h="3823970">
                  <a:moveTo>
                    <a:pt x="644512" y="3820655"/>
                  </a:moveTo>
                  <a:lnTo>
                    <a:pt x="631571" y="3820655"/>
                  </a:lnTo>
                  <a:lnTo>
                    <a:pt x="631571" y="3823893"/>
                  </a:lnTo>
                  <a:lnTo>
                    <a:pt x="644512" y="3823893"/>
                  </a:lnTo>
                  <a:lnTo>
                    <a:pt x="644512" y="3820655"/>
                  </a:lnTo>
                  <a:close/>
                </a:path>
                <a:path w="18304510" h="3823970">
                  <a:moveTo>
                    <a:pt x="670407" y="3820655"/>
                  </a:moveTo>
                  <a:lnTo>
                    <a:pt x="657453" y="3820655"/>
                  </a:lnTo>
                  <a:lnTo>
                    <a:pt x="657453" y="3823893"/>
                  </a:lnTo>
                  <a:lnTo>
                    <a:pt x="670407" y="3823893"/>
                  </a:lnTo>
                  <a:lnTo>
                    <a:pt x="670407" y="3820655"/>
                  </a:lnTo>
                  <a:close/>
                </a:path>
                <a:path w="18304510" h="3823970">
                  <a:moveTo>
                    <a:pt x="696290" y="3820655"/>
                  </a:moveTo>
                  <a:lnTo>
                    <a:pt x="683348" y="3820655"/>
                  </a:lnTo>
                  <a:lnTo>
                    <a:pt x="683348" y="3823893"/>
                  </a:lnTo>
                  <a:lnTo>
                    <a:pt x="696290" y="3823893"/>
                  </a:lnTo>
                  <a:lnTo>
                    <a:pt x="696290" y="3820655"/>
                  </a:lnTo>
                  <a:close/>
                </a:path>
                <a:path w="18304510" h="3823970">
                  <a:moveTo>
                    <a:pt x="722172" y="3820655"/>
                  </a:moveTo>
                  <a:lnTo>
                    <a:pt x="709231" y="3820655"/>
                  </a:lnTo>
                  <a:lnTo>
                    <a:pt x="709231" y="3823893"/>
                  </a:lnTo>
                  <a:lnTo>
                    <a:pt x="722172" y="3823893"/>
                  </a:lnTo>
                  <a:lnTo>
                    <a:pt x="722172" y="3820655"/>
                  </a:lnTo>
                  <a:close/>
                </a:path>
                <a:path w="18304510" h="3823970">
                  <a:moveTo>
                    <a:pt x="748068" y="3820655"/>
                  </a:moveTo>
                  <a:lnTo>
                    <a:pt x="735126" y="3820655"/>
                  </a:lnTo>
                  <a:lnTo>
                    <a:pt x="735126" y="3823893"/>
                  </a:lnTo>
                  <a:lnTo>
                    <a:pt x="748068" y="3823893"/>
                  </a:lnTo>
                  <a:lnTo>
                    <a:pt x="748068" y="3820655"/>
                  </a:lnTo>
                  <a:close/>
                </a:path>
                <a:path w="18304510" h="3823970">
                  <a:moveTo>
                    <a:pt x="773963" y="3820655"/>
                  </a:moveTo>
                  <a:lnTo>
                    <a:pt x="761022" y="3820655"/>
                  </a:lnTo>
                  <a:lnTo>
                    <a:pt x="761022" y="3823893"/>
                  </a:lnTo>
                  <a:lnTo>
                    <a:pt x="773963" y="3823893"/>
                  </a:lnTo>
                  <a:lnTo>
                    <a:pt x="773963" y="3820655"/>
                  </a:lnTo>
                  <a:close/>
                </a:path>
                <a:path w="18304510" h="3823970">
                  <a:moveTo>
                    <a:pt x="799858" y="3820655"/>
                  </a:moveTo>
                  <a:lnTo>
                    <a:pt x="786904" y="3820655"/>
                  </a:lnTo>
                  <a:lnTo>
                    <a:pt x="786904" y="3823893"/>
                  </a:lnTo>
                  <a:lnTo>
                    <a:pt x="799858" y="3823893"/>
                  </a:lnTo>
                  <a:lnTo>
                    <a:pt x="799858" y="3820655"/>
                  </a:lnTo>
                  <a:close/>
                </a:path>
                <a:path w="18304510" h="3823970">
                  <a:moveTo>
                    <a:pt x="825741" y="3820655"/>
                  </a:moveTo>
                  <a:lnTo>
                    <a:pt x="812800" y="3820655"/>
                  </a:lnTo>
                  <a:lnTo>
                    <a:pt x="812800" y="3823893"/>
                  </a:lnTo>
                  <a:lnTo>
                    <a:pt x="825741" y="3823893"/>
                  </a:lnTo>
                  <a:lnTo>
                    <a:pt x="825741" y="3820655"/>
                  </a:lnTo>
                  <a:close/>
                </a:path>
                <a:path w="18304510" h="3823970">
                  <a:moveTo>
                    <a:pt x="851636" y="3820655"/>
                  </a:moveTo>
                  <a:lnTo>
                    <a:pt x="838682" y="3820655"/>
                  </a:lnTo>
                  <a:lnTo>
                    <a:pt x="838682" y="3823893"/>
                  </a:lnTo>
                  <a:lnTo>
                    <a:pt x="851636" y="3823893"/>
                  </a:lnTo>
                  <a:lnTo>
                    <a:pt x="851636" y="3820655"/>
                  </a:lnTo>
                  <a:close/>
                </a:path>
                <a:path w="18304510" h="3823970">
                  <a:moveTo>
                    <a:pt x="877519" y="3820655"/>
                  </a:moveTo>
                  <a:lnTo>
                    <a:pt x="864577" y="3820655"/>
                  </a:lnTo>
                  <a:lnTo>
                    <a:pt x="864577" y="3823893"/>
                  </a:lnTo>
                  <a:lnTo>
                    <a:pt x="877519" y="3823893"/>
                  </a:lnTo>
                  <a:lnTo>
                    <a:pt x="877519" y="3820655"/>
                  </a:lnTo>
                  <a:close/>
                </a:path>
                <a:path w="18304510" h="3823970">
                  <a:moveTo>
                    <a:pt x="903414" y="3820655"/>
                  </a:moveTo>
                  <a:lnTo>
                    <a:pt x="890473" y="3820655"/>
                  </a:lnTo>
                  <a:lnTo>
                    <a:pt x="890473" y="3823893"/>
                  </a:lnTo>
                  <a:lnTo>
                    <a:pt x="903414" y="3823893"/>
                  </a:lnTo>
                  <a:lnTo>
                    <a:pt x="903414" y="3820655"/>
                  </a:lnTo>
                  <a:close/>
                </a:path>
                <a:path w="18304510" h="3823970">
                  <a:moveTo>
                    <a:pt x="929297" y="3820655"/>
                  </a:moveTo>
                  <a:lnTo>
                    <a:pt x="916355" y="3820655"/>
                  </a:lnTo>
                  <a:lnTo>
                    <a:pt x="916355" y="3823893"/>
                  </a:lnTo>
                  <a:lnTo>
                    <a:pt x="929297" y="3823893"/>
                  </a:lnTo>
                  <a:lnTo>
                    <a:pt x="929297" y="3820655"/>
                  </a:lnTo>
                  <a:close/>
                </a:path>
                <a:path w="18304510" h="3823970">
                  <a:moveTo>
                    <a:pt x="955192" y="3820655"/>
                  </a:moveTo>
                  <a:lnTo>
                    <a:pt x="942251" y="3820655"/>
                  </a:lnTo>
                  <a:lnTo>
                    <a:pt x="942251" y="3823893"/>
                  </a:lnTo>
                  <a:lnTo>
                    <a:pt x="955192" y="3823893"/>
                  </a:lnTo>
                  <a:lnTo>
                    <a:pt x="955192" y="3820655"/>
                  </a:lnTo>
                  <a:close/>
                </a:path>
                <a:path w="18304510" h="3823970">
                  <a:moveTo>
                    <a:pt x="981087" y="3820655"/>
                  </a:moveTo>
                  <a:lnTo>
                    <a:pt x="968133" y="3820655"/>
                  </a:lnTo>
                  <a:lnTo>
                    <a:pt x="968133" y="3823893"/>
                  </a:lnTo>
                  <a:lnTo>
                    <a:pt x="981087" y="3823893"/>
                  </a:lnTo>
                  <a:lnTo>
                    <a:pt x="981087" y="3820655"/>
                  </a:lnTo>
                  <a:close/>
                </a:path>
                <a:path w="18304510" h="3823970">
                  <a:moveTo>
                    <a:pt x="1006970" y="3820655"/>
                  </a:moveTo>
                  <a:lnTo>
                    <a:pt x="994029" y="3820655"/>
                  </a:lnTo>
                  <a:lnTo>
                    <a:pt x="994029" y="3823893"/>
                  </a:lnTo>
                  <a:lnTo>
                    <a:pt x="1006970" y="3823893"/>
                  </a:lnTo>
                  <a:lnTo>
                    <a:pt x="1006970" y="3820655"/>
                  </a:lnTo>
                  <a:close/>
                </a:path>
                <a:path w="18304510" h="3823970">
                  <a:moveTo>
                    <a:pt x="1032865" y="3820655"/>
                  </a:moveTo>
                  <a:lnTo>
                    <a:pt x="1019911" y="3820655"/>
                  </a:lnTo>
                  <a:lnTo>
                    <a:pt x="1019911" y="3823893"/>
                  </a:lnTo>
                  <a:lnTo>
                    <a:pt x="1032865" y="3823893"/>
                  </a:lnTo>
                  <a:lnTo>
                    <a:pt x="1032865" y="3820655"/>
                  </a:lnTo>
                  <a:close/>
                </a:path>
                <a:path w="18304510" h="3823970">
                  <a:moveTo>
                    <a:pt x="1058748" y="3820655"/>
                  </a:moveTo>
                  <a:lnTo>
                    <a:pt x="1045806" y="3820655"/>
                  </a:lnTo>
                  <a:lnTo>
                    <a:pt x="1045806" y="3823893"/>
                  </a:lnTo>
                  <a:lnTo>
                    <a:pt x="1058748" y="3823893"/>
                  </a:lnTo>
                  <a:lnTo>
                    <a:pt x="1058748" y="3820655"/>
                  </a:lnTo>
                  <a:close/>
                </a:path>
                <a:path w="18304510" h="3823970">
                  <a:moveTo>
                    <a:pt x="1084643" y="3820655"/>
                  </a:moveTo>
                  <a:lnTo>
                    <a:pt x="1071702" y="3820655"/>
                  </a:lnTo>
                  <a:lnTo>
                    <a:pt x="1071702" y="3823893"/>
                  </a:lnTo>
                  <a:lnTo>
                    <a:pt x="1084643" y="3823893"/>
                  </a:lnTo>
                  <a:lnTo>
                    <a:pt x="1084643" y="3820655"/>
                  </a:lnTo>
                  <a:close/>
                </a:path>
                <a:path w="18304510" h="3823970">
                  <a:moveTo>
                    <a:pt x="1110526" y="3820655"/>
                  </a:moveTo>
                  <a:lnTo>
                    <a:pt x="1097584" y="3820655"/>
                  </a:lnTo>
                  <a:lnTo>
                    <a:pt x="1097584" y="3823893"/>
                  </a:lnTo>
                  <a:lnTo>
                    <a:pt x="1110526" y="3823893"/>
                  </a:lnTo>
                  <a:lnTo>
                    <a:pt x="1110526" y="3820655"/>
                  </a:lnTo>
                  <a:close/>
                </a:path>
                <a:path w="18304510" h="3823970">
                  <a:moveTo>
                    <a:pt x="1136421" y="3820655"/>
                  </a:moveTo>
                  <a:lnTo>
                    <a:pt x="1123480" y="3820655"/>
                  </a:lnTo>
                  <a:lnTo>
                    <a:pt x="1123480" y="3823893"/>
                  </a:lnTo>
                  <a:lnTo>
                    <a:pt x="1136421" y="3823893"/>
                  </a:lnTo>
                  <a:lnTo>
                    <a:pt x="1136421" y="3820655"/>
                  </a:lnTo>
                  <a:close/>
                </a:path>
                <a:path w="18304510" h="3823970">
                  <a:moveTo>
                    <a:pt x="1162316" y="3820655"/>
                  </a:moveTo>
                  <a:lnTo>
                    <a:pt x="1149362" y="3820655"/>
                  </a:lnTo>
                  <a:lnTo>
                    <a:pt x="1149362" y="3823893"/>
                  </a:lnTo>
                  <a:lnTo>
                    <a:pt x="1162316" y="3823893"/>
                  </a:lnTo>
                  <a:lnTo>
                    <a:pt x="1162316" y="3820655"/>
                  </a:lnTo>
                  <a:close/>
                </a:path>
                <a:path w="18304510" h="3823970">
                  <a:moveTo>
                    <a:pt x="1188199" y="3820655"/>
                  </a:moveTo>
                  <a:lnTo>
                    <a:pt x="1175258" y="3820655"/>
                  </a:lnTo>
                  <a:lnTo>
                    <a:pt x="1175258" y="3823893"/>
                  </a:lnTo>
                  <a:lnTo>
                    <a:pt x="1188199" y="3823893"/>
                  </a:lnTo>
                  <a:lnTo>
                    <a:pt x="1188199" y="3820655"/>
                  </a:lnTo>
                  <a:close/>
                </a:path>
                <a:path w="18304510" h="3823970">
                  <a:moveTo>
                    <a:pt x="1214094" y="3820655"/>
                  </a:moveTo>
                  <a:lnTo>
                    <a:pt x="1201140" y="3820655"/>
                  </a:lnTo>
                  <a:lnTo>
                    <a:pt x="1201140" y="3823893"/>
                  </a:lnTo>
                  <a:lnTo>
                    <a:pt x="1214094" y="3823893"/>
                  </a:lnTo>
                  <a:lnTo>
                    <a:pt x="1214094" y="3820655"/>
                  </a:lnTo>
                  <a:close/>
                </a:path>
                <a:path w="18304510" h="3823970">
                  <a:moveTo>
                    <a:pt x="1239977" y="3820655"/>
                  </a:moveTo>
                  <a:lnTo>
                    <a:pt x="1227035" y="3820655"/>
                  </a:lnTo>
                  <a:lnTo>
                    <a:pt x="1227035" y="3823893"/>
                  </a:lnTo>
                  <a:lnTo>
                    <a:pt x="1239977" y="3823893"/>
                  </a:lnTo>
                  <a:lnTo>
                    <a:pt x="1239977" y="3820655"/>
                  </a:lnTo>
                  <a:close/>
                </a:path>
                <a:path w="18304510" h="3823970">
                  <a:moveTo>
                    <a:pt x="1265872" y="3820655"/>
                  </a:moveTo>
                  <a:lnTo>
                    <a:pt x="1252931" y="3820655"/>
                  </a:lnTo>
                  <a:lnTo>
                    <a:pt x="1252931" y="3823893"/>
                  </a:lnTo>
                  <a:lnTo>
                    <a:pt x="1265872" y="3823893"/>
                  </a:lnTo>
                  <a:lnTo>
                    <a:pt x="1265872" y="3820655"/>
                  </a:lnTo>
                  <a:close/>
                </a:path>
                <a:path w="18304510" h="3823970">
                  <a:moveTo>
                    <a:pt x="1291767" y="3820655"/>
                  </a:moveTo>
                  <a:lnTo>
                    <a:pt x="1278826" y="3820655"/>
                  </a:lnTo>
                  <a:lnTo>
                    <a:pt x="1278826" y="3823893"/>
                  </a:lnTo>
                  <a:lnTo>
                    <a:pt x="1291767" y="3823893"/>
                  </a:lnTo>
                  <a:lnTo>
                    <a:pt x="1291767" y="3820655"/>
                  </a:lnTo>
                  <a:close/>
                </a:path>
                <a:path w="18304510" h="3823970">
                  <a:moveTo>
                    <a:pt x="1317650" y="3820655"/>
                  </a:moveTo>
                  <a:lnTo>
                    <a:pt x="1304709" y="3820655"/>
                  </a:lnTo>
                  <a:lnTo>
                    <a:pt x="1304709" y="3823893"/>
                  </a:lnTo>
                  <a:lnTo>
                    <a:pt x="1317650" y="3823893"/>
                  </a:lnTo>
                  <a:lnTo>
                    <a:pt x="1317650" y="3820655"/>
                  </a:lnTo>
                  <a:close/>
                </a:path>
                <a:path w="18304510" h="3823970">
                  <a:moveTo>
                    <a:pt x="1343545" y="3820655"/>
                  </a:moveTo>
                  <a:lnTo>
                    <a:pt x="1330604" y="3820655"/>
                  </a:lnTo>
                  <a:lnTo>
                    <a:pt x="1330604" y="3823893"/>
                  </a:lnTo>
                  <a:lnTo>
                    <a:pt x="1343545" y="3823893"/>
                  </a:lnTo>
                  <a:lnTo>
                    <a:pt x="1343545" y="3820655"/>
                  </a:lnTo>
                  <a:close/>
                </a:path>
                <a:path w="18304510" h="3823970">
                  <a:moveTo>
                    <a:pt x="1369428" y="3820655"/>
                  </a:moveTo>
                  <a:lnTo>
                    <a:pt x="1356487" y="3820655"/>
                  </a:lnTo>
                  <a:lnTo>
                    <a:pt x="1356487" y="3823893"/>
                  </a:lnTo>
                  <a:lnTo>
                    <a:pt x="1369428" y="3823893"/>
                  </a:lnTo>
                  <a:lnTo>
                    <a:pt x="1369428" y="3820655"/>
                  </a:lnTo>
                  <a:close/>
                </a:path>
                <a:path w="18304510" h="3823970">
                  <a:moveTo>
                    <a:pt x="1395323" y="3820655"/>
                  </a:moveTo>
                  <a:lnTo>
                    <a:pt x="1382369" y="3820655"/>
                  </a:lnTo>
                  <a:lnTo>
                    <a:pt x="1382369" y="3823893"/>
                  </a:lnTo>
                  <a:lnTo>
                    <a:pt x="1395323" y="3823893"/>
                  </a:lnTo>
                  <a:lnTo>
                    <a:pt x="1395323" y="3820655"/>
                  </a:lnTo>
                  <a:close/>
                </a:path>
                <a:path w="18304510" h="3823970">
                  <a:moveTo>
                    <a:pt x="1421206" y="3820655"/>
                  </a:moveTo>
                  <a:lnTo>
                    <a:pt x="1408264" y="3820655"/>
                  </a:lnTo>
                  <a:lnTo>
                    <a:pt x="1408264" y="3823893"/>
                  </a:lnTo>
                  <a:lnTo>
                    <a:pt x="1421206" y="3823893"/>
                  </a:lnTo>
                  <a:lnTo>
                    <a:pt x="1421206" y="3820655"/>
                  </a:lnTo>
                  <a:close/>
                </a:path>
                <a:path w="18304510" h="3823970">
                  <a:moveTo>
                    <a:pt x="1447101" y="3820655"/>
                  </a:moveTo>
                  <a:lnTo>
                    <a:pt x="1434160" y="3820655"/>
                  </a:lnTo>
                  <a:lnTo>
                    <a:pt x="1434160" y="3823893"/>
                  </a:lnTo>
                  <a:lnTo>
                    <a:pt x="1447101" y="3823893"/>
                  </a:lnTo>
                  <a:lnTo>
                    <a:pt x="1447101" y="3820655"/>
                  </a:lnTo>
                  <a:close/>
                </a:path>
                <a:path w="18304510" h="3823970">
                  <a:moveTo>
                    <a:pt x="1472984" y="3820655"/>
                  </a:moveTo>
                  <a:lnTo>
                    <a:pt x="1460042" y="3820655"/>
                  </a:lnTo>
                  <a:lnTo>
                    <a:pt x="1460042" y="3823893"/>
                  </a:lnTo>
                  <a:lnTo>
                    <a:pt x="1472984" y="3823893"/>
                  </a:lnTo>
                  <a:lnTo>
                    <a:pt x="1472984" y="3820655"/>
                  </a:lnTo>
                  <a:close/>
                </a:path>
                <a:path w="18304510" h="3823970">
                  <a:moveTo>
                    <a:pt x="1498879" y="3820655"/>
                  </a:moveTo>
                  <a:lnTo>
                    <a:pt x="1485938" y="3820655"/>
                  </a:lnTo>
                  <a:lnTo>
                    <a:pt x="1485938" y="3823893"/>
                  </a:lnTo>
                  <a:lnTo>
                    <a:pt x="1498879" y="3823893"/>
                  </a:lnTo>
                  <a:lnTo>
                    <a:pt x="1498879" y="3820655"/>
                  </a:lnTo>
                  <a:close/>
                </a:path>
                <a:path w="18304510" h="3823970">
                  <a:moveTo>
                    <a:pt x="1524774" y="3820655"/>
                  </a:moveTo>
                  <a:lnTo>
                    <a:pt x="1511833" y="3820655"/>
                  </a:lnTo>
                  <a:lnTo>
                    <a:pt x="1511833" y="3823893"/>
                  </a:lnTo>
                  <a:lnTo>
                    <a:pt x="1524774" y="3823893"/>
                  </a:lnTo>
                  <a:lnTo>
                    <a:pt x="1524774" y="3820655"/>
                  </a:lnTo>
                  <a:close/>
                </a:path>
                <a:path w="18304510" h="3823970">
                  <a:moveTo>
                    <a:pt x="1550657" y="3820655"/>
                  </a:moveTo>
                  <a:lnTo>
                    <a:pt x="1537716" y="3820655"/>
                  </a:lnTo>
                  <a:lnTo>
                    <a:pt x="1537716" y="3823893"/>
                  </a:lnTo>
                  <a:lnTo>
                    <a:pt x="1550657" y="3823893"/>
                  </a:lnTo>
                  <a:lnTo>
                    <a:pt x="1550657" y="3820655"/>
                  </a:lnTo>
                  <a:close/>
                </a:path>
                <a:path w="18304510" h="3823970">
                  <a:moveTo>
                    <a:pt x="1576552" y="3820655"/>
                  </a:moveTo>
                  <a:lnTo>
                    <a:pt x="1563598" y="3820655"/>
                  </a:lnTo>
                  <a:lnTo>
                    <a:pt x="1563598" y="3823893"/>
                  </a:lnTo>
                  <a:lnTo>
                    <a:pt x="1576552" y="3823893"/>
                  </a:lnTo>
                  <a:lnTo>
                    <a:pt x="1576552" y="3820655"/>
                  </a:lnTo>
                  <a:close/>
                </a:path>
                <a:path w="18304510" h="3823970">
                  <a:moveTo>
                    <a:pt x="1602435" y="3820655"/>
                  </a:moveTo>
                  <a:lnTo>
                    <a:pt x="1589493" y="3820655"/>
                  </a:lnTo>
                  <a:lnTo>
                    <a:pt x="1589493" y="3823893"/>
                  </a:lnTo>
                  <a:lnTo>
                    <a:pt x="1602435" y="3823893"/>
                  </a:lnTo>
                  <a:lnTo>
                    <a:pt x="1602435" y="3820655"/>
                  </a:lnTo>
                  <a:close/>
                </a:path>
                <a:path w="18304510" h="3823970">
                  <a:moveTo>
                    <a:pt x="1628330" y="3820655"/>
                  </a:moveTo>
                  <a:lnTo>
                    <a:pt x="1615389" y="3820655"/>
                  </a:lnTo>
                  <a:lnTo>
                    <a:pt x="1615389" y="3823893"/>
                  </a:lnTo>
                  <a:lnTo>
                    <a:pt x="1628330" y="3823893"/>
                  </a:lnTo>
                  <a:lnTo>
                    <a:pt x="1628330" y="3820655"/>
                  </a:lnTo>
                  <a:close/>
                </a:path>
                <a:path w="18304510" h="3823970">
                  <a:moveTo>
                    <a:pt x="1654213" y="3820655"/>
                  </a:moveTo>
                  <a:lnTo>
                    <a:pt x="1641271" y="3820655"/>
                  </a:lnTo>
                  <a:lnTo>
                    <a:pt x="1641271" y="3823893"/>
                  </a:lnTo>
                  <a:lnTo>
                    <a:pt x="1654213" y="3823893"/>
                  </a:lnTo>
                  <a:lnTo>
                    <a:pt x="1654213" y="3820655"/>
                  </a:lnTo>
                  <a:close/>
                </a:path>
                <a:path w="18304510" h="3823970">
                  <a:moveTo>
                    <a:pt x="1680108" y="3820655"/>
                  </a:moveTo>
                  <a:lnTo>
                    <a:pt x="1667167" y="3820655"/>
                  </a:lnTo>
                  <a:lnTo>
                    <a:pt x="1667167" y="3823893"/>
                  </a:lnTo>
                  <a:lnTo>
                    <a:pt x="1680108" y="3823893"/>
                  </a:lnTo>
                  <a:lnTo>
                    <a:pt x="1680108" y="3820655"/>
                  </a:lnTo>
                  <a:close/>
                </a:path>
                <a:path w="18304510" h="3823970">
                  <a:moveTo>
                    <a:pt x="1706003" y="3820655"/>
                  </a:moveTo>
                  <a:lnTo>
                    <a:pt x="1693062" y="3820655"/>
                  </a:lnTo>
                  <a:lnTo>
                    <a:pt x="1693062" y="3823893"/>
                  </a:lnTo>
                  <a:lnTo>
                    <a:pt x="1706003" y="3823893"/>
                  </a:lnTo>
                  <a:lnTo>
                    <a:pt x="1706003" y="3820655"/>
                  </a:lnTo>
                  <a:close/>
                </a:path>
                <a:path w="18304510" h="3823970">
                  <a:moveTo>
                    <a:pt x="1731886" y="3820655"/>
                  </a:moveTo>
                  <a:lnTo>
                    <a:pt x="1718945" y="3820655"/>
                  </a:lnTo>
                  <a:lnTo>
                    <a:pt x="1718945" y="3823893"/>
                  </a:lnTo>
                  <a:lnTo>
                    <a:pt x="1731886" y="3823893"/>
                  </a:lnTo>
                  <a:lnTo>
                    <a:pt x="1731886" y="3820655"/>
                  </a:lnTo>
                  <a:close/>
                </a:path>
                <a:path w="18304510" h="3823970">
                  <a:moveTo>
                    <a:pt x="1757781" y="3820655"/>
                  </a:moveTo>
                  <a:lnTo>
                    <a:pt x="1744840" y="3820655"/>
                  </a:lnTo>
                  <a:lnTo>
                    <a:pt x="1744840" y="3823893"/>
                  </a:lnTo>
                  <a:lnTo>
                    <a:pt x="1757781" y="3823893"/>
                  </a:lnTo>
                  <a:lnTo>
                    <a:pt x="1757781" y="3820655"/>
                  </a:lnTo>
                  <a:close/>
                </a:path>
                <a:path w="18304510" h="3823970">
                  <a:moveTo>
                    <a:pt x="1783664" y="3820655"/>
                  </a:moveTo>
                  <a:lnTo>
                    <a:pt x="1770722" y="3820655"/>
                  </a:lnTo>
                  <a:lnTo>
                    <a:pt x="1770722" y="3823893"/>
                  </a:lnTo>
                  <a:lnTo>
                    <a:pt x="1783664" y="3823893"/>
                  </a:lnTo>
                  <a:lnTo>
                    <a:pt x="1783664" y="3820655"/>
                  </a:lnTo>
                  <a:close/>
                </a:path>
                <a:path w="18304510" h="3823970">
                  <a:moveTo>
                    <a:pt x="1809559" y="3820655"/>
                  </a:moveTo>
                  <a:lnTo>
                    <a:pt x="1796618" y="3820655"/>
                  </a:lnTo>
                  <a:lnTo>
                    <a:pt x="1796618" y="3823893"/>
                  </a:lnTo>
                  <a:lnTo>
                    <a:pt x="1809559" y="3823893"/>
                  </a:lnTo>
                  <a:lnTo>
                    <a:pt x="1809559" y="3820655"/>
                  </a:lnTo>
                  <a:close/>
                </a:path>
                <a:path w="18304510" h="3823970">
                  <a:moveTo>
                    <a:pt x="1835442" y="3820655"/>
                  </a:moveTo>
                  <a:lnTo>
                    <a:pt x="1822500" y="3820655"/>
                  </a:lnTo>
                  <a:lnTo>
                    <a:pt x="1822500" y="3823893"/>
                  </a:lnTo>
                  <a:lnTo>
                    <a:pt x="1835442" y="3823893"/>
                  </a:lnTo>
                  <a:lnTo>
                    <a:pt x="1835442" y="3820655"/>
                  </a:lnTo>
                  <a:close/>
                </a:path>
                <a:path w="18304510" h="3823970">
                  <a:moveTo>
                    <a:pt x="1861337" y="3820655"/>
                  </a:moveTo>
                  <a:lnTo>
                    <a:pt x="1848396" y="3820655"/>
                  </a:lnTo>
                  <a:lnTo>
                    <a:pt x="1848396" y="3823893"/>
                  </a:lnTo>
                  <a:lnTo>
                    <a:pt x="1861337" y="3823893"/>
                  </a:lnTo>
                  <a:lnTo>
                    <a:pt x="1861337" y="3820655"/>
                  </a:lnTo>
                  <a:close/>
                </a:path>
                <a:path w="18304510" h="3823970">
                  <a:moveTo>
                    <a:pt x="1887232" y="3820655"/>
                  </a:moveTo>
                  <a:lnTo>
                    <a:pt x="1874291" y="3820655"/>
                  </a:lnTo>
                  <a:lnTo>
                    <a:pt x="1874291" y="3823893"/>
                  </a:lnTo>
                  <a:lnTo>
                    <a:pt x="1887232" y="3823893"/>
                  </a:lnTo>
                  <a:lnTo>
                    <a:pt x="1887232" y="3820655"/>
                  </a:lnTo>
                  <a:close/>
                </a:path>
                <a:path w="18304510" h="3823970">
                  <a:moveTo>
                    <a:pt x="1913115" y="3820655"/>
                  </a:moveTo>
                  <a:lnTo>
                    <a:pt x="1900174" y="3820655"/>
                  </a:lnTo>
                  <a:lnTo>
                    <a:pt x="1900174" y="3823893"/>
                  </a:lnTo>
                  <a:lnTo>
                    <a:pt x="1913115" y="3823893"/>
                  </a:lnTo>
                  <a:lnTo>
                    <a:pt x="1913115" y="3820655"/>
                  </a:lnTo>
                  <a:close/>
                </a:path>
                <a:path w="18304510" h="3823970">
                  <a:moveTo>
                    <a:pt x="1939010" y="3820655"/>
                  </a:moveTo>
                  <a:lnTo>
                    <a:pt x="1926069" y="3820655"/>
                  </a:lnTo>
                  <a:lnTo>
                    <a:pt x="1926069" y="3823893"/>
                  </a:lnTo>
                  <a:lnTo>
                    <a:pt x="1939010" y="3823893"/>
                  </a:lnTo>
                  <a:lnTo>
                    <a:pt x="1939010" y="3820655"/>
                  </a:lnTo>
                  <a:close/>
                </a:path>
                <a:path w="18304510" h="3823970">
                  <a:moveTo>
                    <a:pt x="1964893" y="3820655"/>
                  </a:moveTo>
                  <a:lnTo>
                    <a:pt x="1951951" y="3820655"/>
                  </a:lnTo>
                  <a:lnTo>
                    <a:pt x="1951951" y="3823893"/>
                  </a:lnTo>
                  <a:lnTo>
                    <a:pt x="1964893" y="3823893"/>
                  </a:lnTo>
                  <a:lnTo>
                    <a:pt x="1964893" y="3820655"/>
                  </a:lnTo>
                  <a:close/>
                </a:path>
                <a:path w="18304510" h="3823970">
                  <a:moveTo>
                    <a:pt x="1990788" y="3820655"/>
                  </a:moveTo>
                  <a:lnTo>
                    <a:pt x="1977847" y="3820655"/>
                  </a:lnTo>
                  <a:lnTo>
                    <a:pt x="1977847" y="3823893"/>
                  </a:lnTo>
                  <a:lnTo>
                    <a:pt x="1990788" y="3823893"/>
                  </a:lnTo>
                  <a:lnTo>
                    <a:pt x="1990788" y="3820655"/>
                  </a:lnTo>
                  <a:close/>
                </a:path>
                <a:path w="18304510" h="3823970">
                  <a:moveTo>
                    <a:pt x="2016683" y="3820655"/>
                  </a:moveTo>
                  <a:lnTo>
                    <a:pt x="2003742" y="3820655"/>
                  </a:lnTo>
                  <a:lnTo>
                    <a:pt x="2003742" y="3823893"/>
                  </a:lnTo>
                  <a:lnTo>
                    <a:pt x="2016683" y="3823893"/>
                  </a:lnTo>
                  <a:lnTo>
                    <a:pt x="2016683" y="3820655"/>
                  </a:lnTo>
                  <a:close/>
                </a:path>
                <a:path w="18304510" h="3823970">
                  <a:moveTo>
                    <a:pt x="2042566" y="3820655"/>
                  </a:moveTo>
                  <a:lnTo>
                    <a:pt x="2029625" y="3820655"/>
                  </a:lnTo>
                  <a:lnTo>
                    <a:pt x="2029625" y="3823893"/>
                  </a:lnTo>
                  <a:lnTo>
                    <a:pt x="2042566" y="3823893"/>
                  </a:lnTo>
                  <a:lnTo>
                    <a:pt x="2042566" y="3820655"/>
                  </a:lnTo>
                  <a:close/>
                </a:path>
                <a:path w="18304510" h="3823970">
                  <a:moveTo>
                    <a:pt x="2068461" y="3820655"/>
                  </a:moveTo>
                  <a:lnTo>
                    <a:pt x="2055520" y="3820655"/>
                  </a:lnTo>
                  <a:lnTo>
                    <a:pt x="2055520" y="3823893"/>
                  </a:lnTo>
                  <a:lnTo>
                    <a:pt x="2068461" y="3823893"/>
                  </a:lnTo>
                  <a:lnTo>
                    <a:pt x="2068461" y="3820655"/>
                  </a:lnTo>
                  <a:close/>
                </a:path>
                <a:path w="18304510" h="3823970">
                  <a:moveTo>
                    <a:pt x="2094344" y="3820655"/>
                  </a:moveTo>
                  <a:lnTo>
                    <a:pt x="2081403" y="3820655"/>
                  </a:lnTo>
                  <a:lnTo>
                    <a:pt x="2081403" y="3823893"/>
                  </a:lnTo>
                  <a:lnTo>
                    <a:pt x="2094344" y="3823893"/>
                  </a:lnTo>
                  <a:lnTo>
                    <a:pt x="2094344" y="3820655"/>
                  </a:lnTo>
                  <a:close/>
                </a:path>
                <a:path w="18304510" h="3823970">
                  <a:moveTo>
                    <a:pt x="2120239" y="3820655"/>
                  </a:moveTo>
                  <a:lnTo>
                    <a:pt x="2107298" y="3820655"/>
                  </a:lnTo>
                  <a:lnTo>
                    <a:pt x="2107298" y="3823893"/>
                  </a:lnTo>
                  <a:lnTo>
                    <a:pt x="2120239" y="3823893"/>
                  </a:lnTo>
                  <a:lnTo>
                    <a:pt x="2120239" y="3820655"/>
                  </a:lnTo>
                  <a:close/>
                </a:path>
                <a:path w="18304510" h="3823970">
                  <a:moveTo>
                    <a:pt x="2146122" y="3820655"/>
                  </a:moveTo>
                  <a:lnTo>
                    <a:pt x="2133181" y="3820655"/>
                  </a:lnTo>
                  <a:lnTo>
                    <a:pt x="2133181" y="3823893"/>
                  </a:lnTo>
                  <a:lnTo>
                    <a:pt x="2146122" y="3823893"/>
                  </a:lnTo>
                  <a:lnTo>
                    <a:pt x="2146122" y="3820655"/>
                  </a:lnTo>
                  <a:close/>
                </a:path>
                <a:path w="18304510" h="3823970">
                  <a:moveTo>
                    <a:pt x="2172017" y="3820655"/>
                  </a:moveTo>
                  <a:lnTo>
                    <a:pt x="2159076" y="3820655"/>
                  </a:lnTo>
                  <a:lnTo>
                    <a:pt x="2159076" y="3823893"/>
                  </a:lnTo>
                  <a:lnTo>
                    <a:pt x="2172017" y="3823893"/>
                  </a:lnTo>
                  <a:lnTo>
                    <a:pt x="2172017" y="3820655"/>
                  </a:lnTo>
                  <a:close/>
                </a:path>
                <a:path w="18304510" h="3823970">
                  <a:moveTo>
                    <a:pt x="2197912" y="3820655"/>
                  </a:moveTo>
                  <a:lnTo>
                    <a:pt x="2184971" y="3820655"/>
                  </a:lnTo>
                  <a:lnTo>
                    <a:pt x="2184971" y="3823893"/>
                  </a:lnTo>
                  <a:lnTo>
                    <a:pt x="2197912" y="3823893"/>
                  </a:lnTo>
                  <a:lnTo>
                    <a:pt x="2197912" y="3820655"/>
                  </a:lnTo>
                  <a:close/>
                </a:path>
                <a:path w="18304510" h="3823970">
                  <a:moveTo>
                    <a:pt x="2223795" y="3820655"/>
                  </a:moveTo>
                  <a:lnTo>
                    <a:pt x="2210854" y="3820655"/>
                  </a:lnTo>
                  <a:lnTo>
                    <a:pt x="2210854" y="3823893"/>
                  </a:lnTo>
                  <a:lnTo>
                    <a:pt x="2223795" y="3823893"/>
                  </a:lnTo>
                  <a:lnTo>
                    <a:pt x="2223795" y="3820655"/>
                  </a:lnTo>
                  <a:close/>
                </a:path>
                <a:path w="18304510" h="3823970">
                  <a:moveTo>
                    <a:pt x="2249690" y="3820655"/>
                  </a:moveTo>
                  <a:lnTo>
                    <a:pt x="2236749" y="3820655"/>
                  </a:lnTo>
                  <a:lnTo>
                    <a:pt x="2236749" y="3823893"/>
                  </a:lnTo>
                  <a:lnTo>
                    <a:pt x="2249690" y="3823893"/>
                  </a:lnTo>
                  <a:lnTo>
                    <a:pt x="2249690" y="3820655"/>
                  </a:lnTo>
                  <a:close/>
                </a:path>
                <a:path w="18304510" h="3823970">
                  <a:moveTo>
                    <a:pt x="2275573" y="3820655"/>
                  </a:moveTo>
                  <a:lnTo>
                    <a:pt x="2262632" y="3820655"/>
                  </a:lnTo>
                  <a:lnTo>
                    <a:pt x="2262632" y="3823893"/>
                  </a:lnTo>
                  <a:lnTo>
                    <a:pt x="2275573" y="3823893"/>
                  </a:lnTo>
                  <a:lnTo>
                    <a:pt x="2275573" y="3820655"/>
                  </a:lnTo>
                  <a:close/>
                </a:path>
                <a:path w="18304510" h="3823970">
                  <a:moveTo>
                    <a:pt x="2301468" y="3820655"/>
                  </a:moveTo>
                  <a:lnTo>
                    <a:pt x="2288527" y="3820655"/>
                  </a:lnTo>
                  <a:lnTo>
                    <a:pt x="2288527" y="3823893"/>
                  </a:lnTo>
                  <a:lnTo>
                    <a:pt x="2301468" y="3823893"/>
                  </a:lnTo>
                  <a:lnTo>
                    <a:pt x="2301468" y="3820655"/>
                  </a:lnTo>
                  <a:close/>
                </a:path>
                <a:path w="18304510" h="3823970">
                  <a:moveTo>
                    <a:pt x="2327351" y="3820655"/>
                  </a:moveTo>
                  <a:lnTo>
                    <a:pt x="2314410" y="3820655"/>
                  </a:lnTo>
                  <a:lnTo>
                    <a:pt x="2314410" y="3823893"/>
                  </a:lnTo>
                  <a:lnTo>
                    <a:pt x="2327351" y="3823893"/>
                  </a:lnTo>
                  <a:lnTo>
                    <a:pt x="2327351" y="3820655"/>
                  </a:lnTo>
                  <a:close/>
                </a:path>
                <a:path w="18304510" h="3823970">
                  <a:moveTo>
                    <a:pt x="2353246" y="3820655"/>
                  </a:moveTo>
                  <a:lnTo>
                    <a:pt x="2340305" y="3820655"/>
                  </a:lnTo>
                  <a:lnTo>
                    <a:pt x="2340305" y="3823893"/>
                  </a:lnTo>
                  <a:lnTo>
                    <a:pt x="2353246" y="3823893"/>
                  </a:lnTo>
                  <a:lnTo>
                    <a:pt x="2353246" y="3820655"/>
                  </a:lnTo>
                  <a:close/>
                </a:path>
                <a:path w="18304510" h="3823970">
                  <a:moveTo>
                    <a:pt x="2379141" y="3820655"/>
                  </a:moveTo>
                  <a:lnTo>
                    <a:pt x="2366200" y="3820655"/>
                  </a:lnTo>
                  <a:lnTo>
                    <a:pt x="2366200" y="3823893"/>
                  </a:lnTo>
                  <a:lnTo>
                    <a:pt x="2379141" y="3823893"/>
                  </a:lnTo>
                  <a:lnTo>
                    <a:pt x="2379141" y="3820655"/>
                  </a:lnTo>
                  <a:close/>
                </a:path>
                <a:path w="18304510" h="3823970">
                  <a:moveTo>
                    <a:pt x="2405024" y="3820655"/>
                  </a:moveTo>
                  <a:lnTo>
                    <a:pt x="2392083" y="3820655"/>
                  </a:lnTo>
                  <a:lnTo>
                    <a:pt x="2392083" y="3823893"/>
                  </a:lnTo>
                  <a:lnTo>
                    <a:pt x="2405024" y="3823893"/>
                  </a:lnTo>
                  <a:lnTo>
                    <a:pt x="2405024" y="3820655"/>
                  </a:lnTo>
                  <a:close/>
                </a:path>
                <a:path w="18304510" h="3823970">
                  <a:moveTo>
                    <a:pt x="2430919" y="3820655"/>
                  </a:moveTo>
                  <a:lnTo>
                    <a:pt x="2417978" y="3820655"/>
                  </a:lnTo>
                  <a:lnTo>
                    <a:pt x="2417978" y="3823893"/>
                  </a:lnTo>
                  <a:lnTo>
                    <a:pt x="2430919" y="3823893"/>
                  </a:lnTo>
                  <a:lnTo>
                    <a:pt x="2430919" y="3820655"/>
                  </a:lnTo>
                  <a:close/>
                </a:path>
                <a:path w="18304510" h="3823970">
                  <a:moveTo>
                    <a:pt x="2456802" y="3820655"/>
                  </a:moveTo>
                  <a:lnTo>
                    <a:pt x="2443861" y="3820655"/>
                  </a:lnTo>
                  <a:lnTo>
                    <a:pt x="2443861" y="3823893"/>
                  </a:lnTo>
                  <a:lnTo>
                    <a:pt x="2456802" y="3823893"/>
                  </a:lnTo>
                  <a:lnTo>
                    <a:pt x="2456802" y="3820655"/>
                  </a:lnTo>
                  <a:close/>
                </a:path>
                <a:path w="18304510" h="3823970">
                  <a:moveTo>
                    <a:pt x="2482697" y="3820655"/>
                  </a:moveTo>
                  <a:lnTo>
                    <a:pt x="2469756" y="3820655"/>
                  </a:lnTo>
                  <a:lnTo>
                    <a:pt x="2469756" y="3823893"/>
                  </a:lnTo>
                  <a:lnTo>
                    <a:pt x="2482697" y="3823893"/>
                  </a:lnTo>
                  <a:lnTo>
                    <a:pt x="2482697" y="3820655"/>
                  </a:lnTo>
                  <a:close/>
                </a:path>
                <a:path w="18304510" h="3823970">
                  <a:moveTo>
                    <a:pt x="2508580" y="3820655"/>
                  </a:moveTo>
                  <a:lnTo>
                    <a:pt x="2495639" y="3820655"/>
                  </a:lnTo>
                  <a:lnTo>
                    <a:pt x="2495639" y="3823893"/>
                  </a:lnTo>
                  <a:lnTo>
                    <a:pt x="2508580" y="3823893"/>
                  </a:lnTo>
                  <a:lnTo>
                    <a:pt x="2508580" y="3820655"/>
                  </a:lnTo>
                  <a:close/>
                </a:path>
                <a:path w="18304510" h="3823970">
                  <a:moveTo>
                    <a:pt x="2534475" y="3820655"/>
                  </a:moveTo>
                  <a:lnTo>
                    <a:pt x="2521534" y="3820655"/>
                  </a:lnTo>
                  <a:lnTo>
                    <a:pt x="2521534" y="3823893"/>
                  </a:lnTo>
                  <a:lnTo>
                    <a:pt x="2534475" y="3823893"/>
                  </a:lnTo>
                  <a:lnTo>
                    <a:pt x="2534475" y="3820655"/>
                  </a:lnTo>
                  <a:close/>
                </a:path>
                <a:path w="18304510" h="3823970">
                  <a:moveTo>
                    <a:pt x="2560370" y="3820655"/>
                  </a:moveTo>
                  <a:lnTo>
                    <a:pt x="2547429" y="3820655"/>
                  </a:lnTo>
                  <a:lnTo>
                    <a:pt x="2547429" y="3823893"/>
                  </a:lnTo>
                  <a:lnTo>
                    <a:pt x="2560370" y="3823893"/>
                  </a:lnTo>
                  <a:lnTo>
                    <a:pt x="2560370" y="3820655"/>
                  </a:lnTo>
                  <a:close/>
                </a:path>
                <a:path w="18304510" h="3823970">
                  <a:moveTo>
                    <a:pt x="2586253" y="3820655"/>
                  </a:moveTo>
                  <a:lnTo>
                    <a:pt x="2573312" y="3820655"/>
                  </a:lnTo>
                  <a:lnTo>
                    <a:pt x="2573312" y="3823893"/>
                  </a:lnTo>
                  <a:lnTo>
                    <a:pt x="2586253" y="3823893"/>
                  </a:lnTo>
                  <a:lnTo>
                    <a:pt x="2586253" y="3820655"/>
                  </a:lnTo>
                  <a:close/>
                </a:path>
                <a:path w="18304510" h="3823970">
                  <a:moveTo>
                    <a:pt x="2612148" y="3820655"/>
                  </a:moveTo>
                  <a:lnTo>
                    <a:pt x="2599207" y="3820655"/>
                  </a:lnTo>
                  <a:lnTo>
                    <a:pt x="2599207" y="3823893"/>
                  </a:lnTo>
                  <a:lnTo>
                    <a:pt x="2612148" y="3823893"/>
                  </a:lnTo>
                  <a:lnTo>
                    <a:pt x="2612148" y="3820655"/>
                  </a:lnTo>
                  <a:close/>
                </a:path>
                <a:path w="18304510" h="3823970">
                  <a:moveTo>
                    <a:pt x="2638031" y="3820655"/>
                  </a:moveTo>
                  <a:lnTo>
                    <a:pt x="2625090" y="3820655"/>
                  </a:lnTo>
                  <a:lnTo>
                    <a:pt x="2625090" y="3823893"/>
                  </a:lnTo>
                  <a:lnTo>
                    <a:pt x="2638031" y="3823893"/>
                  </a:lnTo>
                  <a:lnTo>
                    <a:pt x="2638031" y="3820655"/>
                  </a:lnTo>
                  <a:close/>
                </a:path>
                <a:path w="18304510" h="3823970">
                  <a:moveTo>
                    <a:pt x="2663926" y="3820655"/>
                  </a:moveTo>
                  <a:lnTo>
                    <a:pt x="2650985" y="3820655"/>
                  </a:lnTo>
                  <a:lnTo>
                    <a:pt x="2650985" y="3823893"/>
                  </a:lnTo>
                  <a:lnTo>
                    <a:pt x="2663926" y="3823893"/>
                  </a:lnTo>
                  <a:lnTo>
                    <a:pt x="2663926" y="3820655"/>
                  </a:lnTo>
                  <a:close/>
                </a:path>
                <a:path w="18304510" h="3823970">
                  <a:moveTo>
                    <a:pt x="2689822" y="3820655"/>
                  </a:moveTo>
                  <a:lnTo>
                    <a:pt x="2676880" y="3820655"/>
                  </a:lnTo>
                  <a:lnTo>
                    <a:pt x="2676880" y="3823893"/>
                  </a:lnTo>
                  <a:lnTo>
                    <a:pt x="2689822" y="3823893"/>
                  </a:lnTo>
                  <a:lnTo>
                    <a:pt x="2689822" y="3820655"/>
                  </a:lnTo>
                  <a:close/>
                </a:path>
                <a:path w="18304510" h="3823970">
                  <a:moveTo>
                    <a:pt x="2715704" y="3820655"/>
                  </a:moveTo>
                  <a:lnTo>
                    <a:pt x="2702763" y="3820655"/>
                  </a:lnTo>
                  <a:lnTo>
                    <a:pt x="2702763" y="3823893"/>
                  </a:lnTo>
                  <a:lnTo>
                    <a:pt x="2715704" y="3823893"/>
                  </a:lnTo>
                  <a:lnTo>
                    <a:pt x="2715704" y="3820655"/>
                  </a:lnTo>
                  <a:close/>
                </a:path>
                <a:path w="18304510" h="3823970">
                  <a:moveTo>
                    <a:pt x="2741599" y="3820655"/>
                  </a:moveTo>
                  <a:lnTo>
                    <a:pt x="2728658" y="3820655"/>
                  </a:lnTo>
                  <a:lnTo>
                    <a:pt x="2728658" y="3823893"/>
                  </a:lnTo>
                  <a:lnTo>
                    <a:pt x="2741599" y="3823893"/>
                  </a:lnTo>
                  <a:lnTo>
                    <a:pt x="2741599" y="3820655"/>
                  </a:lnTo>
                  <a:close/>
                </a:path>
                <a:path w="18304510" h="3823970">
                  <a:moveTo>
                    <a:pt x="2767482" y="3820655"/>
                  </a:moveTo>
                  <a:lnTo>
                    <a:pt x="2754541" y="3820655"/>
                  </a:lnTo>
                  <a:lnTo>
                    <a:pt x="2754541" y="3823893"/>
                  </a:lnTo>
                  <a:lnTo>
                    <a:pt x="2767482" y="3823893"/>
                  </a:lnTo>
                  <a:lnTo>
                    <a:pt x="2767482" y="3820655"/>
                  </a:lnTo>
                  <a:close/>
                </a:path>
                <a:path w="18304510" h="3823970">
                  <a:moveTo>
                    <a:pt x="2793377" y="3820655"/>
                  </a:moveTo>
                  <a:lnTo>
                    <a:pt x="2780436" y="3820655"/>
                  </a:lnTo>
                  <a:lnTo>
                    <a:pt x="2780436" y="3823893"/>
                  </a:lnTo>
                  <a:lnTo>
                    <a:pt x="2793377" y="3823893"/>
                  </a:lnTo>
                  <a:lnTo>
                    <a:pt x="2793377" y="3820655"/>
                  </a:lnTo>
                  <a:close/>
                </a:path>
                <a:path w="18304510" h="3823970">
                  <a:moveTo>
                    <a:pt x="2819260" y="3820655"/>
                  </a:moveTo>
                  <a:lnTo>
                    <a:pt x="2806319" y="3820655"/>
                  </a:lnTo>
                  <a:lnTo>
                    <a:pt x="2806319" y="3823893"/>
                  </a:lnTo>
                  <a:lnTo>
                    <a:pt x="2819260" y="3823893"/>
                  </a:lnTo>
                  <a:lnTo>
                    <a:pt x="2819260" y="3820655"/>
                  </a:lnTo>
                  <a:close/>
                </a:path>
                <a:path w="18304510" h="3823970">
                  <a:moveTo>
                    <a:pt x="2845155" y="3820655"/>
                  </a:moveTo>
                  <a:lnTo>
                    <a:pt x="2832214" y="3820655"/>
                  </a:lnTo>
                  <a:lnTo>
                    <a:pt x="2832214" y="3823893"/>
                  </a:lnTo>
                  <a:lnTo>
                    <a:pt x="2845155" y="3823893"/>
                  </a:lnTo>
                  <a:lnTo>
                    <a:pt x="2845155" y="3820655"/>
                  </a:lnTo>
                  <a:close/>
                </a:path>
                <a:path w="18304510" h="3823970">
                  <a:moveTo>
                    <a:pt x="2871051" y="3820655"/>
                  </a:moveTo>
                  <a:lnTo>
                    <a:pt x="2858109" y="3820655"/>
                  </a:lnTo>
                  <a:lnTo>
                    <a:pt x="2858109" y="3823893"/>
                  </a:lnTo>
                  <a:lnTo>
                    <a:pt x="2871051" y="3823893"/>
                  </a:lnTo>
                  <a:lnTo>
                    <a:pt x="2871051" y="3820655"/>
                  </a:lnTo>
                  <a:close/>
                </a:path>
                <a:path w="18304510" h="3823970">
                  <a:moveTo>
                    <a:pt x="2896933" y="3820655"/>
                  </a:moveTo>
                  <a:lnTo>
                    <a:pt x="2883992" y="3820655"/>
                  </a:lnTo>
                  <a:lnTo>
                    <a:pt x="2883992" y="3823893"/>
                  </a:lnTo>
                  <a:lnTo>
                    <a:pt x="2896933" y="3823893"/>
                  </a:lnTo>
                  <a:lnTo>
                    <a:pt x="2896933" y="3820655"/>
                  </a:lnTo>
                  <a:close/>
                </a:path>
                <a:path w="18304510" h="3823970">
                  <a:moveTo>
                    <a:pt x="2922828" y="3820655"/>
                  </a:moveTo>
                  <a:lnTo>
                    <a:pt x="2909887" y="3820655"/>
                  </a:lnTo>
                  <a:lnTo>
                    <a:pt x="2909887" y="3823893"/>
                  </a:lnTo>
                  <a:lnTo>
                    <a:pt x="2922828" y="3823893"/>
                  </a:lnTo>
                  <a:lnTo>
                    <a:pt x="2922828" y="3820655"/>
                  </a:lnTo>
                  <a:close/>
                </a:path>
                <a:path w="18304510" h="3823970">
                  <a:moveTo>
                    <a:pt x="2948724" y="3820655"/>
                  </a:moveTo>
                  <a:lnTo>
                    <a:pt x="2935770" y="3820655"/>
                  </a:lnTo>
                  <a:lnTo>
                    <a:pt x="2935770" y="3823893"/>
                  </a:lnTo>
                  <a:lnTo>
                    <a:pt x="2948724" y="3823893"/>
                  </a:lnTo>
                  <a:lnTo>
                    <a:pt x="2948724" y="3820655"/>
                  </a:lnTo>
                  <a:close/>
                </a:path>
                <a:path w="18304510" h="3823970">
                  <a:moveTo>
                    <a:pt x="2974606" y="3820655"/>
                  </a:moveTo>
                  <a:lnTo>
                    <a:pt x="2961665" y="3820655"/>
                  </a:lnTo>
                  <a:lnTo>
                    <a:pt x="2961665" y="3823893"/>
                  </a:lnTo>
                  <a:lnTo>
                    <a:pt x="2974606" y="3823893"/>
                  </a:lnTo>
                  <a:lnTo>
                    <a:pt x="2974606" y="3820655"/>
                  </a:lnTo>
                  <a:close/>
                </a:path>
                <a:path w="18304510" h="3823970">
                  <a:moveTo>
                    <a:pt x="3000489" y="3820655"/>
                  </a:moveTo>
                  <a:lnTo>
                    <a:pt x="2987548" y="3820655"/>
                  </a:lnTo>
                  <a:lnTo>
                    <a:pt x="2987548" y="3823893"/>
                  </a:lnTo>
                  <a:lnTo>
                    <a:pt x="3000489" y="3823893"/>
                  </a:lnTo>
                  <a:lnTo>
                    <a:pt x="3000489" y="3820655"/>
                  </a:lnTo>
                  <a:close/>
                </a:path>
                <a:path w="18304510" h="3823970">
                  <a:moveTo>
                    <a:pt x="3026384" y="3820655"/>
                  </a:moveTo>
                  <a:lnTo>
                    <a:pt x="3013443" y="3820655"/>
                  </a:lnTo>
                  <a:lnTo>
                    <a:pt x="3013443" y="3823893"/>
                  </a:lnTo>
                  <a:lnTo>
                    <a:pt x="3026384" y="3823893"/>
                  </a:lnTo>
                  <a:lnTo>
                    <a:pt x="3026384" y="3820655"/>
                  </a:lnTo>
                  <a:close/>
                </a:path>
                <a:path w="18304510" h="3823970">
                  <a:moveTo>
                    <a:pt x="3052280" y="3820655"/>
                  </a:moveTo>
                  <a:lnTo>
                    <a:pt x="3039338" y="3820655"/>
                  </a:lnTo>
                  <a:lnTo>
                    <a:pt x="3039338" y="3823893"/>
                  </a:lnTo>
                  <a:lnTo>
                    <a:pt x="3052280" y="3823893"/>
                  </a:lnTo>
                  <a:lnTo>
                    <a:pt x="3052280" y="3820655"/>
                  </a:lnTo>
                  <a:close/>
                </a:path>
                <a:path w="18304510" h="3823970">
                  <a:moveTo>
                    <a:pt x="3078162" y="3820655"/>
                  </a:moveTo>
                  <a:lnTo>
                    <a:pt x="3065221" y="3820655"/>
                  </a:lnTo>
                  <a:lnTo>
                    <a:pt x="3065221" y="3823893"/>
                  </a:lnTo>
                  <a:lnTo>
                    <a:pt x="3078162" y="3823893"/>
                  </a:lnTo>
                  <a:lnTo>
                    <a:pt x="3078162" y="3820655"/>
                  </a:lnTo>
                  <a:close/>
                </a:path>
                <a:path w="18304510" h="3823970">
                  <a:moveTo>
                    <a:pt x="3104057" y="3820655"/>
                  </a:moveTo>
                  <a:lnTo>
                    <a:pt x="3091116" y="3820655"/>
                  </a:lnTo>
                  <a:lnTo>
                    <a:pt x="3091116" y="3823893"/>
                  </a:lnTo>
                  <a:lnTo>
                    <a:pt x="3104057" y="3823893"/>
                  </a:lnTo>
                  <a:lnTo>
                    <a:pt x="3104057" y="3820655"/>
                  </a:lnTo>
                  <a:close/>
                </a:path>
                <a:path w="18304510" h="3823970">
                  <a:moveTo>
                    <a:pt x="3129953" y="3820655"/>
                  </a:moveTo>
                  <a:lnTo>
                    <a:pt x="3116999" y="3820655"/>
                  </a:lnTo>
                  <a:lnTo>
                    <a:pt x="3116999" y="3823893"/>
                  </a:lnTo>
                  <a:lnTo>
                    <a:pt x="3129953" y="3823893"/>
                  </a:lnTo>
                  <a:lnTo>
                    <a:pt x="3129953" y="3820655"/>
                  </a:lnTo>
                  <a:close/>
                </a:path>
                <a:path w="18304510" h="3823970">
                  <a:moveTo>
                    <a:pt x="3155835" y="3820655"/>
                  </a:moveTo>
                  <a:lnTo>
                    <a:pt x="3142894" y="3820655"/>
                  </a:lnTo>
                  <a:lnTo>
                    <a:pt x="3142894" y="3823893"/>
                  </a:lnTo>
                  <a:lnTo>
                    <a:pt x="3155835" y="3823893"/>
                  </a:lnTo>
                  <a:lnTo>
                    <a:pt x="3155835" y="3820655"/>
                  </a:lnTo>
                  <a:close/>
                </a:path>
                <a:path w="18304510" h="3823970">
                  <a:moveTo>
                    <a:pt x="3181718" y="3820655"/>
                  </a:moveTo>
                  <a:lnTo>
                    <a:pt x="3168777" y="3820655"/>
                  </a:lnTo>
                  <a:lnTo>
                    <a:pt x="3168777" y="3823893"/>
                  </a:lnTo>
                  <a:lnTo>
                    <a:pt x="3181718" y="3823893"/>
                  </a:lnTo>
                  <a:lnTo>
                    <a:pt x="3181718" y="3820655"/>
                  </a:lnTo>
                  <a:close/>
                </a:path>
                <a:path w="18304510" h="3823970">
                  <a:moveTo>
                    <a:pt x="3207613" y="3820655"/>
                  </a:moveTo>
                  <a:lnTo>
                    <a:pt x="3194672" y="3820655"/>
                  </a:lnTo>
                  <a:lnTo>
                    <a:pt x="3194672" y="3823893"/>
                  </a:lnTo>
                  <a:lnTo>
                    <a:pt x="3207613" y="3823893"/>
                  </a:lnTo>
                  <a:lnTo>
                    <a:pt x="3207613" y="3820655"/>
                  </a:lnTo>
                  <a:close/>
                </a:path>
                <a:path w="18304510" h="3823970">
                  <a:moveTo>
                    <a:pt x="3233496" y="3820655"/>
                  </a:moveTo>
                  <a:lnTo>
                    <a:pt x="3220555" y="3820655"/>
                  </a:lnTo>
                  <a:lnTo>
                    <a:pt x="3220555" y="3823893"/>
                  </a:lnTo>
                  <a:lnTo>
                    <a:pt x="3233496" y="3823893"/>
                  </a:lnTo>
                  <a:lnTo>
                    <a:pt x="3233496" y="3820655"/>
                  </a:lnTo>
                  <a:close/>
                </a:path>
                <a:path w="18304510" h="3823970">
                  <a:moveTo>
                    <a:pt x="3259391" y="3820655"/>
                  </a:moveTo>
                  <a:lnTo>
                    <a:pt x="3246450" y="3820655"/>
                  </a:lnTo>
                  <a:lnTo>
                    <a:pt x="3246450" y="3823893"/>
                  </a:lnTo>
                  <a:lnTo>
                    <a:pt x="3259391" y="3823893"/>
                  </a:lnTo>
                  <a:lnTo>
                    <a:pt x="3259391" y="3820655"/>
                  </a:lnTo>
                  <a:close/>
                </a:path>
                <a:path w="18304510" h="3823970">
                  <a:moveTo>
                    <a:pt x="3285286" y="3820655"/>
                  </a:moveTo>
                  <a:lnTo>
                    <a:pt x="3272345" y="3820655"/>
                  </a:lnTo>
                  <a:lnTo>
                    <a:pt x="3272345" y="3823893"/>
                  </a:lnTo>
                  <a:lnTo>
                    <a:pt x="3285286" y="3823893"/>
                  </a:lnTo>
                  <a:lnTo>
                    <a:pt x="3285286" y="3820655"/>
                  </a:lnTo>
                  <a:close/>
                </a:path>
                <a:path w="18304510" h="3823970">
                  <a:moveTo>
                    <a:pt x="3311182" y="3820655"/>
                  </a:moveTo>
                  <a:lnTo>
                    <a:pt x="3298228" y="3820655"/>
                  </a:lnTo>
                  <a:lnTo>
                    <a:pt x="3298228" y="3823893"/>
                  </a:lnTo>
                  <a:lnTo>
                    <a:pt x="3311182" y="3823893"/>
                  </a:lnTo>
                  <a:lnTo>
                    <a:pt x="3311182" y="3820655"/>
                  </a:lnTo>
                  <a:close/>
                </a:path>
                <a:path w="18304510" h="3823970">
                  <a:moveTo>
                    <a:pt x="3337064" y="3820655"/>
                  </a:moveTo>
                  <a:lnTo>
                    <a:pt x="3324123" y="3820655"/>
                  </a:lnTo>
                  <a:lnTo>
                    <a:pt x="3324123" y="3823893"/>
                  </a:lnTo>
                  <a:lnTo>
                    <a:pt x="3337064" y="3823893"/>
                  </a:lnTo>
                  <a:lnTo>
                    <a:pt x="3337064" y="3820655"/>
                  </a:lnTo>
                  <a:close/>
                </a:path>
                <a:path w="18304510" h="3823970">
                  <a:moveTo>
                    <a:pt x="3362947" y="3820655"/>
                  </a:moveTo>
                  <a:lnTo>
                    <a:pt x="3350006" y="3820655"/>
                  </a:lnTo>
                  <a:lnTo>
                    <a:pt x="3350006" y="3823893"/>
                  </a:lnTo>
                  <a:lnTo>
                    <a:pt x="3362947" y="3823893"/>
                  </a:lnTo>
                  <a:lnTo>
                    <a:pt x="3362947" y="3820655"/>
                  </a:lnTo>
                  <a:close/>
                </a:path>
                <a:path w="18304510" h="3823970">
                  <a:moveTo>
                    <a:pt x="3388842" y="3820655"/>
                  </a:moveTo>
                  <a:lnTo>
                    <a:pt x="3375901" y="3820655"/>
                  </a:lnTo>
                  <a:lnTo>
                    <a:pt x="3375901" y="3823893"/>
                  </a:lnTo>
                  <a:lnTo>
                    <a:pt x="3388842" y="3823893"/>
                  </a:lnTo>
                  <a:lnTo>
                    <a:pt x="3388842" y="3820655"/>
                  </a:lnTo>
                  <a:close/>
                </a:path>
                <a:path w="18304510" h="3823970">
                  <a:moveTo>
                    <a:pt x="3414738" y="3820655"/>
                  </a:moveTo>
                  <a:lnTo>
                    <a:pt x="3401796" y="3820655"/>
                  </a:lnTo>
                  <a:lnTo>
                    <a:pt x="3401796" y="3823893"/>
                  </a:lnTo>
                  <a:lnTo>
                    <a:pt x="3414738" y="3823893"/>
                  </a:lnTo>
                  <a:lnTo>
                    <a:pt x="3414738" y="3820655"/>
                  </a:lnTo>
                  <a:close/>
                </a:path>
                <a:path w="18304510" h="3823970">
                  <a:moveTo>
                    <a:pt x="3440620" y="3820655"/>
                  </a:moveTo>
                  <a:lnTo>
                    <a:pt x="3427679" y="3820655"/>
                  </a:lnTo>
                  <a:lnTo>
                    <a:pt x="3427679" y="3823893"/>
                  </a:lnTo>
                  <a:lnTo>
                    <a:pt x="3440620" y="3823893"/>
                  </a:lnTo>
                  <a:lnTo>
                    <a:pt x="3440620" y="3820655"/>
                  </a:lnTo>
                  <a:close/>
                </a:path>
                <a:path w="18304510" h="3823970">
                  <a:moveTo>
                    <a:pt x="3466515" y="3820655"/>
                  </a:moveTo>
                  <a:lnTo>
                    <a:pt x="3453574" y="3820655"/>
                  </a:lnTo>
                  <a:lnTo>
                    <a:pt x="3453574" y="3823893"/>
                  </a:lnTo>
                  <a:lnTo>
                    <a:pt x="3466515" y="3823893"/>
                  </a:lnTo>
                  <a:lnTo>
                    <a:pt x="3466515" y="3820655"/>
                  </a:lnTo>
                  <a:close/>
                </a:path>
                <a:path w="18304510" h="3823970">
                  <a:moveTo>
                    <a:pt x="3492411" y="3820655"/>
                  </a:moveTo>
                  <a:lnTo>
                    <a:pt x="3479457" y="3820655"/>
                  </a:lnTo>
                  <a:lnTo>
                    <a:pt x="3479457" y="3823893"/>
                  </a:lnTo>
                  <a:lnTo>
                    <a:pt x="3492411" y="3823893"/>
                  </a:lnTo>
                  <a:lnTo>
                    <a:pt x="3492411" y="3820655"/>
                  </a:lnTo>
                  <a:close/>
                </a:path>
                <a:path w="18304510" h="3823970">
                  <a:moveTo>
                    <a:pt x="3518293" y="3820655"/>
                  </a:moveTo>
                  <a:lnTo>
                    <a:pt x="3505352" y="3820655"/>
                  </a:lnTo>
                  <a:lnTo>
                    <a:pt x="3505352" y="3823893"/>
                  </a:lnTo>
                  <a:lnTo>
                    <a:pt x="3518293" y="3823893"/>
                  </a:lnTo>
                  <a:lnTo>
                    <a:pt x="3518293" y="3820655"/>
                  </a:lnTo>
                  <a:close/>
                </a:path>
                <a:path w="18304510" h="3823970">
                  <a:moveTo>
                    <a:pt x="3544189" y="3820655"/>
                  </a:moveTo>
                  <a:lnTo>
                    <a:pt x="3531235" y="3820655"/>
                  </a:lnTo>
                  <a:lnTo>
                    <a:pt x="3531235" y="3823893"/>
                  </a:lnTo>
                  <a:lnTo>
                    <a:pt x="3544189" y="3823893"/>
                  </a:lnTo>
                  <a:lnTo>
                    <a:pt x="3544189" y="3820655"/>
                  </a:lnTo>
                  <a:close/>
                </a:path>
                <a:path w="18304510" h="3823970">
                  <a:moveTo>
                    <a:pt x="3570071" y="3820655"/>
                  </a:moveTo>
                  <a:lnTo>
                    <a:pt x="3557130" y="3820655"/>
                  </a:lnTo>
                  <a:lnTo>
                    <a:pt x="3557130" y="3823893"/>
                  </a:lnTo>
                  <a:lnTo>
                    <a:pt x="3570071" y="3823893"/>
                  </a:lnTo>
                  <a:lnTo>
                    <a:pt x="3570071" y="3820655"/>
                  </a:lnTo>
                  <a:close/>
                </a:path>
                <a:path w="18304510" h="3823970">
                  <a:moveTo>
                    <a:pt x="3595967" y="3820655"/>
                  </a:moveTo>
                  <a:lnTo>
                    <a:pt x="3583025" y="3820655"/>
                  </a:lnTo>
                  <a:lnTo>
                    <a:pt x="3583025" y="3823893"/>
                  </a:lnTo>
                  <a:lnTo>
                    <a:pt x="3595967" y="3823893"/>
                  </a:lnTo>
                  <a:lnTo>
                    <a:pt x="3595967" y="3820655"/>
                  </a:lnTo>
                  <a:close/>
                </a:path>
                <a:path w="18304510" h="3823970">
                  <a:moveTo>
                    <a:pt x="3621849" y="3820655"/>
                  </a:moveTo>
                  <a:lnTo>
                    <a:pt x="3608908" y="3820655"/>
                  </a:lnTo>
                  <a:lnTo>
                    <a:pt x="3608908" y="3823893"/>
                  </a:lnTo>
                  <a:lnTo>
                    <a:pt x="3621849" y="3823893"/>
                  </a:lnTo>
                  <a:lnTo>
                    <a:pt x="3621849" y="3820655"/>
                  </a:lnTo>
                  <a:close/>
                </a:path>
                <a:path w="18304510" h="3823970">
                  <a:moveTo>
                    <a:pt x="3647744" y="3820655"/>
                  </a:moveTo>
                  <a:lnTo>
                    <a:pt x="3634803" y="3820655"/>
                  </a:lnTo>
                  <a:lnTo>
                    <a:pt x="3634803" y="3823893"/>
                  </a:lnTo>
                  <a:lnTo>
                    <a:pt x="3647744" y="3823893"/>
                  </a:lnTo>
                  <a:lnTo>
                    <a:pt x="3647744" y="3820655"/>
                  </a:lnTo>
                  <a:close/>
                </a:path>
                <a:path w="18304510" h="3823970">
                  <a:moveTo>
                    <a:pt x="3673640" y="3820655"/>
                  </a:moveTo>
                  <a:lnTo>
                    <a:pt x="3660686" y="3820655"/>
                  </a:lnTo>
                  <a:lnTo>
                    <a:pt x="3660686" y="3823893"/>
                  </a:lnTo>
                  <a:lnTo>
                    <a:pt x="3673640" y="3823893"/>
                  </a:lnTo>
                  <a:lnTo>
                    <a:pt x="3673640" y="3820655"/>
                  </a:lnTo>
                  <a:close/>
                </a:path>
                <a:path w="18304510" h="3823970">
                  <a:moveTo>
                    <a:pt x="3699522" y="3820655"/>
                  </a:moveTo>
                  <a:lnTo>
                    <a:pt x="3686581" y="3820655"/>
                  </a:lnTo>
                  <a:lnTo>
                    <a:pt x="3686581" y="3823893"/>
                  </a:lnTo>
                  <a:lnTo>
                    <a:pt x="3699522" y="3823893"/>
                  </a:lnTo>
                  <a:lnTo>
                    <a:pt x="3699522" y="3820655"/>
                  </a:lnTo>
                  <a:close/>
                </a:path>
                <a:path w="18304510" h="3823970">
                  <a:moveTo>
                    <a:pt x="3725418" y="3820655"/>
                  </a:moveTo>
                  <a:lnTo>
                    <a:pt x="3712464" y="3820655"/>
                  </a:lnTo>
                  <a:lnTo>
                    <a:pt x="3712464" y="3823893"/>
                  </a:lnTo>
                  <a:lnTo>
                    <a:pt x="3725418" y="3823893"/>
                  </a:lnTo>
                  <a:lnTo>
                    <a:pt x="3725418" y="3820655"/>
                  </a:lnTo>
                  <a:close/>
                </a:path>
                <a:path w="18304510" h="3823970">
                  <a:moveTo>
                    <a:pt x="3751300" y="3820655"/>
                  </a:moveTo>
                  <a:lnTo>
                    <a:pt x="3738359" y="3820655"/>
                  </a:lnTo>
                  <a:lnTo>
                    <a:pt x="3738359" y="3823893"/>
                  </a:lnTo>
                  <a:lnTo>
                    <a:pt x="3751300" y="3823893"/>
                  </a:lnTo>
                  <a:lnTo>
                    <a:pt x="3751300" y="3820655"/>
                  </a:lnTo>
                  <a:close/>
                </a:path>
                <a:path w="18304510" h="3823970">
                  <a:moveTo>
                    <a:pt x="3777196" y="3820655"/>
                  </a:moveTo>
                  <a:lnTo>
                    <a:pt x="3764254" y="3820655"/>
                  </a:lnTo>
                  <a:lnTo>
                    <a:pt x="3764254" y="3823893"/>
                  </a:lnTo>
                  <a:lnTo>
                    <a:pt x="3777196" y="3823893"/>
                  </a:lnTo>
                  <a:lnTo>
                    <a:pt x="3777196" y="3820655"/>
                  </a:lnTo>
                  <a:close/>
                </a:path>
                <a:path w="18304510" h="3823970">
                  <a:moveTo>
                    <a:pt x="3803091" y="3820655"/>
                  </a:moveTo>
                  <a:lnTo>
                    <a:pt x="3790150" y="3820655"/>
                  </a:lnTo>
                  <a:lnTo>
                    <a:pt x="3790150" y="3823893"/>
                  </a:lnTo>
                  <a:lnTo>
                    <a:pt x="3803091" y="3823893"/>
                  </a:lnTo>
                  <a:lnTo>
                    <a:pt x="3803091" y="3820655"/>
                  </a:lnTo>
                  <a:close/>
                </a:path>
                <a:path w="18304510" h="3823970">
                  <a:moveTo>
                    <a:pt x="3828973" y="3820655"/>
                  </a:moveTo>
                  <a:lnTo>
                    <a:pt x="3816032" y="3820655"/>
                  </a:lnTo>
                  <a:lnTo>
                    <a:pt x="3816032" y="3823893"/>
                  </a:lnTo>
                  <a:lnTo>
                    <a:pt x="3828973" y="3823893"/>
                  </a:lnTo>
                  <a:lnTo>
                    <a:pt x="3828973" y="3820655"/>
                  </a:lnTo>
                  <a:close/>
                </a:path>
                <a:path w="18304510" h="3823970">
                  <a:moveTo>
                    <a:pt x="3854869" y="3820655"/>
                  </a:moveTo>
                  <a:lnTo>
                    <a:pt x="3841915" y="3820655"/>
                  </a:lnTo>
                  <a:lnTo>
                    <a:pt x="3841915" y="3823893"/>
                  </a:lnTo>
                  <a:lnTo>
                    <a:pt x="3854869" y="3823893"/>
                  </a:lnTo>
                  <a:lnTo>
                    <a:pt x="3854869" y="3820655"/>
                  </a:lnTo>
                  <a:close/>
                </a:path>
                <a:path w="18304510" h="3823970">
                  <a:moveTo>
                    <a:pt x="3880751" y="3820655"/>
                  </a:moveTo>
                  <a:lnTo>
                    <a:pt x="3867810" y="3820655"/>
                  </a:lnTo>
                  <a:lnTo>
                    <a:pt x="3867810" y="3823893"/>
                  </a:lnTo>
                  <a:lnTo>
                    <a:pt x="3880751" y="3823893"/>
                  </a:lnTo>
                  <a:lnTo>
                    <a:pt x="3880751" y="3820655"/>
                  </a:lnTo>
                  <a:close/>
                </a:path>
                <a:path w="18304510" h="3823970">
                  <a:moveTo>
                    <a:pt x="3906647" y="3820655"/>
                  </a:moveTo>
                  <a:lnTo>
                    <a:pt x="3893693" y="3820655"/>
                  </a:lnTo>
                  <a:lnTo>
                    <a:pt x="3893693" y="3823893"/>
                  </a:lnTo>
                  <a:lnTo>
                    <a:pt x="3906647" y="3823893"/>
                  </a:lnTo>
                  <a:lnTo>
                    <a:pt x="3906647" y="3820655"/>
                  </a:lnTo>
                  <a:close/>
                </a:path>
                <a:path w="18304510" h="3823970">
                  <a:moveTo>
                    <a:pt x="3932529" y="3820655"/>
                  </a:moveTo>
                  <a:lnTo>
                    <a:pt x="3919588" y="3820655"/>
                  </a:lnTo>
                  <a:lnTo>
                    <a:pt x="3919588" y="3823893"/>
                  </a:lnTo>
                  <a:lnTo>
                    <a:pt x="3932529" y="3823893"/>
                  </a:lnTo>
                  <a:lnTo>
                    <a:pt x="3932529" y="3820655"/>
                  </a:lnTo>
                  <a:close/>
                </a:path>
                <a:path w="18304510" h="3823970">
                  <a:moveTo>
                    <a:pt x="3958425" y="3820655"/>
                  </a:moveTo>
                  <a:lnTo>
                    <a:pt x="3945483" y="3820655"/>
                  </a:lnTo>
                  <a:lnTo>
                    <a:pt x="3945483" y="3823893"/>
                  </a:lnTo>
                  <a:lnTo>
                    <a:pt x="3958425" y="3823893"/>
                  </a:lnTo>
                  <a:lnTo>
                    <a:pt x="3958425" y="3820655"/>
                  </a:lnTo>
                  <a:close/>
                </a:path>
                <a:path w="18304510" h="3823970">
                  <a:moveTo>
                    <a:pt x="3984320" y="3820655"/>
                  </a:moveTo>
                  <a:lnTo>
                    <a:pt x="3971379" y="3820655"/>
                  </a:lnTo>
                  <a:lnTo>
                    <a:pt x="3971379" y="3823893"/>
                  </a:lnTo>
                  <a:lnTo>
                    <a:pt x="3984320" y="3823893"/>
                  </a:lnTo>
                  <a:lnTo>
                    <a:pt x="3984320" y="3820655"/>
                  </a:lnTo>
                  <a:close/>
                </a:path>
                <a:path w="18304510" h="3823970">
                  <a:moveTo>
                    <a:pt x="4010202" y="3820655"/>
                  </a:moveTo>
                  <a:lnTo>
                    <a:pt x="3997261" y="3820655"/>
                  </a:lnTo>
                  <a:lnTo>
                    <a:pt x="3997261" y="3823893"/>
                  </a:lnTo>
                  <a:lnTo>
                    <a:pt x="4010202" y="3823893"/>
                  </a:lnTo>
                  <a:lnTo>
                    <a:pt x="4010202" y="3820655"/>
                  </a:lnTo>
                  <a:close/>
                </a:path>
                <a:path w="18304510" h="3823970">
                  <a:moveTo>
                    <a:pt x="4036098" y="3820655"/>
                  </a:moveTo>
                  <a:lnTo>
                    <a:pt x="4023144" y="3820655"/>
                  </a:lnTo>
                  <a:lnTo>
                    <a:pt x="4023144" y="3823893"/>
                  </a:lnTo>
                  <a:lnTo>
                    <a:pt x="4036098" y="3823893"/>
                  </a:lnTo>
                  <a:lnTo>
                    <a:pt x="4036098" y="3820655"/>
                  </a:lnTo>
                  <a:close/>
                </a:path>
                <a:path w="18304510" h="3823970">
                  <a:moveTo>
                    <a:pt x="4061980" y="3820655"/>
                  </a:moveTo>
                  <a:lnTo>
                    <a:pt x="4049039" y="3820655"/>
                  </a:lnTo>
                  <a:lnTo>
                    <a:pt x="4049039" y="3823893"/>
                  </a:lnTo>
                  <a:lnTo>
                    <a:pt x="4061980" y="3823893"/>
                  </a:lnTo>
                  <a:lnTo>
                    <a:pt x="4061980" y="3820655"/>
                  </a:lnTo>
                  <a:close/>
                </a:path>
                <a:path w="18304510" h="3823970">
                  <a:moveTo>
                    <a:pt x="4087876" y="3820655"/>
                  </a:moveTo>
                  <a:lnTo>
                    <a:pt x="4074922" y="3820655"/>
                  </a:lnTo>
                  <a:lnTo>
                    <a:pt x="4074922" y="3823893"/>
                  </a:lnTo>
                  <a:lnTo>
                    <a:pt x="4087876" y="3823893"/>
                  </a:lnTo>
                  <a:lnTo>
                    <a:pt x="4087876" y="3820655"/>
                  </a:lnTo>
                  <a:close/>
                </a:path>
                <a:path w="18304510" h="3823970">
                  <a:moveTo>
                    <a:pt x="4113758" y="3820655"/>
                  </a:moveTo>
                  <a:lnTo>
                    <a:pt x="4100817" y="3820655"/>
                  </a:lnTo>
                  <a:lnTo>
                    <a:pt x="4100817" y="3823893"/>
                  </a:lnTo>
                  <a:lnTo>
                    <a:pt x="4113758" y="3823893"/>
                  </a:lnTo>
                  <a:lnTo>
                    <a:pt x="4113758" y="3820655"/>
                  </a:lnTo>
                  <a:close/>
                </a:path>
                <a:path w="18304510" h="3823970">
                  <a:moveTo>
                    <a:pt x="4139654" y="3820655"/>
                  </a:moveTo>
                  <a:lnTo>
                    <a:pt x="4126712" y="3820655"/>
                  </a:lnTo>
                  <a:lnTo>
                    <a:pt x="4126712" y="3823893"/>
                  </a:lnTo>
                  <a:lnTo>
                    <a:pt x="4139654" y="3823893"/>
                  </a:lnTo>
                  <a:lnTo>
                    <a:pt x="4139654" y="3820655"/>
                  </a:lnTo>
                  <a:close/>
                </a:path>
                <a:path w="18304510" h="3823970">
                  <a:moveTo>
                    <a:pt x="4165549" y="3820655"/>
                  </a:moveTo>
                  <a:lnTo>
                    <a:pt x="4152608" y="3820655"/>
                  </a:lnTo>
                  <a:lnTo>
                    <a:pt x="4152608" y="3823893"/>
                  </a:lnTo>
                  <a:lnTo>
                    <a:pt x="4165549" y="3823893"/>
                  </a:lnTo>
                  <a:lnTo>
                    <a:pt x="4165549" y="3820655"/>
                  </a:lnTo>
                  <a:close/>
                </a:path>
                <a:path w="18304510" h="3823970">
                  <a:moveTo>
                    <a:pt x="4191431" y="3820655"/>
                  </a:moveTo>
                  <a:lnTo>
                    <a:pt x="4178490" y="3820655"/>
                  </a:lnTo>
                  <a:lnTo>
                    <a:pt x="4178490" y="3823893"/>
                  </a:lnTo>
                  <a:lnTo>
                    <a:pt x="4191431" y="3823893"/>
                  </a:lnTo>
                  <a:lnTo>
                    <a:pt x="4191431" y="3820655"/>
                  </a:lnTo>
                  <a:close/>
                </a:path>
                <a:path w="18304510" h="3823970">
                  <a:moveTo>
                    <a:pt x="4217327" y="3820655"/>
                  </a:moveTo>
                  <a:lnTo>
                    <a:pt x="4204385" y="3820655"/>
                  </a:lnTo>
                  <a:lnTo>
                    <a:pt x="4204385" y="3823893"/>
                  </a:lnTo>
                  <a:lnTo>
                    <a:pt x="4217327" y="3823893"/>
                  </a:lnTo>
                  <a:lnTo>
                    <a:pt x="4217327" y="3820655"/>
                  </a:lnTo>
                  <a:close/>
                </a:path>
                <a:path w="18304510" h="3823970">
                  <a:moveTo>
                    <a:pt x="4243209" y="3820655"/>
                  </a:moveTo>
                  <a:lnTo>
                    <a:pt x="4230268" y="3820655"/>
                  </a:lnTo>
                  <a:lnTo>
                    <a:pt x="4230268" y="3823893"/>
                  </a:lnTo>
                  <a:lnTo>
                    <a:pt x="4243209" y="3823893"/>
                  </a:lnTo>
                  <a:lnTo>
                    <a:pt x="4243209" y="3820655"/>
                  </a:lnTo>
                  <a:close/>
                </a:path>
                <a:path w="18304510" h="3823970">
                  <a:moveTo>
                    <a:pt x="4269105" y="3820655"/>
                  </a:moveTo>
                  <a:lnTo>
                    <a:pt x="4256163" y="3820655"/>
                  </a:lnTo>
                  <a:lnTo>
                    <a:pt x="4256163" y="3823893"/>
                  </a:lnTo>
                  <a:lnTo>
                    <a:pt x="4269105" y="3823893"/>
                  </a:lnTo>
                  <a:lnTo>
                    <a:pt x="4269105" y="3820655"/>
                  </a:lnTo>
                  <a:close/>
                </a:path>
                <a:path w="18304510" h="3823970">
                  <a:moveTo>
                    <a:pt x="4294987" y="3820655"/>
                  </a:moveTo>
                  <a:lnTo>
                    <a:pt x="4282046" y="3820655"/>
                  </a:lnTo>
                  <a:lnTo>
                    <a:pt x="4282046" y="3823893"/>
                  </a:lnTo>
                  <a:lnTo>
                    <a:pt x="4294987" y="3823893"/>
                  </a:lnTo>
                  <a:lnTo>
                    <a:pt x="4294987" y="3820655"/>
                  </a:lnTo>
                  <a:close/>
                </a:path>
                <a:path w="18304510" h="3823970">
                  <a:moveTo>
                    <a:pt x="4320883" y="3820655"/>
                  </a:moveTo>
                  <a:lnTo>
                    <a:pt x="4307941" y="3820655"/>
                  </a:lnTo>
                  <a:lnTo>
                    <a:pt x="4307941" y="3823893"/>
                  </a:lnTo>
                  <a:lnTo>
                    <a:pt x="4320883" y="3823893"/>
                  </a:lnTo>
                  <a:lnTo>
                    <a:pt x="4320883" y="3820655"/>
                  </a:lnTo>
                  <a:close/>
                </a:path>
                <a:path w="18304510" h="3823970">
                  <a:moveTo>
                    <a:pt x="4346765" y="3820655"/>
                  </a:moveTo>
                  <a:lnTo>
                    <a:pt x="4333824" y="3820655"/>
                  </a:lnTo>
                  <a:lnTo>
                    <a:pt x="4333824" y="3823893"/>
                  </a:lnTo>
                  <a:lnTo>
                    <a:pt x="4346765" y="3823893"/>
                  </a:lnTo>
                  <a:lnTo>
                    <a:pt x="4346765" y="3820655"/>
                  </a:lnTo>
                  <a:close/>
                </a:path>
                <a:path w="18304510" h="3823970">
                  <a:moveTo>
                    <a:pt x="4372661" y="3820655"/>
                  </a:moveTo>
                  <a:lnTo>
                    <a:pt x="4359719" y="3820655"/>
                  </a:lnTo>
                  <a:lnTo>
                    <a:pt x="4359719" y="3823893"/>
                  </a:lnTo>
                  <a:lnTo>
                    <a:pt x="4372661" y="3823893"/>
                  </a:lnTo>
                  <a:lnTo>
                    <a:pt x="4372661" y="3820655"/>
                  </a:lnTo>
                  <a:close/>
                </a:path>
                <a:path w="18304510" h="3823970">
                  <a:moveTo>
                    <a:pt x="4398556" y="3820655"/>
                  </a:moveTo>
                  <a:lnTo>
                    <a:pt x="4385615" y="3820655"/>
                  </a:lnTo>
                  <a:lnTo>
                    <a:pt x="4385615" y="3823893"/>
                  </a:lnTo>
                  <a:lnTo>
                    <a:pt x="4398556" y="3823893"/>
                  </a:lnTo>
                  <a:lnTo>
                    <a:pt x="4398556" y="3820655"/>
                  </a:lnTo>
                  <a:close/>
                </a:path>
                <a:path w="18304510" h="3823970">
                  <a:moveTo>
                    <a:pt x="4424438" y="3820655"/>
                  </a:moveTo>
                  <a:lnTo>
                    <a:pt x="4411497" y="3820655"/>
                  </a:lnTo>
                  <a:lnTo>
                    <a:pt x="4411497" y="3823893"/>
                  </a:lnTo>
                  <a:lnTo>
                    <a:pt x="4424438" y="3823893"/>
                  </a:lnTo>
                  <a:lnTo>
                    <a:pt x="4424438" y="3820655"/>
                  </a:lnTo>
                  <a:close/>
                </a:path>
                <a:path w="18304510" h="3823970">
                  <a:moveTo>
                    <a:pt x="4450334" y="3820655"/>
                  </a:moveTo>
                  <a:lnTo>
                    <a:pt x="4437392" y="3820655"/>
                  </a:lnTo>
                  <a:lnTo>
                    <a:pt x="4437392" y="3823893"/>
                  </a:lnTo>
                  <a:lnTo>
                    <a:pt x="4450334" y="3823893"/>
                  </a:lnTo>
                  <a:lnTo>
                    <a:pt x="4450334" y="3820655"/>
                  </a:lnTo>
                  <a:close/>
                </a:path>
                <a:path w="18304510" h="3823970">
                  <a:moveTo>
                    <a:pt x="4476229" y="3820655"/>
                  </a:moveTo>
                  <a:lnTo>
                    <a:pt x="4463288" y="3820655"/>
                  </a:lnTo>
                  <a:lnTo>
                    <a:pt x="4463288" y="3823893"/>
                  </a:lnTo>
                  <a:lnTo>
                    <a:pt x="4476229" y="3823893"/>
                  </a:lnTo>
                  <a:lnTo>
                    <a:pt x="4476229" y="3820655"/>
                  </a:lnTo>
                  <a:close/>
                </a:path>
                <a:path w="18304510" h="3823970">
                  <a:moveTo>
                    <a:pt x="4502112" y="3820655"/>
                  </a:moveTo>
                  <a:lnTo>
                    <a:pt x="4489170" y="3820655"/>
                  </a:lnTo>
                  <a:lnTo>
                    <a:pt x="4489170" y="3823893"/>
                  </a:lnTo>
                  <a:lnTo>
                    <a:pt x="4502112" y="3823893"/>
                  </a:lnTo>
                  <a:lnTo>
                    <a:pt x="4502112" y="3820655"/>
                  </a:lnTo>
                  <a:close/>
                </a:path>
                <a:path w="18304510" h="3823970">
                  <a:moveTo>
                    <a:pt x="4528007" y="3820655"/>
                  </a:moveTo>
                  <a:lnTo>
                    <a:pt x="4515066" y="3820655"/>
                  </a:lnTo>
                  <a:lnTo>
                    <a:pt x="4515066" y="3823893"/>
                  </a:lnTo>
                  <a:lnTo>
                    <a:pt x="4528007" y="3823893"/>
                  </a:lnTo>
                  <a:lnTo>
                    <a:pt x="4528007" y="3820655"/>
                  </a:lnTo>
                  <a:close/>
                </a:path>
                <a:path w="18304510" h="3823970">
                  <a:moveTo>
                    <a:pt x="4553890" y="3820655"/>
                  </a:moveTo>
                  <a:lnTo>
                    <a:pt x="4540948" y="3820655"/>
                  </a:lnTo>
                  <a:lnTo>
                    <a:pt x="4540948" y="3823893"/>
                  </a:lnTo>
                  <a:lnTo>
                    <a:pt x="4553890" y="3823893"/>
                  </a:lnTo>
                  <a:lnTo>
                    <a:pt x="4553890" y="3820655"/>
                  </a:lnTo>
                  <a:close/>
                </a:path>
                <a:path w="18304510" h="3823970">
                  <a:moveTo>
                    <a:pt x="4579785" y="3820655"/>
                  </a:moveTo>
                  <a:lnTo>
                    <a:pt x="4566844" y="3820655"/>
                  </a:lnTo>
                  <a:lnTo>
                    <a:pt x="4566844" y="3823893"/>
                  </a:lnTo>
                  <a:lnTo>
                    <a:pt x="4579785" y="3823893"/>
                  </a:lnTo>
                  <a:lnTo>
                    <a:pt x="4579785" y="3820655"/>
                  </a:lnTo>
                  <a:close/>
                </a:path>
                <a:path w="18304510" h="3823970">
                  <a:moveTo>
                    <a:pt x="4605667" y="3820655"/>
                  </a:moveTo>
                  <a:lnTo>
                    <a:pt x="4592726" y="3820655"/>
                  </a:lnTo>
                  <a:lnTo>
                    <a:pt x="4592726" y="3823893"/>
                  </a:lnTo>
                  <a:lnTo>
                    <a:pt x="4605667" y="3823893"/>
                  </a:lnTo>
                  <a:lnTo>
                    <a:pt x="4605667" y="3820655"/>
                  </a:lnTo>
                  <a:close/>
                </a:path>
                <a:path w="18304510" h="3823970">
                  <a:moveTo>
                    <a:pt x="4631563" y="3820655"/>
                  </a:moveTo>
                  <a:lnTo>
                    <a:pt x="4618621" y="3820655"/>
                  </a:lnTo>
                  <a:lnTo>
                    <a:pt x="4618621" y="3823893"/>
                  </a:lnTo>
                  <a:lnTo>
                    <a:pt x="4631563" y="3823893"/>
                  </a:lnTo>
                  <a:lnTo>
                    <a:pt x="4631563" y="3820655"/>
                  </a:lnTo>
                  <a:close/>
                </a:path>
                <a:path w="18304510" h="3823970">
                  <a:moveTo>
                    <a:pt x="4657445" y="3820655"/>
                  </a:moveTo>
                  <a:lnTo>
                    <a:pt x="4644504" y="3820655"/>
                  </a:lnTo>
                  <a:lnTo>
                    <a:pt x="4644504" y="3823893"/>
                  </a:lnTo>
                  <a:lnTo>
                    <a:pt x="4657445" y="3823893"/>
                  </a:lnTo>
                  <a:lnTo>
                    <a:pt x="4657445" y="3820655"/>
                  </a:lnTo>
                  <a:close/>
                </a:path>
                <a:path w="18304510" h="3823970">
                  <a:moveTo>
                    <a:pt x="4683341" y="3820655"/>
                  </a:moveTo>
                  <a:lnTo>
                    <a:pt x="4670399" y="3820655"/>
                  </a:lnTo>
                  <a:lnTo>
                    <a:pt x="4670399" y="3823893"/>
                  </a:lnTo>
                  <a:lnTo>
                    <a:pt x="4683341" y="3823893"/>
                  </a:lnTo>
                  <a:lnTo>
                    <a:pt x="4683341" y="3820655"/>
                  </a:lnTo>
                  <a:close/>
                </a:path>
                <a:path w="18304510" h="3823970">
                  <a:moveTo>
                    <a:pt x="4709236" y="3820655"/>
                  </a:moveTo>
                  <a:lnTo>
                    <a:pt x="4696295" y="3820655"/>
                  </a:lnTo>
                  <a:lnTo>
                    <a:pt x="4696295" y="3823893"/>
                  </a:lnTo>
                  <a:lnTo>
                    <a:pt x="4709236" y="3823893"/>
                  </a:lnTo>
                  <a:lnTo>
                    <a:pt x="4709236" y="3820655"/>
                  </a:lnTo>
                  <a:close/>
                </a:path>
                <a:path w="18304510" h="3823970">
                  <a:moveTo>
                    <a:pt x="4735119" y="3820655"/>
                  </a:moveTo>
                  <a:lnTo>
                    <a:pt x="4722177" y="3820655"/>
                  </a:lnTo>
                  <a:lnTo>
                    <a:pt x="4722177" y="3823893"/>
                  </a:lnTo>
                  <a:lnTo>
                    <a:pt x="4735119" y="3823893"/>
                  </a:lnTo>
                  <a:lnTo>
                    <a:pt x="4735119" y="3820655"/>
                  </a:lnTo>
                  <a:close/>
                </a:path>
                <a:path w="18304510" h="3823970">
                  <a:moveTo>
                    <a:pt x="4761014" y="3820655"/>
                  </a:moveTo>
                  <a:lnTo>
                    <a:pt x="4748073" y="3820655"/>
                  </a:lnTo>
                  <a:lnTo>
                    <a:pt x="4748073" y="3823893"/>
                  </a:lnTo>
                  <a:lnTo>
                    <a:pt x="4761014" y="3823893"/>
                  </a:lnTo>
                  <a:lnTo>
                    <a:pt x="4761014" y="3820655"/>
                  </a:lnTo>
                  <a:close/>
                </a:path>
                <a:path w="18304510" h="3823970">
                  <a:moveTo>
                    <a:pt x="4786896" y="3820655"/>
                  </a:moveTo>
                  <a:lnTo>
                    <a:pt x="4773955" y="3820655"/>
                  </a:lnTo>
                  <a:lnTo>
                    <a:pt x="4773955" y="3823893"/>
                  </a:lnTo>
                  <a:lnTo>
                    <a:pt x="4786896" y="3823893"/>
                  </a:lnTo>
                  <a:lnTo>
                    <a:pt x="4786896" y="3820655"/>
                  </a:lnTo>
                  <a:close/>
                </a:path>
                <a:path w="18304510" h="3823970">
                  <a:moveTo>
                    <a:pt x="4812792" y="3820655"/>
                  </a:moveTo>
                  <a:lnTo>
                    <a:pt x="4799850" y="3820655"/>
                  </a:lnTo>
                  <a:lnTo>
                    <a:pt x="4799850" y="3823893"/>
                  </a:lnTo>
                  <a:lnTo>
                    <a:pt x="4812792" y="3823893"/>
                  </a:lnTo>
                  <a:lnTo>
                    <a:pt x="4812792" y="3820655"/>
                  </a:lnTo>
                  <a:close/>
                </a:path>
                <a:path w="18304510" h="3823970">
                  <a:moveTo>
                    <a:pt x="4838674" y="3820655"/>
                  </a:moveTo>
                  <a:lnTo>
                    <a:pt x="4825733" y="3820655"/>
                  </a:lnTo>
                  <a:lnTo>
                    <a:pt x="4825733" y="3823893"/>
                  </a:lnTo>
                  <a:lnTo>
                    <a:pt x="4838674" y="3823893"/>
                  </a:lnTo>
                  <a:lnTo>
                    <a:pt x="4838674" y="3820655"/>
                  </a:lnTo>
                  <a:close/>
                </a:path>
                <a:path w="18304510" h="3823970">
                  <a:moveTo>
                    <a:pt x="4864570" y="3820655"/>
                  </a:moveTo>
                  <a:lnTo>
                    <a:pt x="4851628" y="3820655"/>
                  </a:lnTo>
                  <a:lnTo>
                    <a:pt x="4851628" y="3823893"/>
                  </a:lnTo>
                  <a:lnTo>
                    <a:pt x="4864570" y="3823893"/>
                  </a:lnTo>
                  <a:lnTo>
                    <a:pt x="4864570" y="3820655"/>
                  </a:lnTo>
                  <a:close/>
                </a:path>
                <a:path w="18304510" h="3823970">
                  <a:moveTo>
                    <a:pt x="4890465" y="3820655"/>
                  </a:moveTo>
                  <a:lnTo>
                    <a:pt x="4877524" y="3820655"/>
                  </a:lnTo>
                  <a:lnTo>
                    <a:pt x="4877524" y="3823893"/>
                  </a:lnTo>
                  <a:lnTo>
                    <a:pt x="4890465" y="3823893"/>
                  </a:lnTo>
                  <a:lnTo>
                    <a:pt x="4890465" y="3820655"/>
                  </a:lnTo>
                  <a:close/>
                </a:path>
                <a:path w="18304510" h="3823970">
                  <a:moveTo>
                    <a:pt x="4916348" y="3820655"/>
                  </a:moveTo>
                  <a:lnTo>
                    <a:pt x="4903406" y="3820655"/>
                  </a:lnTo>
                  <a:lnTo>
                    <a:pt x="4903406" y="3823893"/>
                  </a:lnTo>
                  <a:lnTo>
                    <a:pt x="4916348" y="3823893"/>
                  </a:lnTo>
                  <a:lnTo>
                    <a:pt x="4916348" y="3820655"/>
                  </a:lnTo>
                  <a:close/>
                </a:path>
                <a:path w="18304510" h="3823970">
                  <a:moveTo>
                    <a:pt x="4942243" y="3820655"/>
                  </a:moveTo>
                  <a:lnTo>
                    <a:pt x="4929302" y="3820655"/>
                  </a:lnTo>
                  <a:lnTo>
                    <a:pt x="4929302" y="3823893"/>
                  </a:lnTo>
                  <a:lnTo>
                    <a:pt x="4942243" y="3823893"/>
                  </a:lnTo>
                  <a:lnTo>
                    <a:pt x="4942243" y="3820655"/>
                  </a:lnTo>
                  <a:close/>
                </a:path>
                <a:path w="18304510" h="3823970">
                  <a:moveTo>
                    <a:pt x="4968125" y="3820655"/>
                  </a:moveTo>
                  <a:lnTo>
                    <a:pt x="4955184" y="3820655"/>
                  </a:lnTo>
                  <a:lnTo>
                    <a:pt x="4955184" y="3823893"/>
                  </a:lnTo>
                  <a:lnTo>
                    <a:pt x="4968125" y="3823893"/>
                  </a:lnTo>
                  <a:lnTo>
                    <a:pt x="4968125" y="3820655"/>
                  </a:lnTo>
                  <a:close/>
                </a:path>
                <a:path w="18304510" h="3823970">
                  <a:moveTo>
                    <a:pt x="4994021" y="3820655"/>
                  </a:moveTo>
                  <a:lnTo>
                    <a:pt x="4981079" y="3820655"/>
                  </a:lnTo>
                  <a:lnTo>
                    <a:pt x="4981079" y="3823893"/>
                  </a:lnTo>
                  <a:lnTo>
                    <a:pt x="4994021" y="3823893"/>
                  </a:lnTo>
                  <a:lnTo>
                    <a:pt x="4994021" y="3820655"/>
                  </a:lnTo>
                  <a:close/>
                </a:path>
                <a:path w="18304510" h="3823970">
                  <a:moveTo>
                    <a:pt x="5019903" y="3820655"/>
                  </a:moveTo>
                  <a:lnTo>
                    <a:pt x="5006962" y="3820655"/>
                  </a:lnTo>
                  <a:lnTo>
                    <a:pt x="5006962" y="3823893"/>
                  </a:lnTo>
                  <a:lnTo>
                    <a:pt x="5019903" y="3823893"/>
                  </a:lnTo>
                  <a:lnTo>
                    <a:pt x="5019903" y="3820655"/>
                  </a:lnTo>
                  <a:close/>
                </a:path>
                <a:path w="18304510" h="3823970">
                  <a:moveTo>
                    <a:pt x="5045799" y="3820655"/>
                  </a:moveTo>
                  <a:lnTo>
                    <a:pt x="5032857" y="3820655"/>
                  </a:lnTo>
                  <a:lnTo>
                    <a:pt x="5032857" y="3823893"/>
                  </a:lnTo>
                  <a:lnTo>
                    <a:pt x="5045799" y="3823893"/>
                  </a:lnTo>
                  <a:lnTo>
                    <a:pt x="5045799" y="3820655"/>
                  </a:lnTo>
                  <a:close/>
                </a:path>
                <a:path w="18304510" h="3823970">
                  <a:moveTo>
                    <a:pt x="5071694" y="3820655"/>
                  </a:moveTo>
                  <a:lnTo>
                    <a:pt x="5058753" y="3820655"/>
                  </a:lnTo>
                  <a:lnTo>
                    <a:pt x="5058753" y="3823893"/>
                  </a:lnTo>
                  <a:lnTo>
                    <a:pt x="5071694" y="3823893"/>
                  </a:lnTo>
                  <a:lnTo>
                    <a:pt x="5071694" y="3820655"/>
                  </a:lnTo>
                  <a:close/>
                </a:path>
                <a:path w="18304510" h="3823970">
                  <a:moveTo>
                    <a:pt x="5097577" y="3820655"/>
                  </a:moveTo>
                  <a:lnTo>
                    <a:pt x="5084635" y="3820655"/>
                  </a:lnTo>
                  <a:lnTo>
                    <a:pt x="5084635" y="3823893"/>
                  </a:lnTo>
                  <a:lnTo>
                    <a:pt x="5097577" y="3823893"/>
                  </a:lnTo>
                  <a:lnTo>
                    <a:pt x="5097577" y="3820655"/>
                  </a:lnTo>
                  <a:close/>
                </a:path>
                <a:path w="18304510" h="3823970">
                  <a:moveTo>
                    <a:pt x="5123472" y="3820655"/>
                  </a:moveTo>
                  <a:lnTo>
                    <a:pt x="5110531" y="3820655"/>
                  </a:lnTo>
                  <a:lnTo>
                    <a:pt x="5110531" y="3823893"/>
                  </a:lnTo>
                  <a:lnTo>
                    <a:pt x="5123472" y="3823893"/>
                  </a:lnTo>
                  <a:lnTo>
                    <a:pt x="5123472" y="3820655"/>
                  </a:lnTo>
                  <a:close/>
                </a:path>
                <a:path w="18304510" h="3823970">
                  <a:moveTo>
                    <a:pt x="5149354" y="3820655"/>
                  </a:moveTo>
                  <a:lnTo>
                    <a:pt x="5136413" y="3820655"/>
                  </a:lnTo>
                  <a:lnTo>
                    <a:pt x="5136413" y="3823893"/>
                  </a:lnTo>
                  <a:lnTo>
                    <a:pt x="5149354" y="3823893"/>
                  </a:lnTo>
                  <a:lnTo>
                    <a:pt x="5149354" y="3820655"/>
                  </a:lnTo>
                  <a:close/>
                </a:path>
                <a:path w="18304510" h="3823970">
                  <a:moveTo>
                    <a:pt x="5175250" y="3820655"/>
                  </a:moveTo>
                  <a:lnTo>
                    <a:pt x="5162308" y="3820655"/>
                  </a:lnTo>
                  <a:lnTo>
                    <a:pt x="5162308" y="3823893"/>
                  </a:lnTo>
                  <a:lnTo>
                    <a:pt x="5175250" y="3823893"/>
                  </a:lnTo>
                  <a:lnTo>
                    <a:pt x="5175250" y="3820655"/>
                  </a:lnTo>
                  <a:close/>
                </a:path>
                <a:path w="18304510" h="3823970">
                  <a:moveTo>
                    <a:pt x="5201145" y="3820655"/>
                  </a:moveTo>
                  <a:lnTo>
                    <a:pt x="5188204" y="3820655"/>
                  </a:lnTo>
                  <a:lnTo>
                    <a:pt x="5188204" y="3823893"/>
                  </a:lnTo>
                  <a:lnTo>
                    <a:pt x="5201145" y="3823893"/>
                  </a:lnTo>
                  <a:lnTo>
                    <a:pt x="5201145" y="3820655"/>
                  </a:lnTo>
                  <a:close/>
                </a:path>
                <a:path w="18304510" h="3823970">
                  <a:moveTo>
                    <a:pt x="5227028" y="3820655"/>
                  </a:moveTo>
                  <a:lnTo>
                    <a:pt x="5214086" y="3820655"/>
                  </a:lnTo>
                  <a:lnTo>
                    <a:pt x="5214086" y="3823893"/>
                  </a:lnTo>
                  <a:lnTo>
                    <a:pt x="5227028" y="3823893"/>
                  </a:lnTo>
                  <a:lnTo>
                    <a:pt x="5227028" y="3820655"/>
                  </a:lnTo>
                  <a:close/>
                </a:path>
                <a:path w="18304510" h="3823970">
                  <a:moveTo>
                    <a:pt x="5252923" y="3820655"/>
                  </a:moveTo>
                  <a:lnTo>
                    <a:pt x="5239982" y="3820655"/>
                  </a:lnTo>
                  <a:lnTo>
                    <a:pt x="5239982" y="3823893"/>
                  </a:lnTo>
                  <a:lnTo>
                    <a:pt x="5252923" y="3823893"/>
                  </a:lnTo>
                  <a:lnTo>
                    <a:pt x="5252923" y="3820655"/>
                  </a:lnTo>
                  <a:close/>
                </a:path>
                <a:path w="18304510" h="3823970">
                  <a:moveTo>
                    <a:pt x="5278806" y="3820655"/>
                  </a:moveTo>
                  <a:lnTo>
                    <a:pt x="5265864" y="3820655"/>
                  </a:lnTo>
                  <a:lnTo>
                    <a:pt x="5265864" y="3823893"/>
                  </a:lnTo>
                  <a:lnTo>
                    <a:pt x="5278806" y="3823893"/>
                  </a:lnTo>
                  <a:lnTo>
                    <a:pt x="5278806" y="3820655"/>
                  </a:lnTo>
                  <a:close/>
                </a:path>
                <a:path w="18304510" h="3823970">
                  <a:moveTo>
                    <a:pt x="5304701" y="3820655"/>
                  </a:moveTo>
                  <a:lnTo>
                    <a:pt x="5291760" y="3820655"/>
                  </a:lnTo>
                  <a:lnTo>
                    <a:pt x="5291760" y="3823893"/>
                  </a:lnTo>
                  <a:lnTo>
                    <a:pt x="5304701" y="3823893"/>
                  </a:lnTo>
                  <a:lnTo>
                    <a:pt x="5304701" y="3820655"/>
                  </a:lnTo>
                  <a:close/>
                </a:path>
                <a:path w="18304510" h="3823970">
                  <a:moveTo>
                    <a:pt x="5330583" y="3820655"/>
                  </a:moveTo>
                  <a:lnTo>
                    <a:pt x="5317642" y="3820655"/>
                  </a:lnTo>
                  <a:lnTo>
                    <a:pt x="5317642" y="3823893"/>
                  </a:lnTo>
                  <a:lnTo>
                    <a:pt x="5330583" y="3823893"/>
                  </a:lnTo>
                  <a:lnTo>
                    <a:pt x="5330583" y="3820655"/>
                  </a:lnTo>
                  <a:close/>
                </a:path>
                <a:path w="18304510" h="3823970">
                  <a:moveTo>
                    <a:pt x="5356479" y="3820655"/>
                  </a:moveTo>
                  <a:lnTo>
                    <a:pt x="5343537" y="3820655"/>
                  </a:lnTo>
                  <a:lnTo>
                    <a:pt x="5343537" y="3823893"/>
                  </a:lnTo>
                  <a:lnTo>
                    <a:pt x="5356479" y="3823893"/>
                  </a:lnTo>
                  <a:lnTo>
                    <a:pt x="5356479" y="3820655"/>
                  </a:lnTo>
                  <a:close/>
                </a:path>
                <a:path w="18304510" h="3823970">
                  <a:moveTo>
                    <a:pt x="5382374" y="3820655"/>
                  </a:moveTo>
                  <a:lnTo>
                    <a:pt x="5369433" y="3820655"/>
                  </a:lnTo>
                  <a:lnTo>
                    <a:pt x="5369433" y="3823893"/>
                  </a:lnTo>
                  <a:lnTo>
                    <a:pt x="5382374" y="3823893"/>
                  </a:lnTo>
                  <a:lnTo>
                    <a:pt x="5382374" y="3820655"/>
                  </a:lnTo>
                  <a:close/>
                </a:path>
                <a:path w="18304510" h="3823970">
                  <a:moveTo>
                    <a:pt x="5408269" y="3820655"/>
                  </a:moveTo>
                  <a:lnTo>
                    <a:pt x="5395315" y="3820655"/>
                  </a:lnTo>
                  <a:lnTo>
                    <a:pt x="5395315" y="3823893"/>
                  </a:lnTo>
                  <a:lnTo>
                    <a:pt x="5408269" y="3823893"/>
                  </a:lnTo>
                  <a:lnTo>
                    <a:pt x="5408269" y="3820655"/>
                  </a:lnTo>
                  <a:close/>
                </a:path>
                <a:path w="18304510" h="3823970">
                  <a:moveTo>
                    <a:pt x="5434152" y="3820655"/>
                  </a:moveTo>
                  <a:lnTo>
                    <a:pt x="5421211" y="3820655"/>
                  </a:lnTo>
                  <a:lnTo>
                    <a:pt x="5421211" y="3823893"/>
                  </a:lnTo>
                  <a:lnTo>
                    <a:pt x="5434152" y="3823893"/>
                  </a:lnTo>
                  <a:lnTo>
                    <a:pt x="5434152" y="3820655"/>
                  </a:lnTo>
                  <a:close/>
                </a:path>
                <a:path w="18304510" h="3823970">
                  <a:moveTo>
                    <a:pt x="5460035" y="3820655"/>
                  </a:moveTo>
                  <a:lnTo>
                    <a:pt x="5447093" y="3820655"/>
                  </a:lnTo>
                  <a:lnTo>
                    <a:pt x="5447093" y="3823893"/>
                  </a:lnTo>
                  <a:lnTo>
                    <a:pt x="5460035" y="3823893"/>
                  </a:lnTo>
                  <a:lnTo>
                    <a:pt x="5460035" y="3820655"/>
                  </a:lnTo>
                  <a:close/>
                </a:path>
                <a:path w="18304510" h="3823970">
                  <a:moveTo>
                    <a:pt x="5485930" y="3820655"/>
                  </a:moveTo>
                  <a:lnTo>
                    <a:pt x="5472989" y="3820655"/>
                  </a:lnTo>
                  <a:lnTo>
                    <a:pt x="5472989" y="3823893"/>
                  </a:lnTo>
                  <a:lnTo>
                    <a:pt x="5485930" y="3823893"/>
                  </a:lnTo>
                  <a:lnTo>
                    <a:pt x="5485930" y="3820655"/>
                  </a:lnTo>
                  <a:close/>
                </a:path>
                <a:path w="18304510" h="3823970">
                  <a:moveTo>
                    <a:pt x="5511812" y="3820655"/>
                  </a:moveTo>
                  <a:lnTo>
                    <a:pt x="5498871" y="3820655"/>
                  </a:lnTo>
                  <a:lnTo>
                    <a:pt x="5498871" y="3823893"/>
                  </a:lnTo>
                  <a:lnTo>
                    <a:pt x="5511812" y="3823893"/>
                  </a:lnTo>
                  <a:lnTo>
                    <a:pt x="5511812" y="3820655"/>
                  </a:lnTo>
                  <a:close/>
                </a:path>
                <a:path w="18304510" h="3823970">
                  <a:moveTo>
                    <a:pt x="5537708" y="3820655"/>
                  </a:moveTo>
                  <a:lnTo>
                    <a:pt x="5524766" y="3820655"/>
                  </a:lnTo>
                  <a:lnTo>
                    <a:pt x="5524766" y="3823893"/>
                  </a:lnTo>
                  <a:lnTo>
                    <a:pt x="5537708" y="3823893"/>
                  </a:lnTo>
                  <a:lnTo>
                    <a:pt x="5537708" y="3820655"/>
                  </a:lnTo>
                  <a:close/>
                </a:path>
                <a:path w="18304510" h="3823970">
                  <a:moveTo>
                    <a:pt x="5563603" y="3820655"/>
                  </a:moveTo>
                  <a:lnTo>
                    <a:pt x="5550662" y="3820655"/>
                  </a:lnTo>
                  <a:lnTo>
                    <a:pt x="5550662" y="3823893"/>
                  </a:lnTo>
                  <a:lnTo>
                    <a:pt x="5563603" y="3823893"/>
                  </a:lnTo>
                  <a:lnTo>
                    <a:pt x="5563603" y="3820655"/>
                  </a:lnTo>
                  <a:close/>
                </a:path>
                <a:path w="18304510" h="3823970">
                  <a:moveTo>
                    <a:pt x="5589498" y="3820655"/>
                  </a:moveTo>
                  <a:lnTo>
                    <a:pt x="5576544" y="3820655"/>
                  </a:lnTo>
                  <a:lnTo>
                    <a:pt x="5576544" y="3823893"/>
                  </a:lnTo>
                  <a:lnTo>
                    <a:pt x="5589498" y="3823893"/>
                  </a:lnTo>
                  <a:lnTo>
                    <a:pt x="5589498" y="3820655"/>
                  </a:lnTo>
                  <a:close/>
                </a:path>
                <a:path w="18304510" h="3823970">
                  <a:moveTo>
                    <a:pt x="5615381" y="3820655"/>
                  </a:moveTo>
                  <a:lnTo>
                    <a:pt x="5602440" y="3820655"/>
                  </a:lnTo>
                  <a:lnTo>
                    <a:pt x="5602440" y="3823893"/>
                  </a:lnTo>
                  <a:lnTo>
                    <a:pt x="5615381" y="3823893"/>
                  </a:lnTo>
                  <a:lnTo>
                    <a:pt x="5615381" y="3820655"/>
                  </a:lnTo>
                  <a:close/>
                </a:path>
                <a:path w="18304510" h="3823970">
                  <a:moveTo>
                    <a:pt x="5641276" y="3820655"/>
                  </a:moveTo>
                  <a:lnTo>
                    <a:pt x="5628322" y="3820655"/>
                  </a:lnTo>
                  <a:lnTo>
                    <a:pt x="5628322" y="3823893"/>
                  </a:lnTo>
                  <a:lnTo>
                    <a:pt x="5641276" y="3823893"/>
                  </a:lnTo>
                  <a:lnTo>
                    <a:pt x="5641276" y="3820655"/>
                  </a:lnTo>
                  <a:close/>
                </a:path>
                <a:path w="18304510" h="3823970">
                  <a:moveTo>
                    <a:pt x="5667159" y="3820655"/>
                  </a:moveTo>
                  <a:lnTo>
                    <a:pt x="5654218" y="3820655"/>
                  </a:lnTo>
                  <a:lnTo>
                    <a:pt x="5654218" y="3823893"/>
                  </a:lnTo>
                  <a:lnTo>
                    <a:pt x="5667159" y="3823893"/>
                  </a:lnTo>
                  <a:lnTo>
                    <a:pt x="5667159" y="3820655"/>
                  </a:lnTo>
                  <a:close/>
                </a:path>
                <a:path w="18304510" h="3823970">
                  <a:moveTo>
                    <a:pt x="5693041" y="3820655"/>
                  </a:moveTo>
                  <a:lnTo>
                    <a:pt x="5680100" y="3820655"/>
                  </a:lnTo>
                  <a:lnTo>
                    <a:pt x="5680100" y="3823893"/>
                  </a:lnTo>
                  <a:lnTo>
                    <a:pt x="5693041" y="3823893"/>
                  </a:lnTo>
                  <a:lnTo>
                    <a:pt x="5693041" y="3820655"/>
                  </a:lnTo>
                  <a:close/>
                </a:path>
                <a:path w="18304510" h="3823970">
                  <a:moveTo>
                    <a:pt x="5718937" y="3820655"/>
                  </a:moveTo>
                  <a:lnTo>
                    <a:pt x="5705995" y="3820655"/>
                  </a:lnTo>
                  <a:lnTo>
                    <a:pt x="5705995" y="3823893"/>
                  </a:lnTo>
                  <a:lnTo>
                    <a:pt x="5718937" y="3823893"/>
                  </a:lnTo>
                  <a:lnTo>
                    <a:pt x="5718937" y="3820655"/>
                  </a:lnTo>
                  <a:close/>
                </a:path>
                <a:path w="18304510" h="3823970">
                  <a:moveTo>
                    <a:pt x="5744832" y="3820655"/>
                  </a:moveTo>
                  <a:lnTo>
                    <a:pt x="5731891" y="3820655"/>
                  </a:lnTo>
                  <a:lnTo>
                    <a:pt x="5731891" y="3823893"/>
                  </a:lnTo>
                  <a:lnTo>
                    <a:pt x="5744832" y="3823893"/>
                  </a:lnTo>
                  <a:lnTo>
                    <a:pt x="5744832" y="3820655"/>
                  </a:lnTo>
                  <a:close/>
                </a:path>
                <a:path w="18304510" h="3823970">
                  <a:moveTo>
                    <a:pt x="5770715" y="3820655"/>
                  </a:moveTo>
                  <a:lnTo>
                    <a:pt x="5757773" y="3820655"/>
                  </a:lnTo>
                  <a:lnTo>
                    <a:pt x="5757773" y="3823893"/>
                  </a:lnTo>
                  <a:lnTo>
                    <a:pt x="5770715" y="3823893"/>
                  </a:lnTo>
                  <a:lnTo>
                    <a:pt x="5770715" y="3820655"/>
                  </a:lnTo>
                  <a:close/>
                </a:path>
                <a:path w="18304510" h="3823970">
                  <a:moveTo>
                    <a:pt x="5796610" y="3820655"/>
                  </a:moveTo>
                  <a:lnTo>
                    <a:pt x="5783669" y="3820655"/>
                  </a:lnTo>
                  <a:lnTo>
                    <a:pt x="5783669" y="3823893"/>
                  </a:lnTo>
                  <a:lnTo>
                    <a:pt x="5796610" y="3823893"/>
                  </a:lnTo>
                  <a:lnTo>
                    <a:pt x="5796610" y="3820655"/>
                  </a:lnTo>
                  <a:close/>
                </a:path>
                <a:path w="18304510" h="3823970">
                  <a:moveTo>
                    <a:pt x="5822505" y="3820655"/>
                  </a:moveTo>
                  <a:lnTo>
                    <a:pt x="5809551" y="3820655"/>
                  </a:lnTo>
                  <a:lnTo>
                    <a:pt x="5809551" y="3823893"/>
                  </a:lnTo>
                  <a:lnTo>
                    <a:pt x="5822505" y="3823893"/>
                  </a:lnTo>
                  <a:lnTo>
                    <a:pt x="5822505" y="3820655"/>
                  </a:lnTo>
                  <a:close/>
                </a:path>
                <a:path w="18304510" h="3823970">
                  <a:moveTo>
                    <a:pt x="5848388" y="3820655"/>
                  </a:moveTo>
                  <a:lnTo>
                    <a:pt x="5835447" y="3820655"/>
                  </a:lnTo>
                  <a:lnTo>
                    <a:pt x="5835447" y="3823893"/>
                  </a:lnTo>
                  <a:lnTo>
                    <a:pt x="5848388" y="3823893"/>
                  </a:lnTo>
                  <a:lnTo>
                    <a:pt x="5848388" y="3820655"/>
                  </a:lnTo>
                  <a:close/>
                </a:path>
                <a:path w="18304510" h="3823970">
                  <a:moveTo>
                    <a:pt x="5874283" y="3820655"/>
                  </a:moveTo>
                  <a:lnTo>
                    <a:pt x="5861329" y="3820655"/>
                  </a:lnTo>
                  <a:lnTo>
                    <a:pt x="5861329" y="3823893"/>
                  </a:lnTo>
                  <a:lnTo>
                    <a:pt x="5874283" y="3823893"/>
                  </a:lnTo>
                  <a:lnTo>
                    <a:pt x="5874283" y="3820655"/>
                  </a:lnTo>
                  <a:close/>
                </a:path>
                <a:path w="18304510" h="3823970">
                  <a:moveTo>
                    <a:pt x="5900166" y="3820655"/>
                  </a:moveTo>
                  <a:lnTo>
                    <a:pt x="5887224" y="3820655"/>
                  </a:lnTo>
                  <a:lnTo>
                    <a:pt x="5887224" y="3823893"/>
                  </a:lnTo>
                  <a:lnTo>
                    <a:pt x="5900166" y="3823893"/>
                  </a:lnTo>
                  <a:lnTo>
                    <a:pt x="5900166" y="3820655"/>
                  </a:lnTo>
                  <a:close/>
                </a:path>
                <a:path w="18304510" h="3823970">
                  <a:moveTo>
                    <a:pt x="5926061" y="3820655"/>
                  </a:moveTo>
                  <a:lnTo>
                    <a:pt x="5913120" y="3820655"/>
                  </a:lnTo>
                  <a:lnTo>
                    <a:pt x="5913120" y="3823893"/>
                  </a:lnTo>
                  <a:lnTo>
                    <a:pt x="5926061" y="3823893"/>
                  </a:lnTo>
                  <a:lnTo>
                    <a:pt x="5926061" y="3820655"/>
                  </a:lnTo>
                  <a:close/>
                </a:path>
                <a:path w="18304510" h="3823970">
                  <a:moveTo>
                    <a:pt x="5951944" y="3820655"/>
                  </a:moveTo>
                  <a:lnTo>
                    <a:pt x="5939002" y="3820655"/>
                  </a:lnTo>
                  <a:lnTo>
                    <a:pt x="5939002" y="3823893"/>
                  </a:lnTo>
                  <a:lnTo>
                    <a:pt x="5951944" y="3823893"/>
                  </a:lnTo>
                  <a:lnTo>
                    <a:pt x="5951944" y="3820655"/>
                  </a:lnTo>
                  <a:close/>
                </a:path>
                <a:path w="18304510" h="3823970">
                  <a:moveTo>
                    <a:pt x="5977839" y="3820655"/>
                  </a:moveTo>
                  <a:lnTo>
                    <a:pt x="5964898" y="3820655"/>
                  </a:lnTo>
                  <a:lnTo>
                    <a:pt x="5964898" y="3823893"/>
                  </a:lnTo>
                  <a:lnTo>
                    <a:pt x="5977839" y="3823893"/>
                  </a:lnTo>
                  <a:lnTo>
                    <a:pt x="5977839" y="3820655"/>
                  </a:lnTo>
                  <a:close/>
                </a:path>
                <a:path w="18304510" h="3823970">
                  <a:moveTo>
                    <a:pt x="6003734" y="3820655"/>
                  </a:moveTo>
                  <a:lnTo>
                    <a:pt x="5990780" y="3820655"/>
                  </a:lnTo>
                  <a:lnTo>
                    <a:pt x="5990780" y="3823893"/>
                  </a:lnTo>
                  <a:lnTo>
                    <a:pt x="6003734" y="3823893"/>
                  </a:lnTo>
                  <a:lnTo>
                    <a:pt x="6003734" y="3820655"/>
                  </a:lnTo>
                  <a:close/>
                </a:path>
                <a:path w="18304510" h="3823970">
                  <a:moveTo>
                    <a:pt x="6029617" y="3820655"/>
                  </a:moveTo>
                  <a:lnTo>
                    <a:pt x="6016676" y="3820655"/>
                  </a:lnTo>
                  <a:lnTo>
                    <a:pt x="6016676" y="3823893"/>
                  </a:lnTo>
                  <a:lnTo>
                    <a:pt x="6029617" y="3823893"/>
                  </a:lnTo>
                  <a:lnTo>
                    <a:pt x="6029617" y="3820655"/>
                  </a:lnTo>
                  <a:close/>
                </a:path>
                <a:path w="18304510" h="3823970">
                  <a:moveTo>
                    <a:pt x="6055512" y="3820655"/>
                  </a:moveTo>
                  <a:lnTo>
                    <a:pt x="6042571" y="3820655"/>
                  </a:lnTo>
                  <a:lnTo>
                    <a:pt x="6042571" y="3823893"/>
                  </a:lnTo>
                  <a:lnTo>
                    <a:pt x="6055512" y="3823893"/>
                  </a:lnTo>
                  <a:lnTo>
                    <a:pt x="6055512" y="3820655"/>
                  </a:lnTo>
                  <a:close/>
                </a:path>
                <a:path w="18304510" h="3823970">
                  <a:moveTo>
                    <a:pt x="6081395" y="3820655"/>
                  </a:moveTo>
                  <a:lnTo>
                    <a:pt x="6068453" y="3820655"/>
                  </a:lnTo>
                  <a:lnTo>
                    <a:pt x="6068453" y="3823893"/>
                  </a:lnTo>
                  <a:lnTo>
                    <a:pt x="6081395" y="3823893"/>
                  </a:lnTo>
                  <a:lnTo>
                    <a:pt x="6081395" y="3820655"/>
                  </a:lnTo>
                  <a:close/>
                </a:path>
                <a:path w="18304510" h="3823970">
                  <a:moveTo>
                    <a:pt x="6107290" y="3820655"/>
                  </a:moveTo>
                  <a:lnTo>
                    <a:pt x="6094349" y="3820655"/>
                  </a:lnTo>
                  <a:lnTo>
                    <a:pt x="6094349" y="3823893"/>
                  </a:lnTo>
                  <a:lnTo>
                    <a:pt x="6107290" y="3823893"/>
                  </a:lnTo>
                  <a:lnTo>
                    <a:pt x="6107290" y="3820655"/>
                  </a:lnTo>
                  <a:close/>
                </a:path>
                <a:path w="18304510" h="3823970">
                  <a:moveTo>
                    <a:pt x="6133185" y="3820655"/>
                  </a:moveTo>
                  <a:lnTo>
                    <a:pt x="6120231" y="3820655"/>
                  </a:lnTo>
                  <a:lnTo>
                    <a:pt x="6120231" y="3823893"/>
                  </a:lnTo>
                  <a:lnTo>
                    <a:pt x="6133185" y="3823893"/>
                  </a:lnTo>
                  <a:lnTo>
                    <a:pt x="6133185" y="3820655"/>
                  </a:lnTo>
                  <a:close/>
                </a:path>
                <a:path w="18304510" h="3823970">
                  <a:moveTo>
                    <a:pt x="6159068" y="3820655"/>
                  </a:moveTo>
                  <a:lnTo>
                    <a:pt x="6146127" y="3820655"/>
                  </a:lnTo>
                  <a:lnTo>
                    <a:pt x="6146127" y="3823893"/>
                  </a:lnTo>
                  <a:lnTo>
                    <a:pt x="6159068" y="3823893"/>
                  </a:lnTo>
                  <a:lnTo>
                    <a:pt x="6159068" y="3820655"/>
                  </a:lnTo>
                  <a:close/>
                </a:path>
                <a:path w="18304510" h="3823970">
                  <a:moveTo>
                    <a:pt x="6184963" y="3820655"/>
                  </a:moveTo>
                  <a:lnTo>
                    <a:pt x="6172009" y="3820655"/>
                  </a:lnTo>
                  <a:lnTo>
                    <a:pt x="6172009" y="3823893"/>
                  </a:lnTo>
                  <a:lnTo>
                    <a:pt x="6184963" y="3823893"/>
                  </a:lnTo>
                  <a:lnTo>
                    <a:pt x="6184963" y="3820655"/>
                  </a:lnTo>
                  <a:close/>
                </a:path>
                <a:path w="18304510" h="3823970">
                  <a:moveTo>
                    <a:pt x="6210846" y="3820655"/>
                  </a:moveTo>
                  <a:lnTo>
                    <a:pt x="6197905" y="3820655"/>
                  </a:lnTo>
                  <a:lnTo>
                    <a:pt x="6197905" y="3823893"/>
                  </a:lnTo>
                  <a:lnTo>
                    <a:pt x="6210846" y="3823893"/>
                  </a:lnTo>
                  <a:lnTo>
                    <a:pt x="6210846" y="3820655"/>
                  </a:lnTo>
                  <a:close/>
                </a:path>
                <a:path w="18304510" h="3823970">
                  <a:moveTo>
                    <a:pt x="6236728" y="3820655"/>
                  </a:moveTo>
                  <a:lnTo>
                    <a:pt x="6223787" y="3820655"/>
                  </a:lnTo>
                  <a:lnTo>
                    <a:pt x="6223787" y="3823893"/>
                  </a:lnTo>
                  <a:lnTo>
                    <a:pt x="6236728" y="3823893"/>
                  </a:lnTo>
                  <a:lnTo>
                    <a:pt x="6236728" y="3820655"/>
                  </a:lnTo>
                  <a:close/>
                </a:path>
                <a:path w="18304510" h="3823970">
                  <a:moveTo>
                    <a:pt x="6262624" y="3820655"/>
                  </a:moveTo>
                  <a:lnTo>
                    <a:pt x="6249682" y="3820655"/>
                  </a:lnTo>
                  <a:lnTo>
                    <a:pt x="6249682" y="3823893"/>
                  </a:lnTo>
                  <a:lnTo>
                    <a:pt x="6262624" y="3823893"/>
                  </a:lnTo>
                  <a:lnTo>
                    <a:pt x="6262624" y="3820655"/>
                  </a:lnTo>
                  <a:close/>
                </a:path>
                <a:path w="18304510" h="3823970">
                  <a:moveTo>
                    <a:pt x="6288519" y="3820655"/>
                  </a:moveTo>
                  <a:lnTo>
                    <a:pt x="6275578" y="3820655"/>
                  </a:lnTo>
                  <a:lnTo>
                    <a:pt x="6275578" y="3823893"/>
                  </a:lnTo>
                  <a:lnTo>
                    <a:pt x="6288519" y="3823893"/>
                  </a:lnTo>
                  <a:lnTo>
                    <a:pt x="6288519" y="3820655"/>
                  </a:lnTo>
                  <a:close/>
                </a:path>
                <a:path w="18304510" h="3823970">
                  <a:moveTo>
                    <a:pt x="6314414" y="3820655"/>
                  </a:moveTo>
                  <a:lnTo>
                    <a:pt x="6301460" y="3820655"/>
                  </a:lnTo>
                  <a:lnTo>
                    <a:pt x="6301460" y="3823893"/>
                  </a:lnTo>
                  <a:lnTo>
                    <a:pt x="6314414" y="3823893"/>
                  </a:lnTo>
                  <a:lnTo>
                    <a:pt x="6314414" y="3820655"/>
                  </a:lnTo>
                  <a:close/>
                </a:path>
                <a:path w="18304510" h="3823970">
                  <a:moveTo>
                    <a:pt x="6340297" y="3820655"/>
                  </a:moveTo>
                  <a:lnTo>
                    <a:pt x="6327356" y="3820655"/>
                  </a:lnTo>
                  <a:lnTo>
                    <a:pt x="6327356" y="3823893"/>
                  </a:lnTo>
                  <a:lnTo>
                    <a:pt x="6340297" y="3823893"/>
                  </a:lnTo>
                  <a:lnTo>
                    <a:pt x="6340297" y="3820655"/>
                  </a:lnTo>
                  <a:close/>
                </a:path>
                <a:path w="18304510" h="3823970">
                  <a:moveTo>
                    <a:pt x="6366192" y="3820655"/>
                  </a:moveTo>
                  <a:lnTo>
                    <a:pt x="6353238" y="3820655"/>
                  </a:lnTo>
                  <a:lnTo>
                    <a:pt x="6353238" y="3823893"/>
                  </a:lnTo>
                  <a:lnTo>
                    <a:pt x="6366192" y="3823893"/>
                  </a:lnTo>
                  <a:lnTo>
                    <a:pt x="6366192" y="3820655"/>
                  </a:lnTo>
                  <a:close/>
                </a:path>
                <a:path w="18304510" h="3823970">
                  <a:moveTo>
                    <a:pt x="6392075" y="3820655"/>
                  </a:moveTo>
                  <a:lnTo>
                    <a:pt x="6379134" y="3820655"/>
                  </a:lnTo>
                  <a:lnTo>
                    <a:pt x="6379134" y="3823893"/>
                  </a:lnTo>
                  <a:lnTo>
                    <a:pt x="6392075" y="3823893"/>
                  </a:lnTo>
                  <a:lnTo>
                    <a:pt x="6392075" y="3820655"/>
                  </a:lnTo>
                  <a:close/>
                </a:path>
                <a:path w="18304510" h="3823970">
                  <a:moveTo>
                    <a:pt x="6417970" y="3820655"/>
                  </a:moveTo>
                  <a:lnTo>
                    <a:pt x="6405016" y="3820655"/>
                  </a:lnTo>
                  <a:lnTo>
                    <a:pt x="6405016" y="3823893"/>
                  </a:lnTo>
                  <a:lnTo>
                    <a:pt x="6417970" y="3823893"/>
                  </a:lnTo>
                  <a:lnTo>
                    <a:pt x="6417970" y="3820655"/>
                  </a:lnTo>
                  <a:close/>
                </a:path>
                <a:path w="18304510" h="3823970">
                  <a:moveTo>
                    <a:pt x="6443853" y="3820655"/>
                  </a:moveTo>
                  <a:lnTo>
                    <a:pt x="6430912" y="3820655"/>
                  </a:lnTo>
                  <a:lnTo>
                    <a:pt x="6430912" y="3823893"/>
                  </a:lnTo>
                  <a:lnTo>
                    <a:pt x="6443853" y="3823893"/>
                  </a:lnTo>
                  <a:lnTo>
                    <a:pt x="6443853" y="3820655"/>
                  </a:lnTo>
                  <a:close/>
                </a:path>
                <a:path w="18304510" h="3823970">
                  <a:moveTo>
                    <a:pt x="6469748" y="3820655"/>
                  </a:moveTo>
                  <a:lnTo>
                    <a:pt x="6456807" y="3820655"/>
                  </a:lnTo>
                  <a:lnTo>
                    <a:pt x="6456807" y="3823893"/>
                  </a:lnTo>
                  <a:lnTo>
                    <a:pt x="6469748" y="3823893"/>
                  </a:lnTo>
                  <a:lnTo>
                    <a:pt x="6469748" y="3820655"/>
                  </a:lnTo>
                  <a:close/>
                </a:path>
                <a:path w="18304510" h="3823970">
                  <a:moveTo>
                    <a:pt x="6495643" y="3820655"/>
                  </a:moveTo>
                  <a:lnTo>
                    <a:pt x="6482702" y="3820655"/>
                  </a:lnTo>
                  <a:lnTo>
                    <a:pt x="6482702" y="3823893"/>
                  </a:lnTo>
                  <a:lnTo>
                    <a:pt x="6495643" y="3823893"/>
                  </a:lnTo>
                  <a:lnTo>
                    <a:pt x="6495643" y="3820655"/>
                  </a:lnTo>
                  <a:close/>
                </a:path>
                <a:path w="18304510" h="3823970">
                  <a:moveTo>
                    <a:pt x="6521526" y="3820655"/>
                  </a:moveTo>
                  <a:lnTo>
                    <a:pt x="6508585" y="3820655"/>
                  </a:lnTo>
                  <a:lnTo>
                    <a:pt x="6508585" y="3823893"/>
                  </a:lnTo>
                  <a:lnTo>
                    <a:pt x="6521526" y="3823893"/>
                  </a:lnTo>
                  <a:lnTo>
                    <a:pt x="6521526" y="3820655"/>
                  </a:lnTo>
                  <a:close/>
                </a:path>
                <a:path w="18304510" h="3823970">
                  <a:moveTo>
                    <a:pt x="6547421" y="3820655"/>
                  </a:moveTo>
                  <a:lnTo>
                    <a:pt x="6534467" y="3820655"/>
                  </a:lnTo>
                  <a:lnTo>
                    <a:pt x="6534467" y="3823893"/>
                  </a:lnTo>
                  <a:lnTo>
                    <a:pt x="6547421" y="3823893"/>
                  </a:lnTo>
                  <a:lnTo>
                    <a:pt x="6547421" y="3820655"/>
                  </a:lnTo>
                  <a:close/>
                </a:path>
                <a:path w="18304510" h="3823970">
                  <a:moveTo>
                    <a:pt x="6573304" y="3820655"/>
                  </a:moveTo>
                  <a:lnTo>
                    <a:pt x="6560363" y="3820655"/>
                  </a:lnTo>
                  <a:lnTo>
                    <a:pt x="6560363" y="3823893"/>
                  </a:lnTo>
                  <a:lnTo>
                    <a:pt x="6573304" y="3823893"/>
                  </a:lnTo>
                  <a:lnTo>
                    <a:pt x="6573304" y="3820655"/>
                  </a:lnTo>
                  <a:close/>
                </a:path>
                <a:path w="18304510" h="3823970">
                  <a:moveTo>
                    <a:pt x="6599199" y="3820655"/>
                  </a:moveTo>
                  <a:lnTo>
                    <a:pt x="6586258" y="3820655"/>
                  </a:lnTo>
                  <a:lnTo>
                    <a:pt x="6586258" y="3823893"/>
                  </a:lnTo>
                  <a:lnTo>
                    <a:pt x="6599199" y="3823893"/>
                  </a:lnTo>
                  <a:lnTo>
                    <a:pt x="6599199" y="3820655"/>
                  </a:lnTo>
                  <a:close/>
                </a:path>
                <a:path w="18304510" h="3823970">
                  <a:moveTo>
                    <a:pt x="6625082" y="3820655"/>
                  </a:moveTo>
                  <a:lnTo>
                    <a:pt x="6612141" y="3820655"/>
                  </a:lnTo>
                  <a:lnTo>
                    <a:pt x="6612141" y="3823893"/>
                  </a:lnTo>
                  <a:lnTo>
                    <a:pt x="6625082" y="3823893"/>
                  </a:lnTo>
                  <a:lnTo>
                    <a:pt x="6625082" y="3820655"/>
                  </a:lnTo>
                  <a:close/>
                </a:path>
                <a:path w="18304510" h="3823970">
                  <a:moveTo>
                    <a:pt x="6650977" y="3820655"/>
                  </a:moveTo>
                  <a:lnTo>
                    <a:pt x="6638036" y="3820655"/>
                  </a:lnTo>
                  <a:lnTo>
                    <a:pt x="6638036" y="3823893"/>
                  </a:lnTo>
                  <a:lnTo>
                    <a:pt x="6650977" y="3823893"/>
                  </a:lnTo>
                  <a:lnTo>
                    <a:pt x="6650977" y="3820655"/>
                  </a:lnTo>
                  <a:close/>
                </a:path>
                <a:path w="18304510" h="3823970">
                  <a:moveTo>
                    <a:pt x="6676872" y="3820655"/>
                  </a:moveTo>
                  <a:lnTo>
                    <a:pt x="6663931" y="3820655"/>
                  </a:lnTo>
                  <a:lnTo>
                    <a:pt x="6663931" y="3823893"/>
                  </a:lnTo>
                  <a:lnTo>
                    <a:pt x="6676872" y="3823893"/>
                  </a:lnTo>
                  <a:lnTo>
                    <a:pt x="6676872" y="3820655"/>
                  </a:lnTo>
                  <a:close/>
                </a:path>
                <a:path w="18304510" h="3823970">
                  <a:moveTo>
                    <a:pt x="6702755" y="3820655"/>
                  </a:moveTo>
                  <a:lnTo>
                    <a:pt x="6689814" y="3820655"/>
                  </a:lnTo>
                  <a:lnTo>
                    <a:pt x="6689814" y="3823893"/>
                  </a:lnTo>
                  <a:lnTo>
                    <a:pt x="6702755" y="3823893"/>
                  </a:lnTo>
                  <a:lnTo>
                    <a:pt x="6702755" y="3820655"/>
                  </a:lnTo>
                  <a:close/>
                </a:path>
                <a:path w="18304510" h="3823970">
                  <a:moveTo>
                    <a:pt x="6728650" y="3820655"/>
                  </a:moveTo>
                  <a:lnTo>
                    <a:pt x="6715696" y="3820655"/>
                  </a:lnTo>
                  <a:lnTo>
                    <a:pt x="6715696" y="3823893"/>
                  </a:lnTo>
                  <a:lnTo>
                    <a:pt x="6728650" y="3823893"/>
                  </a:lnTo>
                  <a:lnTo>
                    <a:pt x="6728650" y="3820655"/>
                  </a:lnTo>
                  <a:close/>
                </a:path>
                <a:path w="18304510" h="3823970">
                  <a:moveTo>
                    <a:pt x="6754533" y="3820655"/>
                  </a:moveTo>
                  <a:lnTo>
                    <a:pt x="6741592" y="3820655"/>
                  </a:lnTo>
                  <a:lnTo>
                    <a:pt x="6741592" y="3823893"/>
                  </a:lnTo>
                  <a:lnTo>
                    <a:pt x="6754533" y="3823893"/>
                  </a:lnTo>
                  <a:lnTo>
                    <a:pt x="6754533" y="3820655"/>
                  </a:lnTo>
                  <a:close/>
                </a:path>
                <a:path w="18304510" h="3823970">
                  <a:moveTo>
                    <a:pt x="6780428" y="3820655"/>
                  </a:moveTo>
                  <a:lnTo>
                    <a:pt x="6767487" y="3820655"/>
                  </a:lnTo>
                  <a:lnTo>
                    <a:pt x="6767487" y="3823893"/>
                  </a:lnTo>
                  <a:lnTo>
                    <a:pt x="6780428" y="3823893"/>
                  </a:lnTo>
                  <a:lnTo>
                    <a:pt x="6780428" y="3820655"/>
                  </a:lnTo>
                  <a:close/>
                </a:path>
                <a:path w="18304510" h="3823970">
                  <a:moveTo>
                    <a:pt x="6806311" y="3820655"/>
                  </a:moveTo>
                  <a:lnTo>
                    <a:pt x="6793370" y="3820655"/>
                  </a:lnTo>
                  <a:lnTo>
                    <a:pt x="6793370" y="3823893"/>
                  </a:lnTo>
                  <a:lnTo>
                    <a:pt x="6806311" y="3823893"/>
                  </a:lnTo>
                  <a:lnTo>
                    <a:pt x="6806311" y="3820655"/>
                  </a:lnTo>
                  <a:close/>
                </a:path>
                <a:path w="18304510" h="3823970">
                  <a:moveTo>
                    <a:pt x="6832206" y="3820655"/>
                  </a:moveTo>
                  <a:lnTo>
                    <a:pt x="6819265" y="3820655"/>
                  </a:lnTo>
                  <a:lnTo>
                    <a:pt x="6819265" y="3823893"/>
                  </a:lnTo>
                  <a:lnTo>
                    <a:pt x="6832206" y="3823893"/>
                  </a:lnTo>
                  <a:lnTo>
                    <a:pt x="6832206" y="3820655"/>
                  </a:lnTo>
                  <a:close/>
                </a:path>
                <a:path w="18304510" h="3823970">
                  <a:moveTo>
                    <a:pt x="6858101" y="3820655"/>
                  </a:moveTo>
                  <a:lnTo>
                    <a:pt x="6845160" y="3820655"/>
                  </a:lnTo>
                  <a:lnTo>
                    <a:pt x="6845160" y="3823893"/>
                  </a:lnTo>
                  <a:lnTo>
                    <a:pt x="6858101" y="3823893"/>
                  </a:lnTo>
                  <a:lnTo>
                    <a:pt x="6858101" y="3820655"/>
                  </a:lnTo>
                  <a:close/>
                </a:path>
                <a:path w="18304510" h="3823970">
                  <a:moveTo>
                    <a:pt x="6883984" y="3820655"/>
                  </a:moveTo>
                  <a:lnTo>
                    <a:pt x="6871043" y="3820655"/>
                  </a:lnTo>
                  <a:lnTo>
                    <a:pt x="6871043" y="3823893"/>
                  </a:lnTo>
                  <a:lnTo>
                    <a:pt x="6883984" y="3823893"/>
                  </a:lnTo>
                  <a:lnTo>
                    <a:pt x="6883984" y="3820655"/>
                  </a:lnTo>
                  <a:close/>
                </a:path>
                <a:path w="18304510" h="3823970">
                  <a:moveTo>
                    <a:pt x="6909879" y="3820655"/>
                  </a:moveTo>
                  <a:lnTo>
                    <a:pt x="6896925" y="3820655"/>
                  </a:lnTo>
                  <a:lnTo>
                    <a:pt x="6896925" y="3823893"/>
                  </a:lnTo>
                  <a:lnTo>
                    <a:pt x="6909879" y="3823893"/>
                  </a:lnTo>
                  <a:lnTo>
                    <a:pt x="6909879" y="3820655"/>
                  </a:lnTo>
                  <a:close/>
                </a:path>
                <a:path w="18304510" h="3823970">
                  <a:moveTo>
                    <a:pt x="6935762" y="3820655"/>
                  </a:moveTo>
                  <a:lnTo>
                    <a:pt x="6922821" y="3820655"/>
                  </a:lnTo>
                  <a:lnTo>
                    <a:pt x="6922821" y="3823893"/>
                  </a:lnTo>
                  <a:lnTo>
                    <a:pt x="6935762" y="3823893"/>
                  </a:lnTo>
                  <a:lnTo>
                    <a:pt x="6935762" y="3820655"/>
                  </a:lnTo>
                  <a:close/>
                </a:path>
                <a:path w="18304510" h="3823970">
                  <a:moveTo>
                    <a:pt x="6961657" y="3820655"/>
                  </a:moveTo>
                  <a:lnTo>
                    <a:pt x="6948716" y="3820655"/>
                  </a:lnTo>
                  <a:lnTo>
                    <a:pt x="6948716" y="3823893"/>
                  </a:lnTo>
                  <a:lnTo>
                    <a:pt x="6961657" y="3823893"/>
                  </a:lnTo>
                  <a:lnTo>
                    <a:pt x="6961657" y="3820655"/>
                  </a:lnTo>
                  <a:close/>
                </a:path>
                <a:path w="18304510" h="3823970">
                  <a:moveTo>
                    <a:pt x="6987553" y="3820655"/>
                  </a:moveTo>
                  <a:lnTo>
                    <a:pt x="6974611" y="3820655"/>
                  </a:lnTo>
                  <a:lnTo>
                    <a:pt x="6974611" y="3823893"/>
                  </a:lnTo>
                  <a:lnTo>
                    <a:pt x="6987553" y="3823893"/>
                  </a:lnTo>
                  <a:lnTo>
                    <a:pt x="6987553" y="3820655"/>
                  </a:lnTo>
                  <a:close/>
                </a:path>
                <a:path w="18304510" h="3823970">
                  <a:moveTo>
                    <a:pt x="7013435" y="3820655"/>
                  </a:moveTo>
                  <a:lnTo>
                    <a:pt x="7000494" y="3820655"/>
                  </a:lnTo>
                  <a:lnTo>
                    <a:pt x="7000494" y="3823893"/>
                  </a:lnTo>
                  <a:lnTo>
                    <a:pt x="7013435" y="3823893"/>
                  </a:lnTo>
                  <a:lnTo>
                    <a:pt x="7013435" y="3820655"/>
                  </a:lnTo>
                  <a:close/>
                </a:path>
                <a:path w="18304510" h="3823970">
                  <a:moveTo>
                    <a:pt x="7039330" y="3820655"/>
                  </a:moveTo>
                  <a:lnTo>
                    <a:pt x="7026389" y="3820655"/>
                  </a:lnTo>
                  <a:lnTo>
                    <a:pt x="7026389" y="3823893"/>
                  </a:lnTo>
                  <a:lnTo>
                    <a:pt x="7039330" y="3823893"/>
                  </a:lnTo>
                  <a:lnTo>
                    <a:pt x="7039330" y="3820655"/>
                  </a:lnTo>
                  <a:close/>
                </a:path>
                <a:path w="18304510" h="3823970">
                  <a:moveTo>
                    <a:pt x="7065213" y="3820655"/>
                  </a:moveTo>
                  <a:lnTo>
                    <a:pt x="7052272" y="3820655"/>
                  </a:lnTo>
                  <a:lnTo>
                    <a:pt x="7052272" y="3823893"/>
                  </a:lnTo>
                  <a:lnTo>
                    <a:pt x="7065213" y="3823893"/>
                  </a:lnTo>
                  <a:lnTo>
                    <a:pt x="7065213" y="3820655"/>
                  </a:lnTo>
                  <a:close/>
                </a:path>
                <a:path w="18304510" h="3823970">
                  <a:moveTo>
                    <a:pt x="7091108" y="3820655"/>
                  </a:moveTo>
                  <a:lnTo>
                    <a:pt x="7078154" y="3820655"/>
                  </a:lnTo>
                  <a:lnTo>
                    <a:pt x="7078154" y="3823893"/>
                  </a:lnTo>
                  <a:lnTo>
                    <a:pt x="7091108" y="3823893"/>
                  </a:lnTo>
                  <a:lnTo>
                    <a:pt x="7091108" y="3820655"/>
                  </a:lnTo>
                  <a:close/>
                </a:path>
                <a:path w="18304510" h="3823970">
                  <a:moveTo>
                    <a:pt x="7116991" y="3820655"/>
                  </a:moveTo>
                  <a:lnTo>
                    <a:pt x="7104050" y="3820655"/>
                  </a:lnTo>
                  <a:lnTo>
                    <a:pt x="7104050" y="3823893"/>
                  </a:lnTo>
                  <a:lnTo>
                    <a:pt x="7116991" y="3823893"/>
                  </a:lnTo>
                  <a:lnTo>
                    <a:pt x="7116991" y="3820655"/>
                  </a:lnTo>
                  <a:close/>
                </a:path>
                <a:path w="18304510" h="3823970">
                  <a:moveTo>
                    <a:pt x="7142886" y="3820655"/>
                  </a:moveTo>
                  <a:lnTo>
                    <a:pt x="7129945" y="3820655"/>
                  </a:lnTo>
                  <a:lnTo>
                    <a:pt x="7129945" y="3823893"/>
                  </a:lnTo>
                  <a:lnTo>
                    <a:pt x="7142886" y="3823893"/>
                  </a:lnTo>
                  <a:lnTo>
                    <a:pt x="7142886" y="3820655"/>
                  </a:lnTo>
                  <a:close/>
                </a:path>
                <a:path w="18304510" h="3823970">
                  <a:moveTo>
                    <a:pt x="7168782" y="3820655"/>
                  </a:moveTo>
                  <a:lnTo>
                    <a:pt x="7155840" y="3820655"/>
                  </a:lnTo>
                  <a:lnTo>
                    <a:pt x="7155840" y="3823893"/>
                  </a:lnTo>
                  <a:lnTo>
                    <a:pt x="7168782" y="3823893"/>
                  </a:lnTo>
                  <a:lnTo>
                    <a:pt x="7168782" y="3820655"/>
                  </a:lnTo>
                  <a:close/>
                </a:path>
                <a:path w="18304510" h="3823970">
                  <a:moveTo>
                    <a:pt x="7194664" y="3820655"/>
                  </a:moveTo>
                  <a:lnTo>
                    <a:pt x="7181723" y="3820655"/>
                  </a:lnTo>
                  <a:lnTo>
                    <a:pt x="7181723" y="3823893"/>
                  </a:lnTo>
                  <a:lnTo>
                    <a:pt x="7194664" y="3823893"/>
                  </a:lnTo>
                  <a:lnTo>
                    <a:pt x="7194664" y="3820655"/>
                  </a:lnTo>
                  <a:close/>
                </a:path>
                <a:path w="18304510" h="3823970">
                  <a:moveTo>
                    <a:pt x="7220559" y="3820655"/>
                  </a:moveTo>
                  <a:lnTo>
                    <a:pt x="7207618" y="3820655"/>
                  </a:lnTo>
                  <a:lnTo>
                    <a:pt x="7207618" y="3823893"/>
                  </a:lnTo>
                  <a:lnTo>
                    <a:pt x="7220559" y="3823893"/>
                  </a:lnTo>
                  <a:lnTo>
                    <a:pt x="7220559" y="3820655"/>
                  </a:lnTo>
                  <a:close/>
                </a:path>
                <a:path w="18304510" h="3823970">
                  <a:moveTo>
                    <a:pt x="7246442" y="3820655"/>
                  </a:moveTo>
                  <a:lnTo>
                    <a:pt x="7233501" y="3820655"/>
                  </a:lnTo>
                  <a:lnTo>
                    <a:pt x="7233501" y="3823893"/>
                  </a:lnTo>
                  <a:lnTo>
                    <a:pt x="7246442" y="3823893"/>
                  </a:lnTo>
                  <a:lnTo>
                    <a:pt x="7246442" y="3820655"/>
                  </a:lnTo>
                  <a:close/>
                </a:path>
                <a:path w="18304510" h="3823970">
                  <a:moveTo>
                    <a:pt x="7272337" y="3820655"/>
                  </a:moveTo>
                  <a:lnTo>
                    <a:pt x="7259396" y="3820655"/>
                  </a:lnTo>
                  <a:lnTo>
                    <a:pt x="7259396" y="3823893"/>
                  </a:lnTo>
                  <a:lnTo>
                    <a:pt x="7272337" y="3823893"/>
                  </a:lnTo>
                  <a:lnTo>
                    <a:pt x="7272337" y="3820655"/>
                  </a:lnTo>
                  <a:close/>
                </a:path>
                <a:path w="18304510" h="3823970">
                  <a:moveTo>
                    <a:pt x="7298220" y="3820655"/>
                  </a:moveTo>
                  <a:lnTo>
                    <a:pt x="7285279" y="3820655"/>
                  </a:lnTo>
                  <a:lnTo>
                    <a:pt x="7285279" y="3823893"/>
                  </a:lnTo>
                  <a:lnTo>
                    <a:pt x="7298220" y="3823893"/>
                  </a:lnTo>
                  <a:lnTo>
                    <a:pt x="7298220" y="3820655"/>
                  </a:lnTo>
                  <a:close/>
                </a:path>
                <a:path w="18304510" h="3823970">
                  <a:moveTo>
                    <a:pt x="7324115" y="3820655"/>
                  </a:moveTo>
                  <a:lnTo>
                    <a:pt x="7311174" y="3820655"/>
                  </a:lnTo>
                  <a:lnTo>
                    <a:pt x="7311174" y="3823893"/>
                  </a:lnTo>
                  <a:lnTo>
                    <a:pt x="7324115" y="3823893"/>
                  </a:lnTo>
                  <a:lnTo>
                    <a:pt x="7324115" y="3820655"/>
                  </a:lnTo>
                  <a:close/>
                </a:path>
                <a:path w="18304510" h="3823970">
                  <a:moveTo>
                    <a:pt x="7349998" y="3820655"/>
                  </a:moveTo>
                  <a:lnTo>
                    <a:pt x="7337057" y="3820655"/>
                  </a:lnTo>
                  <a:lnTo>
                    <a:pt x="7337057" y="3823893"/>
                  </a:lnTo>
                  <a:lnTo>
                    <a:pt x="7349998" y="3823893"/>
                  </a:lnTo>
                  <a:lnTo>
                    <a:pt x="7349998" y="3820655"/>
                  </a:lnTo>
                  <a:close/>
                </a:path>
                <a:path w="18304510" h="3823970">
                  <a:moveTo>
                    <a:pt x="7375893" y="3820655"/>
                  </a:moveTo>
                  <a:lnTo>
                    <a:pt x="7362952" y="3820655"/>
                  </a:lnTo>
                  <a:lnTo>
                    <a:pt x="7362952" y="3823893"/>
                  </a:lnTo>
                  <a:lnTo>
                    <a:pt x="7375893" y="3823893"/>
                  </a:lnTo>
                  <a:lnTo>
                    <a:pt x="7375893" y="3820655"/>
                  </a:lnTo>
                  <a:close/>
                </a:path>
                <a:path w="18304510" h="3823970">
                  <a:moveTo>
                    <a:pt x="7401788" y="3820655"/>
                  </a:moveTo>
                  <a:lnTo>
                    <a:pt x="7388847" y="3820655"/>
                  </a:lnTo>
                  <a:lnTo>
                    <a:pt x="7388847" y="3823893"/>
                  </a:lnTo>
                  <a:lnTo>
                    <a:pt x="7401788" y="3823893"/>
                  </a:lnTo>
                  <a:lnTo>
                    <a:pt x="7401788" y="3820655"/>
                  </a:lnTo>
                  <a:close/>
                </a:path>
                <a:path w="18304510" h="3823970">
                  <a:moveTo>
                    <a:pt x="7427671" y="3820655"/>
                  </a:moveTo>
                  <a:lnTo>
                    <a:pt x="7414730" y="3820655"/>
                  </a:lnTo>
                  <a:lnTo>
                    <a:pt x="7414730" y="3823893"/>
                  </a:lnTo>
                  <a:lnTo>
                    <a:pt x="7427671" y="3823893"/>
                  </a:lnTo>
                  <a:lnTo>
                    <a:pt x="7427671" y="3820655"/>
                  </a:lnTo>
                  <a:close/>
                </a:path>
                <a:path w="18304510" h="3823970">
                  <a:moveTo>
                    <a:pt x="7453566" y="3820655"/>
                  </a:moveTo>
                  <a:lnTo>
                    <a:pt x="7440625" y="3820655"/>
                  </a:lnTo>
                  <a:lnTo>
                    <a:pt x="7440625" y="3823893"/>
                  </a:lnTo>
                  <a:lnTo>
                    <a:pt x="7453566" y="3823893"/>
                  </a:lnTo>
                  <a:lnTo>
                    <a:pt x="7453566" y="3820655"/>
                  </a:lnTo>
                  <a:close/>
                </a:path>
                <a:path w="18304510" h="3823970">
                  <a:moveTo>
                    <a:pt x="7479449" y="3820655"/>
                  </a:moveTo>
                  <a:lnTo>
                    <a:pt x="7466508" y="3820655"/>
                  </a:lnTo>
                  <a:lnTo>
                    <a:pt x="7466508" y="3823893"/>
                  </a:lnTo>
                  <a:lnTo>
                    <a:pt x="7479449" y="3823893"/>
                  </a:lnTo>
                  <a:lnTo>
                    <a:pt x="7479449" y="3820655"/>
                  </a:lnTo>
                  <a:close/>
                </a:path>
                <a:path w="18304510" h="3823970">
                  <a:moveTo>
                    <a:pt x="7505344" y="3820655"/>
                  </a:moveTo>
                  <a:lnTo>
                    <a:pt x="7492403" y="3820655"/>
                  </a:lnTo>
                  <a:lnTo>
                    <a:pt x="7492403" y="3823893"/>
                  </a:lnTo>
                  <a:lnTo>
                    <a:pt x="7505344" y="3823893"/>
                  </a:lnTo>
                  <a:lnTo>
                    <a:pt x="7505344" y="3820655"/>
                  </a:lnTo>
                  <a:close/>
                </a:path>
                <a:path w="18304510" h="3823970">
                  <a:moveTo>
                    <a:pt x="7531240" y="3820655"/>
                  </a:moveTo>
                  <a:lnTo>
                    <a:pt x="7518298" y="3820655"/>
                  </a:lnTo>
                  <a:lnTo>
                    <a:pt x="7518298" y="3823893"/>
                  </a:lnTo>
                  <a:lnTo>
                    <a:pt x="7531240" y="3823893"/>
                  </a:lnTo>
                  <a:lnTo>
                    <a:pt x="7531240" y="3820655"/>
                  </a:lnTo>
                  <a:close/>
                </a:path>
                <a:path w="18304510" h="3823970">
                  <a:moveTo>
                    <a:pt x="7557122" y="3820655"/>
                  </a:moveTo>
                  <a:lnTo>
                    <a:pt x="7544181" y="3820655"/>
                  </a:lnTo>
                  <a:lnTo>
                    <a:pt x="7544181" y="3823893"/>
                  </a:lnTo>
                  <a:lnTo>
                    <a:pt x="7557122" y="3823893"/>
                  </a:lnTo>
                  <a:lnTo>
                    <a:pt x="7557122" y="3820655"/>
                  </a:lnTo>
                  <a:close/>
                </a:path>
                <a:path w="18304510" h="3823970">
                  <a:moveTo>
                    <a:pt x="7583017" y="3820655"/>
                  </a:moveTo>
                  <a:lnTo>
                    <a:pt x="7570076" y="3820655"/>
                  </a:lnTo>
                  <a:lnTo>
                    <a:pt x="7570076" y="3823893"/>
                  </a:lnTo>
                  <a:lnTo>
                    <a:pt x="7583017" y="3823893"/>
                  </a:lnTo>
                  <a:lnTo>
                    <a:pt x="7583017" y="3820655"/>
                  </a:lnTo>
                  <a:close/>
                </a:path>
                <a:path w="18304510" h="3823970">
                  <a:moveTo>
                    <a:pt x="7608900" y="3820655"/>
                  </a:moveTo>
                  <a:lnTo>
                    <a:pt x="7595959" y="3820655"/>
                  </a:lnTo>
                  <a:lnTo>
                    <a:pt x="7595959" y="3823893"/>
                  </a:lnTo>
                  <a:lnTo>
                    <a:pt x="7608900" y="3823893"/>
                  </a:lnTo>
                  <a:lnTo>
                    <a:pt x="7608900" y="3820655"/>
                  </a:lnTo>
                  <a:close/>
                </a:path>
                <a:path w="18304510" h="3823970">
                  <a:moveTo>
                    <a:pt x="7634795" y="3820655"/>
                  </a:moveTo>
                  <a:lnTo>
                    <a:pt x="7621854" y="3820655"/>
                  </a:lnTo>
                  <a:lnTo>
                    <a:pt x="7621854" y="3823893"/>
                  </a:lnTo>
                  <a:lnTo>
                    <a:pt x="7634795" y="3823893"/>
                  </a:lnTo>
                  <a:lnTo>
                    <a:pt x="7634795" y="3820655"/>
                  </a:lnTo>
                  <a:close/>
                </a:path>
                <a:path w="18304510" h="3823970">
                  <a:moveTo>
                    <a:pt x="7660678" y="3820655"/>
                  </a:moveTo>
                  <a:lnTo>
                    <a:pt x="7647737" y="3820655"/>
                  </a:lnTo>
                  <a:lnTo>
                    <a:pt x="7647737" y="3823893"/>
                  </a:lnTo>
                  <a:lnTo>
                    <a:pt x="7660678" y="3823893"/>
                  </a:lnTo>
                  <a:lnTo>
                    <a:pt x="7660678" y="3820655"/>
                  </a:lnTo>
                  <a:close/>
                </a:path>
                <a:path w="18304510" h="3823970">
                  <a:moveTo>
                    <a:pt x="7686573" y="3820655"/>
                  </a:moveTo>
                  <a:lnTo>
                    <a:pt x="7673632" y="3820655"/>
                  </a:lnTo>
                  <a:lnTo>
                    <a:pt x="7673632" y="3823893"/>
                  </a:lnTo>
                  <a:lnTo>
                    <a:pt x="7686573" y="3823893"/>
                  </a:lnTo>
                  <a:lnTo>
                    <a:pt x="7686573" y="3820655"/>
                  </a:lnTo>
                  <a:close/>
                </a:path>
                <a:path w="18304510" h="3823970">
                  <a:moveTo>
                    <a:pt x="7712469" y="3820655"/>
                  </a:moveTo>
                  <a:lnTo>
                    <a:pt x="7699527" y="3820655"/>
                  </a:lnTo>
                  <a:lnTo>
                    <a:pt x="7699527" y="3823893"/>
                  </a:lnTo>
                  <a:lnTo>
                    <a:pt x="7712469" y="3823893"/>
                  </a:lnTo>
                  <a:lnTo>
                    <a:pt x="7712469" y="3820655"/>
                  </a:lnTo>
                  <a:close/>
                </a:path>
                <a:path w="18304510" h="3823970">
                  <a:moveTo>
                    <a:pt x="7738351" y="3820655"/>
                  </a:moveTo>
                  <a:lnTo>
                    <a:pt x="7725410" y="3820655"/>
                  </a:lnTo>
                  <a:lnTo>
                    <a:pt x="7725410" y="3823893"/>
                  </a:lnTo>
                  <a:lnTo>
                    <a:pt x="7738351" y="3823893"/>
                  </a:lnTo>
                  <a:lnTo>
                    <a:pt x="7738351" y="3820655"/>
                  </a:lnTo>
                  <a:close/>
                </a:path>
                <a:path w="18304510" h="3823970">
                  <a:moveTo>
                    <a:pt x="7764246" y="3820655"/>
                  </a:moveTo>
                  <a:lnTo>
                    <a:pt x="7751305" y="3820655"/>
                  </a:lnTo>
                  <a:lnTo>
                    <a:pt x="7751305" y="3823893"/>
                  </a:lnTo>
                  <a:lnTo>
                    <a:pt x="7764246" y="3823893"/>
                  </a:lnTo>
                  <a:lnTo>
                    <a:pt x="7764246" y="3820655"/>
                  </a:lnTo>
                  <a:close/>
                </a:path>
                <a:path w="18304510" h="3823970">
                  <a:moveTo>
                    <a:pt x="7790129" y="3820655"/>
                  </a:moveTo>
                  <a:lnTo>
                    <a:pt x="7777188" y="3820655"/>
                  </a:lnTo>
                  <a:lnTo>
                    <a:pt x="7777188" y="3823893"/>
                  </a:lnTo>
                  <a:lnTo>
                    <a:pt x="7790129" y="3823893"/>
                  </a:lnTo>
                  <a:lnTo>
                    <a:pt x="7790129" y="3820655"/>
                  </a:lnTo>
                  <a:close/>
                </a:path>
                <a:path w="18304510" h="3823970">
                  <a:moveTo>
                    <a:pt x="7816024" y="3820655"/>
                  </a:moveTo>
                  <a:lnTo>
                    <a:pt x="7803083" y="3820655"/>
                  </a:lnTo>
                  <a:lnTo>
                    <a:pt x="7803083" y="3823893"/>
                  </a:lnTo>
                  <a:lnTo>
                    <a:pt x="7816024" y="3823893"/>
                  </a:lnTo>
                  <a:lnTo>
                    <a:pt x="7816024" y="3820655"/>
                  </a:lnTo>
                  <a:close/>
                </a:path>
                <a:path w="18304510" h="3823970">
                  <a:moveTo>
                    <a:pt x="7841907" y="3820655"/>
                  </a:moveTo>
                  <a:lnTo>
                    <a:pt x="7828966" y="3820655"/>
                  </a:lnTo>
                  <a:lnTo>
                    <a:pt x="7828966" y="3823893"/>
                  </a:lnTo>
                  <a:lnTo>
                    <a:pt x="7841907" y="3823893"/>
                  </a:lnTo>
                  <a:lnTo>
                    <a:pt x="7841907" y="3820655"/>
                  </a:lnTo>
                  <a:close/>
                </a:path>
                <a:path w="18304510" h="3823970">
                  <a:moveTo>
                    <a:pt x="7867802" y="3820655"/>
                  </a:moveTo>
                  <a:lnTo>
                    <a:pt x="7854861" y="3820655"/>
                  </a:lnTo>
                  <a:lnTo>
                    <a:pt x="7854861" y="3823893"/>
                  </a:lnTo>
                  <a:lnTo>
                    <a:pt x="7867802" y="3823893"/>
                  </a:lnTo>
                  <a:lnTo>
                    <a:pt x="7867802" y="3820655"/>
                  </a:lnTo>
                  <a:close/>
                </a:path>
                <a:path w="18304510" h="3823970">
                  <a:moveTo>
                    <a:pt x="7893698" y="3820655"/>
                  </a:moveTo>
                  <a:lnTo>
                    <a:pt x="7880756" y="3820655"/>
                  </a:lnTo>
                  <a:lnTo>
                    <a:pt x="7880756" y="3823893"/>
                  </a:lnTo>
                  <a:lnTo>
                    <a:pt x="7893698" y="3823893"/>
                  </a:lnTo>
                  <a:lnTo>
                    <a:pt x="7893698" y="3820655"/>
                  </a:lnTo>
                  <a:close/>
                </a:path>
                <a:path w="18304510" h="3823970">
                  <a:moveTo>
                    <a:pt x="7919593" y="3820655"/>
                  </a:moveTo>
                  <a:lnTo>
                    <a:pt x="7906639" y="3820655"/>
                  </a:lnTo>
                  <a:lnTo>
                    <a:pt x="7906639" y="3823893"/>
                  </a:lnTo>
                  <a:lnTo>
                    <a:pt x="7919593" y="3823893"/>
                  </a:lnTo>
                  <a:lnTo>
                    <a:pt x="7919593" y="3820655"/>
                  </a:lnTo>
                  <a:close/>
                </a:path>
                <a:path w="18304510" h="3823970">
                  <a:moveTo>
                    <a:pt x="7945475" y="3820655"/>
                  </a:moveTo>
                  <a:lnTo>
                    <a:pt x="7932534" y="3820655"/>
                  </a:lnTo>
                  <a:lnTo>
                    <a:pt x="7932534" y="3823893"/>
                  </a:lnTo>
                  <a:lnTo>
                    <a:pt x="7945475" y="3823893"/>
                  </a:lnTo>
                  <a:lnTo>
                    <a:pt x="7945475" y="3820655"/>
                  </a:lnTo>
                  <a:close/>
                </a:path>
                <a:path w="18304510" h="3823970">
                  <a:moveTo>
                    <a:pt x="7971358" y="3820655"/>
                  </a:moveTo>
                  <a:lnTo>
                    <a:pt x="7958417" y="3820655"/>
                  </a:lnTo>
                  <a:lnTo>
                    <a:pt x="7958417" y="3823893"/>
                  </a:lnTo>
                  <a:lnTo>
                    <a:pt x="7971358" y="3823893"/>
                  </a:lnTo>
                  <a:lnTo>
                    <a:pt x="7971358" y="3820655"/>
                  </a:lnTo>
                  <a:close/>
                </a:path>
                <a:path w="18304510" h="3823970">
                  <a:moveTo>
                    <a:pt x="7997253" y="3820655"/>
                  </a:moveTo>
                  <a:lnTo>
                    <a:pt x="7984312" y="3820655"/>
                  </a:lnTo>
                  <a:lnTo>
                    <a:pt x="7984312" y="3823893"/>
                  </a:lnTo>
                  <a:lnTo>
                    <a:pt x="7997253" y="3823893"/>
                  </a:lnTo>
                  <a:lnTo>
                    <a:pt x="7997253" y="3820655"/>
                  </a:lnTo>
                  <a:close/>
                </a:path>
                <a:path w="18304510" h="3823970">
                  <a:moveTo>
                    <a:pt x="8023136" y="3820655"/>
                  </a:moveTo>
                  <a:lnTo>
                    <a:pt x="8010195" y="3820655"/>
                  </a:lnTo>
                  <a:lnTo>
                    <a:pt x="8010195" y="3823893"/>
                  </a:lnTo>
                  <a:lnTo>
                    <a:pt x="8023136" y="3823893"/>
                  </a:lnTo>
                  <a:lnTo>
                    <a:pt x="8023136" y="3820655"/>
                  </a:lnTo>
                  <a:close/>
                </a:path>
                <a:path w="18304510" h="3823970">
                  <a:moveTo>
                    <a:pt x="8049031" y="3820655"/>
                  </a:moveTo>
                  <a:lnTo>
                    <a:pt x="8036090" y="3820655"/>
                  </a:lnTo>
                  <a:lnTo>
                    <a:pt x="8036090" y="3823893"/>
                  </a:lnTo>
                  <a:lnTo>
                    <a:pt x="8049031" y="3823893"/>
                  </a:lnTo>
                  <a:lnTo>
                    <a:pt x="8049031" y="3820655"/>
                  </a:lnTo>
                  <a:close/>
                </a:path>
                <a:path w="18304510" h="3823970">
                  <a:moveTo>
                    <a:pt x="8074927" y="3820655"/>
                  </a:moveTo>
                  <a:lnTo>
                    <a:pt x="8061985" y="3820655"/>
                  </a:lnTo>
                  <a:lnTo>
                    <a:pt x="8061985" y="3823893"/>
                  </a:lnTo>
                  <a:lnTo>
                    <a:pt x="8074927" y="3823893"/>
                  </a:lnTo>
                  <a:lnTo>
                    <a:pt x="8074927" y="3820655"/>
                  </a:lnTo>
                  <a:close/>
                </a:path>
                <a:path w="18304510" h="3823970">
                  <a:moveTo>
                    <a:pt x="8100822" y="3820655"/>
                  </a:moveTo>
                  <a:lnTo>
                    <a:pt x="8087868" y="3820655"/>
                  </a:lnTo>
                  <a:lnTo>
                    <a:pt x="8087868" y="3823893"/>
                  </a:lnTo>
                  <a:lnTo>
                    <a:pt x="8100822" y="3823893"/>
                  </a:lnTo>
                  <a:lnTo>
                    <a:pt x="8100822" y="3820655"/>
                  </a:lnTo>
                  <a:close/>
                </a:path>
                <a:path w="18304510" h="3823970">
                  <a:moveTo>
                    <a:pt x="8126704" y="3820655"/>
                  </a:moveTo>
                  <a:lnTo>
                    <a:pt x="8113763" y="3820655"/>
                  </a:lnTo>
                  <a:lnTo>
                    <a:pt x="8113763" y="3823893"/>
                  </a:lnTo>
                  <a:lnTo>
                    <a:pt x="8126704" y="3823893"/>
                  </a:lnTo>
                  <a:lnTo>
                    <a:pt x="8126704" y="3820655"/>
                  </a:lnTo>
                  <a:close/>
                </a:path>
                <a:path w="18304510" h="3823970">
                  <a:moveTo>
                    <a:pt x="8152587" y="3820655"/>
                  </a:moveTo>
                  <a:lnTo>
                    <a:pt x="8139646" y="3820655"/>
                  </a:lnTo>
                  <a:lnTo>
                    <a:pt x="8139646" y="3823893"/>
                  </a:lnTo>
                  <a:lnTo>
                    <a:pt x="8152587" y="3823893"/>
                  </a:lnTo>
                  <a:lnTo>
                    <a:pt x="8152587" y="3820655"/>
                  </a:lnTo>
                  <a:close/>
                </a:path>
                <a:path w="18304510" h="3823970">
                  <a:moveTo>
                    <a:pt x="8178482" y="3820655"/>
                  </a:moveTo>
                  <a:lnTo>
                    <a:pt x="8165541" y="3820655"/>
                  </a:lnTo>
                  <a:lnTo>
                    <a:pt x="8165541" y="3823893"/>
                  </a:lnTo>
                  <a:lnTo>
                    <a:pt x="8178482" y="3823893"/>
                  </a:lnTo>
                  <a:lnTo>
                    <a:pt x="8178482" y="3820655"/>
                  </a:lnTo>
                  <a:close/>
                </a:path>
                <a:path w="18304510" h="3823970">
                  <a:moveTo>
                    <a:pt x="8204365" y="3820655"/>
                  </a:moveTo>
                  <a:lnTo>
                    <a:pt x="8191424" y="3820655"/>
                  </a:lnTo>
                  <a:lnTo>
                    <a:pt x="8191424" y="3823893"/>
                  </a:lnTo>
                  <a:lnTo>
                    <a:pt x="8204365" y="3823893"/>
                  </a:lnTo>
                  <a:lnTo>
                    <a:pt x="8204365" y="3820655"/>
                  </a:lnTo>
                  <a:close/>
                </a:path>
                <a:path w="18304510" h="3823970">
                  <a:moveTo>
                    <a:pt x="8230260" y="3820655"/>
                  </a:moveTo>
                  <a:lnTo>
                    <a:pt x="8217319" y="3820655"/>
                  </a:lnTo>
                  <a:lnTo>
                    <a:pt x="8217319" y="3823893"/>
                  </a:lnTo>
                  <a:lnTo>
                    <a:pt x="8230260" y="3823893"/>
                  </a:lnTo>
                  <a:lnTo>
                    <a:pt x="8230260" y="3820655"/>
                  </a:lnTo>
                  <a:close/>
                </a:path>
                <a:path w="18304510" h="3823970">
                  <a:moveTo>
                    <a:pt x="8256156" y="3820655"/>
                  </a:moveTo>
                  <a:lnTo>
                    <a:pt x="8243214" y="3820655"/>
                  </a:lnTo>
                  <a:lnTo>
                    <a:pt x="8243214" y="3823893"/>
                  </a:lnTo>
                  <a:lnTo>
                    <a:pt x="8256156" y="3823893"/>
                  </a:lnTo>
                  <a:lnTo>
                    <a:pt x="8256156" y="3820655"/>
                  </a:lnTo>
                  <a:close/>
                </a:path>
                <a:path w="18304510" h="3823970">
                  <a:moveTo>
                    <a:pt x="8282051" y="3820655"/>
                  </a:moveTo>
                  <a:lnTo>
                    <a:pt x="8269097" y="3820655"/>
                  </a:lnTo>
                  <a:lnTo>
                    <a:pt x="8269097" y="3823893"/>
                  </a:lnTo>
                  <a:lnTo>
                    <a:pt x="8282051" y="3823893"/>
                  </a:lnTo>
                  <a:lnTo>
                    <a:pt x="8282051" y="3820655"/>
                  </a:lnTo>
                  <a:close/>
                </a:path>
                <a:path w="18304510" h="3823970">
                  <a:moveTo>
                    <a:pt x="8307933" y="3820655"/>
                  </a:moveTo>
                  <a:lnTo>
                    <a:pt x="8294992" y="3820655"/>
                  </a:lnTo>
                  <a:lnTo>
                    <a:pt x="8294992" y="3823893"/>
                  </a:lnTo>
                  <a:lnTo>
                    <a:pt x="8307933" y="3823893"/>
                  </a:lnTo>
                  <a:lnTo>
                    <a:pt x="8307933" y="3820655"/>
                  </a:lnTo>
                  <a:close/>
                </a:path>
                <a:path w="18304510" h="3823970">
                  <a:moveTo>
                    <a:pt x="8333816" y="3820655"/>
                  </a:moveTo>
                  <a:lnTo>
                    <a:pt x="8320875" y="3820655"/>
                  </a:lnTo>
                  <a:lnTo>
                    <a:pt x="8320875" y="3823893"/>
                  </a:lnTo>
                  <a:lnTo>
                    <a:pt x="8333816" y="3823893"/>
                  </a:lnTo>
                  <a:lnTo>
                    <a:pt x="8333816" y="3820655"/>
                  </a:lnTo>
                  <a:close/>
                </a:path>
                <a:path w="18304510" h="3823970">
                  <a:moveTo>
                    <a:pt x="8359711" y="3820655"/>
                  </a:moveTo>
                  <a:lnTo>
                    <a:pt x="8346770" y="3820655"/>
                  </a:lnTo>
                  <a:lnTo>
                    <a:pt x="8346770" y="3823893"/>
                  </a:lnTo>
                  <a:lnTo>
                    <a:pt x="8359711" y="3823893"/>
                  </a:lnTo>
                  <a:lnTo>
                    <a:pt x="8359711" y="3820655"/>
                  </a:lnTo>
                  <a:close/>
                </a:path>
                <a:path w="18304510" h="3823970">
                  <a:moveTo>
                    <a:pt x="8385607" y="3820655"/>
                  </a:moveTo>
                  <a:lnTo>
                    <a:pt x="8372665" y="3820655"/>
                  </a:lnTo>
                  <a:lnTo>
                    <a:pt x="8372665" y="3823893"/>
                  </a:lnTo>
                  <a:lnTo>
                    <a:pt x="8385607" y="3823893"/>
                  </a:lnTo>
                  <a:lnTo>
                    <a:pt x="8385607" y="3820655"/>
                  </a:lnTo>
                  <a:close/>
                </a:path>
                <a:path w="18304510" h="3823970">
                  <a:moveTo>
                    <a:pt x="8411489" y="3820655"/>
                  </a:moveTo>
                  <a:lnTo>
                    <a:pt x="8398548" y="3820655"/>
                  </a:lnTo>
                  <a:lnTo>
                    <a:pt x="8398548" y="3823893"/>
                  </a:lnTo>
                  <a:lnTo>
                    <a:pt x="8411489" y="3823893"/>
                  </a:lnTo>
                  <a:lnTo>
                    <a:pt x="8411489" y="3820655"/>
                  </a:lnTo>
                  <a:close/>
                </a:path>
                <a:path w="18304510" h="3823970">
                  <a:moveTo>
                    <a:pt x="8437385" y="3820655"/>
                  </a:moveTo>
                  <a:lnTo>
                    <a:pt x="8424443" y="3820655"/>
                  </a:lnTo>
                  <a:lnTo>
                    <a:pt x="8424443" y="3823893"/>
                  </a:lnTo>
                  <a:lnTo>
                    <a:pt x="8437385" y="3823893"/>
                  </a:lnTo>
                  <a:lnTo>
                    <a:pt x="8437385" y="3820655"/>
                  </a:lnTo>
                  <a:close/>
                </a:path>
                <a:path w="18304510" h="3823970">
                  <a:moveTo>
                    <a:pt x="8463267" y="3820655"/>
                  </a:moveTo>
                  <a:lnTo>
                    <a:pt x="8450326" y="3820655"/>
                  </a:lnTo>
                  <a:lnTo>
                    <a:pt x="8450326" y="3823893"/>
                  </a:lnTo>
                  <a:lnTo>
                    <a:pt x="8463267" y="3823893"/>
                  </a:lnTo>
                  <a:lnTo>
                    <a:pt x="8463267" y="3820655"/>
                  </a:lnTo>
                  <a:close/>
                </a:path>
                <a:path w="18304510" h="3823970">
                  <a:moveTo>
                    <a:pt x="8489163" y="3820655"/>
                  </a:moveTo>
                  <a:lnTo>
                    <a:pt x="8476221" y="3820655"/>
                  </a:lnTo>
                  <a:lnTo>
                    <a:pt x="8476221" y="3823893"/>
                  </a:lnTo>
                  <a:lnTo>
                    <a:pt x="8489163" y="3823893"/>
                  </a:lnTo>
                  <a:lnTo>
                    <a:pt x="8489163" y="3820655"/>
                  </a:lnTo>
                  <a:close/>
                </a:path>
                <a:path w="18304510" h="3823970">
                  <a:moveTo>
                    <a:pt x="8515045" y="3820655"/>
                  </a:moveTo>
                  <a:lnTo>
                    <a:pt x="8502104" y="3820655"/>
                  </a:lnTo>
                  <a:lnTo>
                    <a:pt x="8502104" y="3823893"/>
                  </a:lnTo>
                  <a:lnTo>
                    <a:pt x="8515045" y="3823893"/>
                  </a:lnTo>
                  <a:lnTo>
                    <a:pt x="8515045" y="3820655"/>
                  </a:lnTo>
                  <a:close/>
                </a:path>
                <a:path w="18304510" h="3823970">
                  <a:moveTo>
                    <a:pt x="8540940" y="3820655"/>
                  </a:moveTo>
                  <a:lnTo>
                    <a:pt x="8527999" y="3820655"/>
                  </a:lnTo>
                  <a:lnTo>
                    <a:pt x="8527999" y="3823893"/>
                  </a:lnTo>
                  <a:lnTo>
                    <a:pt x="8540940" y="3823893"/>
                  </a:lnTo>
                  <a:lnTo>
                    <a:pt x="8540940" y="3820655"/>
                  </a:lnTo>
                  <a:close/>
                </a:path>
                <a:path w="18304510" h="3823970">
                  <a:moveTo>
                    <a:pt x="8566836" y="3820655"/>
                  </a:moveTo>
                  <a:lnTo>
                    <a:pt x="8553894" y="3820655"/>
                  </a:lnTo>
                  <a:lnTo>
                    <a:pt x="8553894" y="3823893"/>
                  </a:lnTo>
                  <a:lnTo>
                    <a:pt x="8566836" y="3823893"/>
                  </a:lnTo>
                  <a:lnTo>
                    <a:pt x="8566836" y="3820655"/>
                  </a:lnTo>
                  <a:close/>
                </a:path>
                <a:path w="18304510" h="3823970">
                  <a:moveTo>
                    <a:pt x="8592731" y="3820655"/>
                  </a:moveTo>
                  <a:lnTo>
                    <a:pt x="8579790" y="3820655"/>
                  </a:lnTo>
                  <a:lnTo>
                    <a:pt x="8579790" y="3823893"/>
                  </a:lnTo>
                  <a:lnTo>
                    <a:pt x="8592731" y="3823893"/>
                  </a:lnTo>
                  <a:lnTo>
                    <a:pt x="8592731" y="3820655"/>
                  </a:lnTo>
                  <a:close/>
                </a:path>
                <a:path w="18304510" h="3823970">
                  <a:moveTo>
                    <a:pt x="8618614" y="3820655"/>
                  </a:moveTo>
                  <a:lnTo>
                    <a:pt x="8605672" y="3820655"/>
                  </a:lnTo>
                  <a:lnTo>
                    <a:pt x="8605672" y="3823893"/>
                  </a:lnTo>
                  <a:lnTo>
                    <a:pt x="8618614" y="3823893"/>
                  </a:lnTo>
                  <a:lnTo>
                    <a:pt x="8618614" y="3820655"/>
                  </a:lnTo>
                  <a:close/>
                </a:path>
                <a:path w="18304510" h="3823970">
                  <a:moveTo>
                    <a:pt x="8644509" y="3820655"/>
                  </a:moveTo>
                  <a:lnTo>
                    <a:pt x="8631555" y="3820655"/>
                  </a:lnTo>
                  <a:lnTo>
                    <a:pt x="8631555" y="3823893"/>
                  </a:lnTo>
                  <a:lnTo>
                    <a:pt x="8644509" y="3823893"/>
                  </a:lnTo>
                  <a:lnTo>
                    <a:pt x="8644509" y="3820655"/>
                  </a:lnTo>
                  <a:close/>
                </a:path>
                <a:path w="18304510" h="3823970">
                  <a:moveTo>
                    <a:pt x="8670392" y="3820655"/>
                  </a:moveTo>
                  <a:lnTo>
                    <a:pt x="8657450" y="3820655"/>
                  </a:lnTo>
                  <a:lnTo>
                    <a:pt x="8657450" y="3823893"/>
                  </a:lnTo>
                  <a:lnTo>
                    <a:pt x="8670392" y="3823893"/>
                  </a:lnTo>
                  <a:lnTo>
                    <a:pt x="8670392" y="3820655"/>
                  </a:lnTo>
                  <a:close/>
                </a:path>
                <a:path w="18304510" h="3823970">
                  <a:moveTo>
                    <a:pt x="8696287" y="3820655"/>
                  </a:moveTo>
                  <a:lnTo>
                    <a:pt x="8683333" y="3820655"/>
                  </a:lnTo>
                  <a:lnTo>
                    <a:pt x="8683333" y="3823893"/>
                  </a:lnTo>
                  <a:lnTo>
                    <a:pt x="8696287" y="3823893"/>
                  </a:lnTo>
                  <a:lnTo>
                    <a:pt x="8696287" y="3820655"/>
                  </a:lnTo>
                  <a:close/>
                </a:path>
                <a:path w="18304510" h="3823970">
                  <a:moveTo>
                    <a:pt x="8722169" y="3820655"/>
                  </a:moveTo>
                  <a:lnTo>
                    <a:pt x="8709228" y="3820655"/>
                  </a:lnTo>
                  <a:lnTo>
                    <a:pt x="8709228" y="3823893"/>
                  </a:lnTo>
                  <a:lnTo>
                    <a:pt x="8722169" y="3823893"/>
                  </a:lnTo>
                  <a:lnTo>
                    <a:pt x="8722169" y="3820655"/>
                  </a:lnTo>
                  <a:close/>
                </a:path>
                <a:path w="18304510" h="3823970">
                  <a:moveTo>
                    <a:pt x="8748065" y="3820655"/>
                  </a:moveTo>
                  <a:lnTo>
                    <a:pt x="8735123" y="3820655"/>
                  </a:lnTo>
                  <a:lnTo>
                    <a:pt x="8735123" y="3823893"/>
                  </a:lnTo>
                  <a:lnTo>
                    <a:pt x="8748065" y="3823893"/>
                  </a:lnTo>
                  <a:lnTo>
                    <a:pt x="8748065" y="3820655"/>
                  </a:lnTo>
                  <a:close/>
                </a:path>
                <a:path w="18304510" h="3823970">
                  <a:moveTo>
                    <a:pt x="8773947" y="3820655"/>
                  </a:moveTo>
                  <a:lnTo>
                    <a:pt x="8761006" y="3820655"/>
                  </a:lnTo>
                  <a:lnTo>
                    <a:pt x="8761006" y="3823893"/>
                  </a:lnTo>
                  <a:lnTo>
                    <a:pt x="8773947" y="3823893"/>
                  </a:lnTo>
                  <a:lnTo>
                    <a:pt x="8773947" y="3820655"/>
                  </a:lnTo>
                  <a:close/>
                </a:path>
                <a:path w="18304510" h="3823970">
                  <a:moveTo>
                    <a:pt x="8799843" y="3820655"/>
                  </a:moveTo>
                  <a:lnTo>
                    <a:pt x="8786901" y="3820655"/>
                  </a:lnTo>
                  <a:lnTo>
                    <a:pt x="8786901" y="3823893"/>
                  </a:lnTo>
                  <a:lnTo>
                    <a:pt x="8799843" y="3823893"/>
                  </a:lnTo>
                  <a:lnTo>
                    <a:pt x="8799843" y="3820655"/>
                  </a:lnTo>
                  <a:close/>
                </a:path>
                <a:path w="18304510" h="3823970">
                  <a:moveTo>
                    <a:pt x="8825738" y="3820655"/>
                  </a:moveTo>
                  <a:lnTo>
                    <a:pt x="8812784" y="3820655"/>
                  </a:lnTo>
                  <a:lnTo>
                    <a:pt x="8812784" y="3823893"/>
                  </a:lnTo>
                  <a:lnTo>
                    <a:pt x="8825738" y="3823893"/>
                  </a:lnTo>
                  <a:lnTo>
                    <a:pt x="8825738" y="3820655"/>
                  </a:lnTo>
                  <a:close/>
                </a:path>
                <a:path w="18304510" h="3823970">
                  <a:moveTo>
                    <a:pt x="8851621" y="3820655"/>
                  </a:moveTo>
                  <a:lnTo>
                    <a:pt x="8838679" y="3820655"/>
                  </a:lnTo>
                  <a:lnTo>
                    <a:pt x="8838679" y="3823893"/>
                  </a:lnTo>
                  <a:lnTo>
                    <a:pt x="8851621" y="3823893"/>
                  </a:lnTo>
                  <a:lnTo>
                    <a:pt x="8851621" y="3820655"/>
                  </a:lnTo>
                  <a:close/>
                </a:path>
                <a:path w="18304510" h="3823970">
                  <a:moveTo>
                    <a:pt x="8877516" y="3820655"/>
                  </a:moveTo>
                  <a:lnTo>
                    <a:pt x="8864562" y="3820655"/>
                  </a:lnTo>
                  <a:lnTo>
                    <a:pt x="8864562" y="3823893"/>
                  </a:lnTo>
                  <a:lnTo>
                    <a:pt x="8877516" y="3823893"/>
                  </a:lnTo>
                  <a:lnTo>
                    <a:pt x="8877516" y="3820655"/>
                  </a:lnTo>
                  <a:close/>
                </a:path>
                <a:path w="18304510" h="3823970">
                  <a:moveTo>
                    <a:pt x="8903398" y="3820655"/>
                  </a:moveTo>
                  <a:lnTo>
                    <a:pt x="8890457" y="3820655"/>
                  </a:lnTo>
                  <a:lnTo>
                    <a:pt x="8890457" y="3823893"/>
                  </a:lnTo>
                  <a:lnTo>
                    <a:pt x="8903398" y="3823893"/>
                  </a:lnTo>
                  <a:lnTo>
                    <a:pt x="8903398" y="3820655"/>
                  </a:lnTo>
                  <a:close/>
                </a:path>
                <a:path w="18304510" h="3823970">
                  <a:moveTo>
                    <a:pt x="8929294" y="3820655"/>
                  </a:moveTo>
                  <a:lnTo>
                    <a:pt x="8916352" y="3820655"/>
                  </a:lnTo>
                  <a:lnTo>
                    <a:pt x="8916352" y="3823893"/>
                  </a:lnTo>
                  <a:lnTo>
                    <a:pt x="8929294" y="3823893"/>
                  </a:lnTo>
                  <a:lnTo>
                    <a:pt x="8929294" y="3820655"/>
                  </a:lnTo>
                  <a:close/>
                </a:path>
                <a:path w="18304510" h="3823970">
                  <a:moveTo>
                    <a:pt x="8955176" y="3820655"/>
                  </a:moveTo>
                  <a:lnTo>
                    <a:pt x="8942235" y="3820655"/>
                  </a:lnTo>
                  <a:lnTo>
                    <a:pt x="8942235" y="3823893"/>
                  </a:lnTo>
                  <a:lnTo>
                    <a:pt x="8955176" y="3823893"/>
                  </a:lnTo>
                  <a:lnTo>
                    <a:pt x="8955176" y="3820655"/>
                  </a:lnTo>
                  <a:close/>
                </a:path>
                <a:path w="18304510" h="3823970">
                  <a:moveTo>
                    <a:pt x="8981072" y="3820655"/>
                  </a:moveTo>
                  <a:lnTo>
                    <a:pt x="8968130" y="3820655"/>
                  </a:lnTo>
                  <a:lnTo>
                    <a:pt x="8968130" y="3823893"/>
                  </a:lnTo>
                  <a:lnTo>
                    <a:pt x="8981072" y="3823893"/>
                  </a:lnTo>
                  <a:lnTo>
                    <a:pt x="8981072" y="3820655"/>
                  </a:lnTo>
                  <a:close/>
                </a:path>
                <a:path w="18304510" h="3823970">
                  <a:moveTo>
                    <a:pt x="9006967" y="3820655"/>
                  </a:moveTo>
                  <a:lnTo>
                    <a:pt x="8994013" y="3820655"/>
                  </a:lnTo>
                  <a:lnTo>
                    <a:pt x="8994013" y="3823893"/>
                  </a:lnTo>
                  <a:lnTo>
                    <a:pt x="9006967" y="3823893"/>
                  </a:lnTo>
                  <a:lnTo>
                    <a:pt x="9006967" y="3820655"/>
                  </a:lnTo>
                  <a:close/>
                </a:path>
                <a:path w="18304510" h="3823970">
                  <a:moveTo>
                    <a:pt x="9032850" y="3820655"/>
                  </a:moveTo>
                  <a:lnTo>
                    <a:pt x="9019908" y="3820655"/>
                  </a:lnTo>
                  <a:lnTo>
                    <a:pt x="9019908" y="3823893"/>
                  </a:lnTo>
                  <a:lnTo>
                    <a:pt x="9032850" y="3823893"/>
                  </a:lnTo>
                  <a:lnTo>
                    <a:pt x="9032850" y="3820655"/>
                  </a:lnTo>
                  <a:close/>
                </a:path>
                <a:path w="18304510" h="3823970">
                  <a:moveTo>
                    <a:pt x="9058745" y="3820655"/>
                  </a:moveTo>
                  <a:lnTo>
                    <a:pt x="9045804" y="3820655"/>
                  </a:lnTo>
                  <a:lnTo>
                    <a:pt x="9045804" y="3823893"/>
                  </a:lnTo>
                  <a:lnTo>
                    <a:pt x="9058745" y="3823893"/>
                  </a:lnTo>
                  <a:lnTo>
                    <a:pt x="9058745" y="3820655"/>
                  </a:lnTo>
                  <a:close/>
                </a:path>
                <a:path w="18304510" h="3823970">
                  <a:moveTo>
                    <a:pt x="9084627" y="3820655"/>
                  </a:moveTo>
                  <a:lnTo>
                    <a:pt x="9071686" y="3820655"/>
                  </a:lnTo>
                  <a:lnTo>
                    <a:pt x="9071686" y="3823893"/>
                  </a:lnTo>
                  <a:lnTo>
                    <a:pt x="9084627" y="3823893"/>
                  </a:lnTo>
                  <a:lnTo>
                    <a:pt x="9084627" y="3820655"/>
                  </a:lnTo>
                  <a:close/>
                </a:path>
                <a:path w="18304510" h="3823970">
                  <a:moveTo>
                    <a:pt x="9110523" y="3820655"/>
                  </a:moveTo>
                  <a:lnTo>
                    <a:pt x="9097581" y="3820655"/>
                  </a:lnTo>
                  <a:lnTo>
                    <a:pt x="9097581" y="3823893"/>
                  </a:lnTo>
                  <a:lnTo>
                    <a:pt x="9110523" y="3823893"/>
                  </a:lnTo>
                  <a:lnTo>
                    <a:pt x="9110523" y="3820655"/>
                  </a:lnTo>
                  <a:close/>
                </a:path>
                <a:path w="18304510" h="3823970">
                  <a:moveTo>
                    <a:pt x="9136405" y="3820655"/>
                  </a:moveTo>
                  <a:lnTo>
                    <a:pt x="9123464" y="3820655"/>
                  </a:lnTo>
                  <a:lnTo>
                    <a:pt x="9123464" y="3823893"/>
                  </a:lnTo>
                  <a:lnTo>
                    <a:pt x="9136405" y="3823893"/>
                  </a:lnTo>
                  <a:lnTo>
                    <a:pt x="9136405" y="3820655"/>
                  </a:lnTo>
                  <a:close/>
                </a:path>
                <a:path w="18304510" h="3823970">
                  <a:moveTo>
                    <a:pt x="9162301" y="3820655"/>
                  </a:moveTo>
                  <a:lnTo>
                    <a:pt x="9149359" y="3820655"/>
                  </a:lnTo>
                  <a:lnTo>
                    <a:pt x="9149359" y="3823893"/>
                  </a:lnTo>
                  <a:lnTo>
                    <a:pt x="9162301" y="3823893"/>
                  </a:lnTo>
                  <a:lnTo>
                    <a:pt x="9162301" y="3820655"/>
                  </a:lnTo>
                  <a:close/>
                </a:path>
                <a:path w="18304510" h="3823970">
                  <a:moveTo>
                    <a:pt x="9188196" y="3820655"/>
                  </a:moveTo>
                  <a:lnTo>
                    <a:pt x="9175242" y="3820655"/>
                  </a:lnTo>
                  <a:lnTo>
                    <a:pt x="9175242" y="3823893"/>
                  </a:lnTo>
                  <a:lnTo>
                    <a:pt x="9188196" y="3823893"/>
                  </a:lnTo>
                  <a:lnTo>
                    <a:pt x="9188196" y="3820655"/>
                  </a:lnTo>
                  <a:close/>
                </a:path>
                <a:path w="18304510" h="3823970">
                  <a:moveTo>
                    <a:pt x="9214079" y="3820655"/>
                  </a:moveTo>
                  <a:lnTo>
                    <a:pt x="9201137" y="3820655"/>
                  </a:lnTo>
                  <a:lnTo>
                    <a:pt x="9201137" y="3823893"/>
                  </a:lnTo>
                  <a:lnTo>
                    <a:pt x="9214079" y="3823893"/>
                  </a:lnTo>
                  <a:lnTo>
                    <a:pt x="9214079" y="3820655"/>
                  </a:lnTo>
                  <a:close/>
                </a:path>
                <a:path w="18304510" h="3823970">
                  <a:moveTo>
                    <a:pt x="9239974" y="3820655"/>
                  </a:moveTo>
                  <a:lnTo>
                    <a:pt x="9227033" y="3820655"/>
                  </a:lnTo>
                  <a:lnTo>
                    <a:pt x="9227033" y="3823893"/>
                  </a:lnTo>
                  <a:lnTo>
                    <a:pt x="9239974" y="3823893"/>
                  </a:lnTo>
                  <a:lnTo>
                    <a:pt x="9239974" y="3820655"/>
                  </a:lnTo>
                  <a:close/>
                </a:path>
                <a:path w="18304510" h="3823970">
                  <a:moveTo>
                    <a:pt x="9265856" y="3820655"/>
                  </a:moveTo>
                  <a:lnTo>
                    <a:pt x="9252915" y="3820655"/>
                  </a:lnTo>
                  <a:lnTo>
                    <a:pt x="9252915" y="3823893"/>
                  </a:lnTo>
                  <a:lnTo>
                    <a:pt x="9265856" y="3823893"/>
                  </a:lnTo>
                  <a:lnTo>
                    <a:pt x="9265856" y="3820655"/>
                  </a:lnTo>
                  <a:close/>
                </a:path>
                <a:path w="18304510" h="3823970">
                  <a:moveTo>
                    <a:pt x="9291752" y="3820655"/>
                  </a:moveTo>
                  <a:lnTo>
                    <a:pt x="9278810" y="3820655"/>
                  </a:lnTo>
                  <a:lnTo>
                    <a:pt x="9278810" y="3823893"/>
                  </a:lnTo>
                  <a:lnTo>
                    <a:pt x="9291752" y="3823893"/>
                  </a:lnTo>
                  <a:lnTo>
                    <a:pt x="9291752" y="3820655"/>
                  </a:lnTo>
                  <a:close/>
                </a:path>
                <a:path w="18304510" h="3823970">
                  <a:moveTo>
                    <a:pt x="9317647" y="3820655"/>
                  </a:moveTo>
                  <a:lnTo>
                    <a:pt x="9304693" y="3820655"/>
                  </a:lnTo>
                  <a:lnTo>
                    <a:pt x="9304693" y="3823893"/>
                  </a:lnTo>
                  <a:lnTo>
                    <a:pt x="9317647" y="3823893"/>
                  </a:lnTo>
                  <a:lnTo>
                    <a:pt x="9317647" y="3820655"/>
                  </a:lnTo>
                  <a:close/>
                </a:path>
                <a:path w="18304510" h="3823970">
                  <a:moveTo>
                    <a:pt x="9343530" y="3820655"/>
                  </a:moveTo>
                  <a:lnTo>
                    <a:pt x="9330588" y="3820655"/>
                  </a:lnTo>
                  <a:lnTo>
                    <a:pt x="9330588" y="3823893"/>
                  </a:lnTo>
                  <a:lnTo>
                    <a:pt x="9343530" y="3823893"/>
                  </a:lnTo>
                  <a:lnTo>
                    <a:pt x="9343530" y="3820655"/>
                  </a:lnTo>
                  <a:close/>
                </a:path>
                <a:path w="18304510" h="3823970">
                  <a:moveTo>
                    <a:pt x="9369425" y="3820655"/>
                  </a:moveTo>
                  <a:lnTo>
                    <a:pt x="9356484" y="3820655"/>
                  </a:lnTo>
                  <a:lnTo>
                    <a:pt x="9356484" y="3823893"/>
                  </a:lnTo>
                  <a:lnTo>
                    <a:pt x="9369425" y="3823893"/>
                  </a:lnTo>
                  <a:lnTo>
                    <a:pt x="9369425" y="3820655"/>
                  </a:lnTo>
                  <a:close/>
                </a:path>
                <a:path w="18304510" h="3823970">
                  <a:moveTo>
                    <a:pt x="9395308" y="3820655"/>
                  </a:moveTo>
                  <a:lnTo>
                    <a:pt x="9382366" y="3820655"/>
                  </a:lnTo>
                  <a:lnTo>
                    <a:pt x="9382366" y="3823893"/>
                  </a:lnTo>
                  <a:lnTo>
                    <a:pt x="9395308" y="3823893"/>
                  </a:lnTo>
                  <a:lnTo>
                    <a:pt x="9395308" y="3820655"/>
                  </a:lnTo>
                  <a:close/>
                </a:path>
                <a:path w="18304510" h="3823970">
                  <a:moveTo>
                    <a:pt x="9421203" y="3820655"/>
                  </a:moveTo>
                  <a:lnTo>
                    <a:pt x="9408249" y="3820655"/>
                  </a:lnTo>
                  <a:lnTo>
                    <a:pt x="9408249" y="3823893"/>
                  </a:lnTo>
                  <a:lnTo>
                    <a:pt x="9421203" y="3823893"/>
                  </a:lnTo>
                  <a:lnTo>
                    <a:pt x="9421203" y="3820655"/>
                  </a:lnTo>
                  <a:close/>
                </a:path>
                <a:path w="18304510" h="3823970">
                  <a:moveTo>
                    <a:pt x="9447085" y="3820655"/>
                  </a:moveTo>
                  <a:lnTo>
                    <a:pt x="9434144" y="3820655"/>
                  </a:lnTo>
                  <a:lnTo>
                    <a:pt x="9434144" y="3823893"/>
                  </a:lnTo>
                  <a:lnTo>
                    <a:pt x="9447085" y="3823893"/>
                  </a:lnTo>
                  <a:lnTo>
                    <a:pt x="9447085" y="3820655"/>
                  </a:lnTo>
                  <a:close/>
                </a:path>
                <a:path w="18304510" h="3823970">
                  <a:moveTo>
                    <a:pt x="9472981" y="3820655"/>
                  </a:moveTo>
                  <a:lnTo>
                    <a:pt x="9460039" y="3820655"/>
                  </a:lnTo>
                  <a:lnTo>
                    <a:pt x="9460039" y="3823893"/>
                  </a:lnTo>
                  <a:lnTo>
                    <a:pt x="9472981" y="3823893"/>
                  </a:lnTo>
                  <a:lnTo>
                    <a:pt x="9472981" y="3820655"/>
                  </a:lnTo>
                  <a:close/>
                </a:path>
                <a:path w="18304510" h="3823970">
                  <a:moveTo>
                    <a:pt x="9498876" y="3820655"/>
                  </a:moveTo>
                  <a:lnTo>
                    <a:pt x="9485935" y="3820655"/>
                  </a:lnTo>
                  <a:lnTo>
                    <a:pt x="9485935" y="3823893"/>
                  </a:lnTo>
                  <a:lnTo>
                    <a:pt x="9498876" y="3823893"/>
                  </a:lnTo>
                  <a:lnTo>
                    <a:pt x="9498876" y="3820655"/>
                  </a:lnTo>
                  <a:close/>
                </a:path>
                <a:path w="18304510" h="3823970">
                  <a:moveTo>
                    <a:pt x="9524759" y="3820655"/>
                  </a:moveTo>
                  <a:lnTo>
                    <a:pt x="9511817" y="3820655"/>
                  </a:lnTo>
                  <a:lnTo>
                    <a:pt x="9511817" y="3823893"/>
                  </a:lnTo>
                  <a:lnTo>
                    <a:pt x="9524759" y="3823893"/>
                  </a:lnTo>
                  <a:lnTo>
                    <a:pt x="9524759" y="3820655"/>
                  </a:lnTo>
                  <a:close/>
                </a:path>
                <a:path w="18304510" h="3823970">
                  <a:moveTo>
                    <a:pt x="9550654" y="3820655"/>
                  </a:moveTo>
                  <a:lnTo>
                    <a:pt x="9537713" y="3820655"/>
                  </a:lnTo>
                  <a:lnTo>
                    <a:pt x="9537713" y="3823893"/>
                  </a:lnTo>
                  <a:lnTo>
                    <a:pt x="9550654" y="3823893"/>
                  </a:lnTo>
                  <a:lnTo>
                    <a:pt x="9550654" y="3820655"/>
                  </a:lnTo>
                  <a:close/>
                </a:path>
                <a:path w="18304510" h="3823970">
                  <a:moveTo>
                    <a:pt x="9576537" y="3820655"/>
                  </a:moveTo>
                  <a:lnTo>
                    <a:pt x="9563595" y="3820655"/>
                  </a:lnTo>
                  <a:lnTo>
                    <a:pt x="9563595" y="3823893"/>
                  </a:lnTo>
                  <a:lnTo>
                    <a:pt x="9576537" y="3823893"/>
                  </a:lnTo>
                  <a:lnTo>
                    <a:pt x="9576537" y="3820655"/>
                  </a:lnTo>
                  <a:close/>
                </a:path>
                <a:path w="18304510" h="3823970">
                  <a:moveTo>
                    <a:pt x="9602432" y="3820655"/>
                  </a:moveTo>
                  <a:lnTo>
                    <a:pt x="9589478" y="3820655"/>
                  </a:lnTo>
                  <a:lnTo>
                    <a:pt x="9589478" y="3823893"/>
                  </a:lnTo>
                  <a:lnTo>
                    <a:pt x="9602432" y="3823893"/>
                  </a:lnTo>
                  <a:lnTo>
                    <a:pt x="9602432" y="3820655"/>
                  </a:lnTo>
                  <a:close/>
                </a:path>
                <a:path w="18304510" h="3823970">
                  <a:moveTo>
                    <a:pt x="9628314" y="3820655"/>
                  </a:moveTo>
                  <a:lnTo>
                    <a:pt x="9615373" y="3820655"/>
                  </a:lnTo>
                  <a:lnTo>
                    <a:pt x="9615373" y="3823893"/>
                  </a:lnTo>
                  <a:lnTo>
                    <a:pt x="9628314" y="3823893"/>
                  </a:lnTo>
                  <a:lnTo>
                    <a:pt x="9628314" y="3820655"/>
                  </a:lnTo>
                  <a:close/>
                </a:path>
                <a:path w="18304510" h="3823970">
                  <a:moveTo>
                    <a:pt x="9654210" y="3820655"/>
                  </a:moveTo>
                  <a:lnTo>
                    <a:pt x="9641268" y="3820655"/>
                  </a:lnTo>
                  <a:lnTo>
                    <a:pt x="9641268" y="3823893"/>
                  </a:lnTo>
                  <a:lnTo>
                    <a:pt x="9654210" y="3823893"/>
                  </a:lnTo>
                  <a:lnTo>
                    <a:pt x="9654210" y="3820655"/>
                  </a:lnTo>
                  <a:close/>
                </a:path>
                <a:path w="18304510" h="3823970">
                  <a:moveTo>
                    <a:pt x="9680105" y="3820655"/>
                  </a:moveTo>
                  <a:lnTo>
                    <a:pt x="9667164" y="3820655"/>
                  </a:lnTo>
                  <a:lnTo>
                    <a:pt x="9667164" y="3823893"/>
                  </a:lnTo>
                  <a:lnTo>
                    <a:pt x="9680105" y="3823893"/>
                  </a:lnTo>
                  <a:lnTo>
                    <a:pt x="9680105" y="3820655"/>
                  </a:lnTo>
                  <a:close/>
                </a:path>
                <a:path w="18304510" h="3823970">
                  <a:moveTo>
                    <a:pt x="9705988" y="3820655"/>
                  </a:moveTo>
                  <a:lnTo>
                    <a:pt x="9693046" y="3820655"/>
                  </a:lnTo>
                  <a:lnTo>
                    <a:pt x="9693046" y="3823893"/>
                  </a:lnTo>
                  <a:lnTo>
                    <a:pt x="9705988" y="3823893"/>
                  </a:lnTo>
                  <a:lnTo>
                    <a:pt x="9705988" y="3820655"/>
                  </a:lnTo>
                  <a:close/>
                </a:path>
                <a:path w="18304510" h="3823970">
                  <a:moveTo>
                    <a:pt x="9731883" y="3820655"/>
                  </a:moveTo>
                  <a:lnTo>
                    <a:pt x="9718942" y="3820655"/>
                  </a:lnTo>
                  <a:lnTo>
                    <a:pt x="9718942" y="3823893"/>
                  </a:lnTo>
                  <a:lnTo>
                    <a:pt x="9731883" y="3823893"/>
                  </a:lnTo>
                  <a:lnTo>
                    <a:pt x="9731883" y="3820655"/>
                  </a:lnTo>
                  <a:close/>
                </a:path>
                <a:path w="18304510" h="3823970">
                  <a:moveTo>
                    <a:pt x="9757766" y="3820655"/>
                  </a:moveTo>
                  <a:lnTo>
                    <a:pt x="9744824" y="3820655"/>
                  </a:lnTo>
                  <a:lnTo>
                    <a:pt x="9744824" y="3823893"/>
                  </a:lnTo>
                  <a:lnTo>
                    <a:pt x="9757766" y="3823893"/>
                  </a:lnTo>
                  <a:lnTo>
                    <a:pt x="9757766" y="3820655"/>
                  </a:lnTo>
                  <a:close/>
                </a:path>
                <a:path w="18304510" h="3823970">
                  <a:moveTo>
                    <a:pt x="9783661" y="3820655"/>
                  </a:moveTo>
                  <a:lnTo>
                    <a:pt x="9770720" y="3820655"/>
                  </a:lnTo>
                  <a:lnTo>
                    <a:pt x="9770720" y="3823893"/>
                  </a:lnTo>
                  <a:lnTo>
                    <a:pt x="9783661" y="3823893"/>
                  </a:lnTo>
                  <a:lnTo>
                    <a:pt x="9783661" y="3820655"/>
                  </a:lnTo>
                  <a:close/>
                </a:path>
                <a:path w="18304510" h="3823970">
                  <a:moveTo>
                    <a:pt x="9809543" y="3820655"/>
                  </a:moveTo>
                  <a:lnTo>
                    <a:pt x="9796602" y="3820655"/>
                  </a:lnTo>
                  <a:lnTo>
                    <a:pt x="9796602" y="3823893"/>
                  </a:lnTo>
                  <a:lnTo>
                    <a:pt x="9809543" y="3823893"/>
                  </a:lnTo>
                  <a:lnTo>
                    <a:pt x="9809543" y="3820655"/>
                  </a:lnTo>
                  <a:close/>
                </a:path>
                <a:path w="18304510" h="3823970">
                  <a:moveTo>
                    <a:pt x="9835439" y="3820655"/>
                  </a:moveTo>
                  <a:lnTo>
                    <a:pt x="9822497" y="3820655"/>
                  </a:lnTo>
                  <a:lnTo>
                    <a:pt x="9822497" y="3823893"/>
                  </a:lnTo>
                  <a:lnTo>
                    <a:pt x="9835439" y="3823893"/>
                  </a:lnTo>
                  <a:lnTo>
                    <a:pt x="9835439" y="3820655"/>
                  </a:lnTo>
                  <a:close/>
                </a:path>
                <a:path w="18304510" h="3823970">
                  <a:moveTo>
                    <a:pt x="9861334" y="3820655"/>
                  </a:moveTo>
                  <a:lnTo>
                    <a:pt x="9848393" y="3820655"/>
                  </a:lnTo>
                  <a:lnTo>
                    <a:pt x="9848393" y="3823893"/>
                  </a:lnTo>
                  <a:lnTo>
                    <a:pt x="9861334" y="3823893"/>
                  </a:lnTo>
                  <a:lnTo>
                    <a:pt x="9861334" y="3820655"/>
                  </a:lnTo>
                  <a:close/>
                </a:path>
                <a:path w="18304510" h="3823970">
                  <a:moveTo>
                    <a:pt x="9887217" y="3820655"/>
                  </a:moveTo>
                  <a:lnTo>
                    <a:pt x="9874275" y="3820655"/>
                  </a:lnTo>
                  <a:lnTo>
                    <a:pt x="9874275" y="3823893"/>
                  </a:lnTo>
                  <a:lnTo>
                    <a:pt x="9887217" y="3823893"/>
                  </a:lnTo>
                  <a:lnTo>
                    <a:pt x="9887217" y="3820655"/>
                  </a:lnTo>
                  <a:close/>
                </a:path>
                <a:path w="18304510" h="3823970">
                  <a:moveTo>
                    <a:pt x="9913112" y="3820655"/>
                  </a:moveTo>
                  <a:lnTo>
                    <a:pt x="9900171" y="3820655"/>
                  </a:lnTo>
                  <a:lnTo>
                    <a:pt x="9900171" y="3823893"/>
                  </a:lnTo>
                  <a:lnTo>
                    <a:pt x="9913112" y="3823893"/>
                  </a:lnTo>
                  <a:lnTo>
                    <a:pt x="9913112" y="3820655"/>
                  </a:lnTo>
                  <a:close/>
                </a:path>
                <a:path w="18304510" h="3823970">
                  <a:moveTo>
                    <a:pt x="9938995" y="3820655"/>
                  </a:moveTo>
                  <a:lnTo>
                    <a:pt x="9926053" y="3820655"/>
                  </a:lnTo>
                  <a:lnTo>
                    <a:pt x="9926053" y="3823893"/>
                  </a:lnTo>
                  <a:lnTo>
                    <a:pt x="9938995" y="3823893"/>
                  </a:lnTo>
                  <a:lnTo>
                    <a:pt x="9938995" y="3820655"/>
                  </a:lnTo>
                  <a:close/>
                </a:path>
                <a:path w="18304510" h="3823970">
                  <a:moveTo>
                    <a:pt x="9964890" y="3820655"/>
                  </a:moveTo>
                  <a:lnTo>
                    <a:pt x="9951936" y="3820655"/>
                  </a:lnTo>
                  <a:lnTo>
                    <a:pt x="9951936" y="3823893"/>
                  </a:lnTo>
                  <a:lnTo>
                    <a:pt x="9964890" y="3823893"/>
                  </a:lnTo>
                  <a:lnTo>
                    <a:pt x="9964890" y="3820655"/>
                  </a:lnTo>
                  <a:close/>
                </a:path>
                <a:path w="18304510" h="3823970">
                  <a:moveTo>
                    <a:pt x="9990772" y="3820655"/>
                  </a:moveTo>
                  <a:lnTo>
                    <a:pt x="9977831" y="3820655"/>
                  </a:lnTo>
                  <a:lnTo>
                    <a:pt x="9977831" y="3823893"/>
                  </a:lnTo>
                  <a:lnTo>
                    <a:pt x="9990772" y="3823893"/>
                  </a:lnTo>
                  <a:lnTo>
                    <a:pt x="9990772" y="3820655"/>
                  </a:lnTo>
                  <a:close/>
                </a:path>
                <a:path w="18304510" h="3823970">
                  <a:moveTo>
                    <a:pt x="10016668" y="3820655"/>
                  </a:moveTo>
                  <a:lnTo>
                    <a:pt x="10003726" y="3820655"/>
                  </a:lnTo>
                  <a:lnTo>
                    <a:pt x="10003726" y="3823893"/>
                  </a:lnTo>
                  <a:lnTo>
                    <a:pt x="10016668" y="3823893"/>
                  </a:lnTo>
                  <a:lnTo>
                    <a:pt x="10016668" y="3820655"/>
                  </a:lnTo>
                  <a:close/>
                </a:path>
                <a:path w="18304510" h="3823970">
                  <a:moveTo>
                    <a:pt x="10042563" y="3820655"/>
                  </a:moveTo>
                  <a:lnTo>
                    <a:pt x="10029622" y="3820655"/>
                  </a:lnTo>
                  <a:lnTo>
                    <a:pt x="10029622" y="3823893"/>
                  </a:lnTo>
                  <a:lnTo>
                    <a:pt x="10042563" y="3823893"/>
                  </a:lnTo>
                  <a:lnTo>
                    <a:pt x="10042563" y="3820655"/>
                  </a:lnTo>
                  <a:close/>
                </a:path>
                <a:path w="18304510" h="3823970">
                  <a:moveTo>
                    <a:pt x="10068446" y="3820655"/>
                  </a:moveTo>
                  <a:lnTo>
                    <a:pt x="10055504" y="3820655"/>
                  </a:lnTo>
                  <a:lnTo>
                    <a:pt x="10055504" y="3823893"/>
                  </a:lnTo>
                  <a:lnTo>
                    <a:pt x="10068446" y="3823893"/>
                  </a:lnTo>
                  <a:lnTo>
                    <a:pt x="10068446" y="3820655"/>
                  </a:lnTo>
                  <a:close/>
                </a:path>
                <a:path w="18304510" h="3823970">
                  <a:moveTo>
                    <a:pt x="10094341" y="3820655"/>
                  </a:moveTo>
                  <a:lnTo>
                    <a:pt x="10081400" y="3820655"/>
                  </a:lnTo>
                  <a:lnTo>
                    <a:pt x="10081400" y="3823893"/>
                  </a:lnTo>
                  <a:lnTo>
                    <a:pt x="10094341" y="3823893"/>
                  </a:lnTo>
                  <a:lnTo>
                    <a:pt x="10094341" y="3820655"/>
                  </a:lnTo>
                  <a:close/>
                </a:path>
                <a:path w="18304510" h="3823970">
                  <a:moveTo>
                    <a:pt x="10120224" y="3820655"/>
                  </a:moveTo>
                  <a:lnTo>
                    <a:pt x="10107282" y="3820655"/>
                  </a:lnTo>
                  <a:lnTo>
                    <a:pt x="10107282" y="3823893"/>
                  </a:lnTo>
                  <a:lnTo>
                    <a:pt x="10120224" y="3823893"/>
                  </a:lnTo>
                  <a:lnTo>
                    <a:pt x="10120224" y="3820655"/>
                  </a:lnTo>
                  <a:close/>
                </a:path>
                <a:path w="18304510" h="3823970">
                  <a:moveTo>
                    <a:pt x="10146119" y="3820655"/>
                  </a:moveTo>
                  <a:lnTo>
                    <a:pt x="10133178" y="3820655"/>
                  </a:lnTo>
                  <a:lnTo>
                    <a:pt x="10133178" y="3823893"/>
                  </a:lnTo>
                  <a:lnTo>
                    <a:pt x="10146119" y="3823893"/>
                  </a:lnTo>
                  <a:lnTo>
                    <a:pt x="10146119" y="3820655"/>
                  </a:lnTo>
                  <a:close/>
                </a:path>
                <a:path w="18304510" h="3823970">
                  <a:moveTo>
                    <a:pt x="10172014" y="3820655"/>
                  </a:moveTo>
                  <a:lnTo>
                    <a:pt x="10159073" y="3820655"/>
                  </a:lnTo>
                  <a:lnTo>
                    <a:pt x="10159073" y="3823893"/>
                  </a:lnTo>
                  <a:lnTo>
                    <a:pt x="10172014" y="3823893"/>
                  </a:lnTo>
                  <a:lnTo>
                    <a:pt x="10172014" y="3820655"/>
                  </a:lnTo>
                  <a:close/>
                </a:path>
                <a:path w="18304510" h="3823970">
                  <a:moveTo>
                    <a:pt x="10197897" y="3820655"/>
                  </a:moveTo>
                  <a:lnTo>
                    <a:pt x="10184955" y="3820655"/>
                  </a:lnTo>
                  <a:lnTo>
                    <a:pt x="10184955" y="3823893"/>
                  </a:lnTo>
                  <a:lnTo>
                    <a:pt x="10197897" y="3823893"/>
                  </a:lnTo>
                  <a:lnTo>
                    <a:pt x="10197897" y="3820655"/>
                  </a:lnTo>
                  <a:close/>
                </a:path>
                <a:path w="18304510" h="3823970">
                  <a:moveTo>
                    <a:pt x="10223792" y="3820655"/>
                  </a:moveTo>
                  <a:lnTo>
                    <a:pt x="10210851" y="3820655"/>
                  </a:lnTo>
                  <a:lnTo>
                    <a:pt x="10210851" y="3823893"/>
                  </a:lnTo>
                  <a:lnTo>
                    <a:pt x="10223792" y="3823893"/>
                  </a:lnTo>
                  <a:lnTo>
                    <a:pt x="10223792" y="3820655"/>
                  </a:lnTo>
                  <a:close/>
                </a:path>
                <a:path w="18304510" h="3823970">
                  <a:moveTo>
                    <a:pt x="10249675" y="3820655"/>
                  </a:moveTo>
                  <a:lnTo>
                    <a:pt x="10236733" y="3820655"/>
                  </a:lnTo>
                  <a:lnTo>
                    <a:pt x="10236733" y="3823893"/>
                  </a:lnTo>
                  <a:lnTo>
                    <a:pt x="10249675" y="3823893"/>
                  </a:lnTo>
                  <a:lnTo>
                    <a:pt x="10249675" y="3820655"/>
                  </a:lnTo>
                  <a:close/>
                </a:path>
                <a:path w="18304510" h="3823970">
                  <a:moveTo>
                    <a:pt x="10275570" y="3820655"/>
                  </a:moveTo>
                  <a:lnTo>
                    <a:pt x="10262629" y="3820655"/>
                  </a:lnTo>
                  <a:lnTo>
                    <a:pt x="10262629" y="3823893"/>
                  </a:lnTo>
                  <a:lnTo>
                    <a:pt x="10275570" y="3823893"/>
                  </a:lnTo>
                  <a:lnTo>
                    <a:pt x="10275570" y="3820655"/>
                  </a:lnTo>
                  <a:close/>
                </a:path>
                <a:path w="18304510" h="3823970">
                  <a:moveTo>
                    <a:pt x="10301453" y="3820655"/>
                  </a:moveTo>
                  <a:lnTo>
                    <a:pt x="10288511" y="3820655"/>
                  </a:lnTo>
                  <a:lnTo>
                    <a:pt x="10288511" y="3823893"/>
                  </a:lnTo>
                  <a:lnTo>
                    <a:pt x="10301453" y="3823893"/>
                  </a:lnTo>
                  <a:lnTo>
                    <a:pt x="10301453" y="3820655"/>
                  </a:lnTo>
                  <a:close/>
                </a:path>
                <a:path w="18304510" h="3823970">
                  <a:moveTo>
                    <a:pt x="10327348" y="3820655"/>
                  </a:moveTo>
                  <a:lnTo>
                    <a:pt x="10314407" y="3820655"/>
                  </a:lnTo>
                  <a:lnTo>
                    <a:pt x="10314407" y="3823893"/>
                  </a:lnTo>
                  <a:lnTo>
                    <a:pt x="10327348" y="3823893"/>
                  </a:lnTo>
                  <a:lnTo>
                    <a:pt x="10327348" y="3820655"/>
                  </a:lnTo>
                  <a:close/>
                </a:path>
                <a:path w="18304510" h="3823970">
                  <a:moveTo>
                    <a:pt x="10353243" y="3820655"/>
                  </a:moveTo>
                  <a:lnTo>
                    <a:pt x="10340302" y="3820655"/>
                  </a:lnTo>
                  <a:lnTo>
                    <a:pt x="10340302" y="3823893"/>
                  </a:lnTo>
                  <a:lnTo>
                    <a:pt x="10353243" y="3823893"/>
                  </a:lnTo>
                  <a:lnTo>
                    <a:pt x="10353243" y="3820655"/>
                  </a:lnTo>
                  <a:close/>
                </a:path>
                <a:path w="18304510" h="3823970">
                  <a:moveTo>
                    <a:pt x="10379126" y="3820655"/>
                  </a:moveTo>
                  <a:lnTo>
                    <a:pt x="10366184" y="3820655"/>
                  </a:lnTo>
                  <a:lnTo>
                    <a:pt x="10366184" y="3823893"/>
                  </a:lnTo>
                  <a:lnTo>
                    <a:pt x="10379126" y="3823893"/>
                  </a:lnTo>
                  <a:lnTo>
                    <a:pt x="10379126" y="3820655"/>
                  </a:lnTo>
                  <a:close/>
                </a:path>
                <a:path w="18304510" h="3823970">
                  <a:moveTo>
                    <a:pt x="10405021" y="3820655"/>
                  </a:moveTo>
                  <a:lnTo>
                    <a:pt x="10392080" y="3820655"/>
                  </a:lnTo>
                  <a:lnTo>
                    <a:pt x="10392080" y="3823893"/>
                  </a:lnTo>
                  <a:lnTo>
                    <a:pt x="10405021" y="3823893"/>
                  </a:lnTo>
                  <a:lnTo>
                    <a:pt x="10405021" y="3820655"/>
                  </a:lnTo>
                  <a:close/>
                </a:path>
                <a:path w="18304510" h="3823970">
                  <a:moveTo>
                    <a:pt x="10430904" y="3820655"/>
                  </a:moveTo>
                  <a:lnTo>
                    <a:pt x="10417962" y="3820655"/>
                  </a:lnTo>
                  <a:lnTo>
                    <a:pt x="10417962" y="3823893"/>
                  </a:lnTo>
                  <a:lnTo>
                    <a:pt x="10430904" y="3823893"/>
                  </a:lnTo>
                  <a:lnTo>
                    <a:pt x="10430904" y="3820655"/>
                  </a:lnTo>
                  <a:close/>
                </a:path>
                <a:path w="18304510" h="3823970">
                  <a:moveTo>
                    <a:pt x="10456799" y="3820655"/>
                  </a:moveTo>
                  <a:lnTo>
                    <a:pt x="10443858" y="3820655"/>
                  </a:lnTo>
                  <a:lnTo>
                    <a:pt x="10443858" y="3823893"/>
                  </a:lnTo>
                  <a:lnTo>
                    <a:pt x="10456799" y="3823893"/>
                  </a:lnTo>
                  <a:lnTo>
                    <a:pt x="10456799" y="3820655"/>
                  </a:lnTo>
                  <a:close/>
                </a:path>
                <a:path w="18304510" h="3823970">
                  <a:moveTo>
                    <a:pt x="10482682" y="3820655"/>
                  </a:moveTo>
                  <a:lnTo>
                    <a:pt x="10469740" y="3820655"/>
                  </a:lnTo>
                  <a:lnTo>
                    <a:pt x="10469740" y="3823893"/>
                  </a:lnTo>
                  <a:lnTo>
                    <a:pt x="10482682" y="3823893"/>
                  </a:lnTo>
                  <a:lnTo>
                    <a:pt x="10482682" y="3820655"/>
                  </a:lnTo>
                  <a:close/>
                </a:path>
                <a:path w="18304510" h="3823970">
                  <a:moveTo>
                    <a:pt x="10508577" y="3820655"/>
                  </a:moveTo>
                  <a:lnTo>
                    <a:pt x="10495636" y="3820655"/>
                  </a:lnTo>
                  <a:lnTo>
                    <a:pt x="10495636" y="3823893"/>
                  </a:lnTo>
                  <a:lnTo>
                    <a:pt x="10508577" y="3823893"/>
                  </a:lnTo>
                  <a:lnTo>
                    <a:pt x="10508577" y="3820655"/>
                  </a:lnTo>
                  <a:close/>
                </a:path>
                <a:path w="18304510" h="3823970">
                  <a:moveTo>
                    <a:pt x="10534460" y="3820655"/>
                  </a:moveTo>
                  <a:lnTo>
                    <a:pt x="10521518" y="3820655"/>
                  </a:lnTo>
                  <a:lnTo>
                    <a:pt x="10521518" y="3823893"/>
                  </a:lnTo>
                  <a:lnTo>
                    <a:pt x="10534460" y="3823893"/>
                  </a:lnTo>
                  <a:lnTo>
                    <a:pt x="10534460" y="3820655"/>
                  </a:lnTo>
                  <a:close/>
                </a:path>
                <a:path w="18304510" h="3823970">
                  <a:moveTo>
                    <a:pt x="10560355" y="3820655"/>
                  </a:moveTo>
                  <a:lnTo>
                    <a:pt x="10547414" y="3820655"/>
                  </a:lnTo>
                  <a:lnTo>
                    <a:pt x="10547414" y="3823893"/>
                  </a:lnTo>
                  <a:lnTo>
                    <a:pt x="10560355" y="3823893"/>
                  </a:lnTo>
                  <a:lnTo>
                    <a:pt x="10560355" y="3820655"/>
                  </a:lnTo>
                  <a:close/>
                </a:path>
                <a:path w="18304510" h="3823970">
                  <a:moveTo>
                    <a:pt x="10586250" y="3820655"/>
                  </a:moveTo>
                  <a:lnTo>
                    <a:pt x="10573309" y="3820655"/>
                  </a:lnTo>
                  <a:lnTo>
                    <a:pt x="10573309" y="3823893"/>
                  </a:lnTo>
                  <a:lnTo>
                    <a:pt x="10586250" y="3823893"/>
                  </a:lnTo>
                  <a:lnTo>
                    <a:pt x="10586250" y="3820655"/>
                  </a:lnTo>
                  <a:close/>
                </a:path>
                <a:path w="18304510" h="3823970">
                  <a:moveTo>
                    <a:pt x="10612133" y="3820655"/>
                  </a:moveTo>
                  <a:lnTo>
                    <a:pt x="10599191" y="3820655"/>
                  </a:lnTo>
                  <a:lnTo>
                    <a:pt x="10599191" y="3823893"/>
                  </a:lnTo>
                  <a:lnTo>
                    <a:pt x="10612133" y="3823893"/>
                  </a:lnTo>
                  <a:lnTo>
                    <a:pt x="10612133" y="3820655"/>
                  </a:lnTo>
                  <a:close/>
                </a:path>
                <a:path w="18304510" h="3823970">
                  <a:moveTo>
                    <a:pt x="10638028" y="3820655"/>
                  </a:moveTo>
                  <a:lnTo>
                    <a:pt x="10625087" y="3820655"/>
                  </a:lnTo>
                  <a:lnTo>
                    <a:pt x="10625087" y="3823893"/>
                  </a:lnTo>
                  <a:lnTo>
                    <a:pt x="10638028" y="3823893"/>
                  </a:lnTo>
                  <a:lnTo>
                    <a:pt x="10638028" y="3820655"/>
                  </a:lnTo>
                  <a:close/>
                </a:path>
                <a:path w="18304510" h="3823970">
                  <a:moveTo>
                    <a:pt x="10663911" y="3820655"/>
                  </a:moveTo>
                  <a:lnTo>
                    <a:pt x="10650969" y="3820655"/>
                  </a:lnTo>
                  <a:lnTo>
                    <a:pt x="10650969" y="3823893"/>
                  </a:lnTo>
                  <a:lnTo>
                    <a:pt x="10663911" y="3823893"/>
                  </a:lnTo>
                  <a:lnTo>
                    <a:pt x="10663911" y="3820655"/>
                  </a:lnTo>
                  <a:close/>
                </a:path>
                <a:path w="18304510" h="3823970">
                  <a:moveTo>
                    <a:pt x="10689806" y="3820655"/>
                  </a:moveTo>
                  <a:lnTo>
                    <a:pt x="10676865" y="3820655"/>
                  </a:lnTo>
                  <a:lnTo>
                    <a:pt x="10676865" y="3823893"/>
                  </a:lnTo>
                  <a:lnTo>
                    <a:pt x="10689806" y="3823893"/>
                  </a:lnTo>
                  <a:lnTo>
                    <a:pt x="10689806" y="3820655"/>
                  </a:lnTo>
                  <a:close/>
                </a:path>
                <a:path w="18304510" h="3823970">
                  <a:moveTo>
                    <a:pt x="10715689" y="3820655"/>
                  </a:moveTo>
                  <a:lnTo>
                    <a:pt x="10702747" y="3820655"/>
                  </a:lnTo>
                  <a:lnTo>
                    <a:pt x="10702747" y="3823893"/>
                  </a:lnTo>
                  <a:lnTo>
                    <a:pt x="10715689" y="3823893"/>
                  </a:lnTo>
                  <a:lnTo>
                    <a:pt x="10715689" y="3820655"/>
                  </a:lnTo>
                  <a:close/>
                </a:path>
                <a:path w="18304510" h="3823970">
                  <a:moveTo>
                    <a:pt x="10741584" y="3820655"/>
                  </a:moveTo>
                  <a:lnTo>
                    <a:pt x="10728643" y="3820655"/>
                  </a:lnTo>
                  <a:lnTo>
                    <a:pt x="10728643" y="3823893"/>
                  </a:lnTo>
                  <a:lnTo>
                    <a:pt x="10741584" y="3823893"/>
                  </a:lnTo>
                  <a:lnTo>
                    <a:pt x="10741584" y="3820655"/>
                  </a:lnTo>
                  <a:close/>
                </a:path>
                <a:path w="18304510" h="3823970">
                  <a:moveTo>
                    <a:pt x="10767479" y="3820655"/>
                  </a:moveTo>
                  <a:lnTo>
                    <a:pt x="10754538" y="3820655"/>
                  </a:lnTo>
                  <a:lnTo>
                    <a:pt x="10754538" y="3823893"/>
                  </a:lnTo>
                  <a:lnTo>
                    <a:pt x="10767479" y="3823893"/>
                  </a:lnTo>
                  <a:lnTo>
                    <a:pt x="10767479" y="3820655"/>
                  </a:lnTo>
                  <a:close/>
                </a:path>
                <a:path w="18304510" h="3823970">
                  <a:moveTo>
                    <a:pt x="10793374" y="3820655"/>
                  </a:moveTo>
                  <a:lnTo>
                    <a:pt x="10780420" y="3820655"/>
                  </a:lnTo>
                  <a:lnTo>
                    <a:pt x="10780420" y="3823893"/>
                  </a:lnTo>
                  <a:lnTo>
                    <a:pt x="10793374" y="3823893"/>
                  </a:lnTo>
                  <a:lnTo>
                    <a:pt x="10793374" y="3820655"/>
                  </a:lnTo>
                  <a:close/>
                </a:path>
                <a:path w="18304510" h="3823970">
                  <a:moveTo>
                    <a:pt x="10819257" y="3820655"/>
                  </a:moveTo>
                  <a:lnTo>
                    <a:pt x="10806316" y="3820655"/>
                  </a:lnTo>
                  <a:lnTo>
                    <a:pt x="10806316" y="3823893"/>
                  </a:lnTo>
                  <a:lnTo>
                    <a:pt x="10819257" y="3823893"/>
                  </a:lnTo>
                  <a:lnTo>
                    <a:pt x="10819257" y="3820655"/>
                  </a:lnTo>
                  <a:close/>
                </a:path>
                <a:path w="18304510" h="3823970">
                  <a:moveTo>
                    <a:pt x="10845140" y="3820655"/>
                  </a:moveTo>
                  <a:lnTo>
                    <a:pt x="10832198" y="3820655"/>
                  </a:lnTo>
                  <a:lnTo>
                    <a:pt x="10832198" y="3823893"/>
                  </a:lnTo>
                  <a:lnTo>
                    <a:pt x="10845140" y="3823893"/>
                  </a:lnTo>
                  <a:lnTo>
                    <a:pt x="10845140" y="3820655"/>
                  </a:lnTo>
                  <a:close/>
                </a:path>
                <a:path w="18304510" h="3823970">
                  <a:moveTo>
                    <a:pt x="10871035" y="3820655"/>
                  </a:moveTo>
                  <a:lnTo>
                    <a:pt x="10858094" y="3820655"/>
                  </a:lnTo>
                  <a:lnTo>
                    <a:pt x="10858094" y="3823893"/>
                  </a:lnTo>
                  <a:lnTo>
                    <a:pt x="10871035" y="3823893"/>
                  </a:lnTo>
                  <a:lnTo>
                    <a:pt x="10871035" y="3820655"/>
                  </a:lnTo>
                  <a:close/>
                </a:path>
                <a:path w="18304510" h="3823970">
                  <a:moveTo>
                    <a:pt x="10896930" y="3820655"/>
                  </a:moveTo>
                  <a:lnTo>
                    <a:pt x="10883989" y="3820655"/>
                  </a:lnTo>
                  <a:lnTo>
                    <a:pt x="10883989" y="3823893"/>
                  </a:lnTo>
                  <a:lnTo>
                    <a:pt x="10896930" y="3823893"/>
                  </a:lnTo>
                  <a:lnTo>
                    <a:pt x="10896930" y="3820655"/>
                  </a:lnTo>
                  <a:close/>
                </a:path>
                <a:path w="18304510" h="3823970">
                  <a:moveTo>
                    <a:pt x="10922813" y="3820655"/>
                  </a:moveTo>
                  <a:lnTo>
                    <a:pt x="10909872" y="3820655"/>
                  </a:lnTo>
                  <a:lnTo>
                    <a:pt x="10909872" y="3823893"/>
                  </a:lnTo>
                  <a:lnTo>
                    <a:pt x="10922813" y="3823893"/>
                  </a:lnTo>
                  <a:lnTo>
                    <a:pt x="10922813" y="3820655"/>
                  </a:lnTo>
                  <a:close/>
                </a:path>
                <a:path w="18304510" h="3823970">
                  <a:moveTo>
                    <a:pt x="10948708" y="3820655"/>
                  </a:moveTo>
                  <a:lnTo>
                    <a:pt x="10935767" y="3820655"/>
                  </a:lnTo>
                  <a:lnTo>
                    <a:pt x="10935767" y="3823893"/>
                  </a:lnTo>
                  <a:lnTo>
                    <a:pt x="10948708" y="3823893"/>
                  </a:lnTo>
                  <a:lnTo>
                    <a:pt x="10948708" y="3820655"/>
                  </a:lnTo>
                  <a:close/>
                </a:path>
                <a:path w="18304510" h="3823970">
                  <a:moveTo>
                    <a:pt x="10974603" y="3820655"/>
                  </a:moveTo>
                  <a:lnTo>
                    <a:pt x="10961649" y="3820655"/>
                  </a:lnTo>
                  <a:lnTo>
                    <a:pt x="10961649" y="3823893"/>
                  </a:lnTo>
                  <a:lnTo>
                    <a:pt x="10974603" y="3823893"/>
                  </a:lnTo>
                  <a:lnTo>
                    <a:pt x="10974603" y="3820655"/>
                  </a:lnTo>
                  <a:close/>
                </a:path>
                <a:path w="18304510" h="3823970">
                  <a:moveTo>
                    <a:pt x="11000486" y="3820655"/>
                  </a:moveTo>
                  <a:lnTo>
                    <a:pt x="10987545" y="3820655"/>
                  </a:lnTo>
                  <a:lnTo>
                    <a:pt x="10987545" y="3823893"/>
                  </a:lnTo>
                  <a:lnTo>
                    <a:pt x="11000486" y="3823893"/>
                  </a:lnTo>
                  <a:lnTo>
                    <a:pt x="11000486" y="3820655"/>
                  </a:lnTo>
                  <a:close/>
                </a:path>
                <a:path w="18304510" h="3823970">
                  <a:moveTo>
                    <a:pt x="11026369" y="3820655"/>
                  </a:moveTo>
                  <a:lnTo>
                    <a:pt x="11013427" y="3820655"/>
                  </a:lnTo>
                  <a:lnTo>
                    <a:pt x="11013427" y="3823893"/>
                  </a:lnTo>
                  <a:lnTo>
                    <a:pt x="11026369" y="3823893"/>
                  </a:lnTo>
                  <a:lnTo>
                    <a:pt x="11026369" y="3820655"/>
                  </a:lnTo>
                  <a:close/>
                </a:path>
                <a:path w="18304510" h="3823970">
                  <a:moveTo>
                    <a:pt x="11052264" y="3820655"/>
                  </a:moveTo>
                  <a:lnTo>
                    <a:pt x="11039323" y="3820655"/>
                  </a:lnTo>
                  <a:lnTo>
                    <a:pt x="11039323" y="3823893"/>
                  </a:lnTo>
                  <a:lnTo>
                    <a:pt x="11052264" y="3823893"/>
                  </a:lnTo>
                  <a:lnTo>
                    <a:pt x="11052264" y="3820655"/>
                  </a:lnTo>
                  <a:close/>
                </a:path>
                <a:path w="18304510" h="3823970">
                  <a:moveTo>
                    <a:pt x="11078159" y="3820655"/>
                  </a:moveTo>
                  <a:lnTo>
                    <a:pt x="11065218" y="3820655"/>
                  </a:lnTo>
                  <a:lnTo>
                    <a:pt x="11065218" y="3823893"/>
                  </a:lnTo>
                  <a:lnTo>
                    <a:pt x="11078159" y="3823893"/>
                  </a:lnTo>
                  <a:lnTo>
                    <a:pt x="11078159" y="3820655"/>
                  </a:lnTo>
                  <a:close/>
                </a:path>
                <a:path w="18304510" h="3823970">
                  <a:moveTo>
                    <a:pt x="11104055" y="3820655"/>
                  </a:moveTo>
                  <a:lnTo>
                    <a:pt x="11091101" y="3820655"/>
                  </a:lnTo>
                  <a:lnTo>
                    <a:pt x="11091101" y="3823893"/>
                  </a:lnTo>
                  <a:lnTo>
                    <a:pt x="11104055" y="3823893"/>
                  </a:lnTo>
                  <a:lnTo>
                    <a:pt x="11104055" y="3820655"/>
                  </a:lnTo>
                  <a:close/>
                </a:path>
                <a:path w="18304510" h="3823970">
                  <a:moveTo>
                    <a:pt x="11129937" y="3820655"/>
                  </a:moveTo>
                  <a:lnTo>
                    <a:pt x="11116996" y="3820655"/>
                  </a:lnTo>
                  <a:lnTo>
                    <a:pt x="11116996" y="3823893"/>
                  </a:lnTo>
                  <a:lnTo>
                    <a:pt x="11129937" y="3823893"/>
                  </a:lnTo>
                  <a:lnTo>
                    <a:pt x="11129937" y="3820655"/>
                  </a:lnTo>
                  <a:close/>
                </a:path>
                <a:path w="18304510" h="3823970">
                  <a:moveTo>
                    <a:pt x="11155832" y="3820655"/>
                  </a:moveTo>
                  <a:lnTo>
                    <a:pt x="11142878" y="3820655"/>
                  </a:lnTo>
                  <a:lnTo>
                    <a:pt x="11142878" y="3823893"/>
                  </a:lnTo>
                  <a:lnTo>
                    <a:pt x="11155832" y="3823893"/>
                  </a:lnTo>
                  <a:lnTo>
                    <a:pt x="11155832" y="3820655"/>
                  </a:lnTo>
                  <a:close/>
                </a:path>
                <a:path w="18304510" h="3823970">
                  <a:moveTo>
                    <a:pt x="11181715" y="3820655"/>
                  </a:moveTo>
                  <a:lnTo>
                    <a:pt x="11168774" y="3820655"/>
                  </a:lnTo>
                  <a:lnTo>
                    <a:pt x="11168774" y="3823893"/>
                  </a:lnTo>
                  <a:lnTo>
                    <a:pt x="11181715" y="3823893"/>
                  </a:lnTo>
                  <a:lnTo>
                    <a:pt x="11181715" y="3820655"/>
                  </a:lnTo>
                  <a:close/>
                </a:path>
                <a:path w="18304510" h="3823970">
                  <a:moveTo>
                    <a:pt x="11207598" y="3820655"/>
                  </a:moveTo>
                  <a:lnTo>
                    <a:pt x="11194656" y="3820655"/>
                  </a:lnTo>
                  <a:lnTo>
                    <a:pt x="11194656" y="3823893"/>
                  </a:lnTo>
                  <a:lnTo>
                    <a:pt x="11207598" y="3823893"/>
                  </a:lnTo>
                  <a:lnTo>
                    <a:pt x="11207598" y="3820655"/>
                  </a:lnTo>
                  <a:close/>
                </a:path>
                <a:path w="18304510" h="3823970">
                  <a:moveTo>
                    <a:pt x="11233493" y="3820655"/>
                  </a:moveTo>
                  <a:lnTo>
                    <a:pt x="11220552" y="3820655"/>
                  </a:lnTo>
                  <a:lnTo>
                    <a:pt x="11220552" y="3823893"/>
                  </a:lnTo>
                  <a:lnTo>
                    <a:pt x="11233493" y="3823893"/>
                  </a:lnTo>
                  <a:lnTo>
                    <a:pt x="11233493" y="3820655"/>
                  </a:lnTo>
                  <a:close/>
                </a:path>
                <a:path w="18304510" h="3823970">
                  <a:moveTo>
                    <a:pt x="11259388" y="3820655"/>
                  </a:moveTo>
                  <a:lnTo>
                    <a:pt x="11246447" y="3820655"/>
                  </a:lnTo>
                  <a:lnTo>
                    <a:pt x="11246447" y="3823893"/>
                  </a:lnTo>
                  <a:lnTo>
                    <a:pt x="11259388" y="3823893"/>
                  </a:lnTo>
                  <a:lnTo>
                    <a:pt x="11259388" y="3820655"/>
                  </a:lnTo>
                  <a:close/>
                </a:path>
                <a:path w="18304510" h="3823970">
                  <a:moveTo>
                    <a:pt x="11285284" y="3820655"/>
                  </a:moveTo>
                  <a:lnTo>
                    <a:pt x="11272330" y="3820655"/>
                  </a:lnTo>
                  <a:lnTo>
                    <a:pt x="11272330" y="3823893"/>
                  </a:lnTo>
                  <a:lnTo>
                    <a:pt x="11285284" y="3823893"/>
                  </a:lnTo>
                  <a:lnTo>
                    <a:pt x="11285284" y="3820655"/>
                  </a:lnTo>
                  <a:close/>
                </a:path>
                <a:path w="18304510" h="3823970">
                  <a:moveTo>
                    <a:pt x="11311166" y="3820655"/>
                  </a:moveTo>
                  <a:lnTo>
                    <a:pt x="11298225" y="3820655"/>
                  </a:lnTo>
                  <a:lnTo>
                    <a:pt x="11298225" y="3823893"/>
                  </a:lnTo>
                  <a:lnTo>
                    <a:pt x="11311166" y="3823893"/>
                  </a:lnTo>
                  <a:lnTo>
                    <a:pt x="11311166" y="3820655"/>
                  </a:lnTo>
                  <a:close/>
                </a:path>
                <a:path w="18304510" h="3823970">
                  <a:moveTo>
                    <a:pt x="11337061" y="3820655"/>
                  </a:moveTo>
                  <a:lnTo>
                    <a:pt x="11324107" y="3820655"/>
                  </a:lnTo>
                  <a:lnTo>
                    <a:pt x="11324107" y="3823893"/>
                  </a:lnTo>
                  <a:lnTo>
                    <a:pt x="11337061" y="3823893"/>
                  </a:lnTo>
                  <a:lnTo>
                    <a:pt x="11337061" y="3820655"/>
                  </a:lnTo>
                  <a:close/>
                </a:path>
                <a:path w="18304510" h="3823970">
                  <a:moveTo>
                    <a:pt x="11362944" y="3820655"/>
                  </a:moveTo>
                  <a:lnTo>
                    <a:pt x="11350003" y="3820655"/>
                  </a:lnTo>
                  <a:lnTo>
                    <a:pt x="11350003" y="3823893"/>
                  </a:lnTo>
                  <a:lnTo>
                    <a:pt x="11362944" y="3823893"/>
                  </a:lnTo>
                  <a:lnTo>
                    <a:pt x="11362944" y="3820655"/>
                  </a:lnTo>
                  <a:close/>
                </a:path>
                <a:path w="18304510" h="3823970">
                  <a:moveTo>
                    <a:pt x="11388827" y="3820655"/>
                  </a:moveTo>
                  <a:lnTo>
                    <a:pt x="11375885" y="3820655"/>
                  </a:lnTo>
                  <a:lnTo>
                    <a:pt x="11375885" y="3823893"/>
                  </a:lnTo>
                  <a:lnTo>
                    <a:pt x="11388827" y="3823893"/>
                  </a:lnTo>
                  <a:lnTo>
                    <a:pt x="11388827" y="3820655"/>
                  </a:lnTo>
                  <a:close/>
                </a:path>
                <a:path w="18304510" h="3823970">
                  <a:moveTo>
                    <a:pt x="11414722" y="3820655"/>
                  </a:moveTo>
                  <a:lnTo>
                    <a:pt x="11401781" y="3820655"/>
                  </a:lnTo>
                  <a:lnTo>
                    <a:pt x="11401781" y="3823893"/>
                  </a:lnTo>
                  <a:lnTo>
                    <a:pt x="11414722" y="3823893"/>
                  </a:lnTo>
                  <a:lnTo>
                    <a:pt x="11414722" y="3820655"/>
                  </a:lnTo>
                  <a:close/>
                </a:path>
                <a:path w="18304510" h="3823970">
                  <a:moveTo>
                    <a:pt x="11440617" y="3820655"/>
                  </a:moveTo>
                  <a:lnTo>
                    <a:pt x="11427676" y="3820655"/>
                  </a:lnTo>
                  <a:lnTo>
                    <a:pt x="11427676" y="3823893"/>
                  </a:lnTo>
                  <a:lnTo>
                    <a:pt x="11440617" y="3823893"/>
                  </a:lnTo>
                  <a:lnTo>
                    <a:pt x="11440617" y="3820655"/>
                  </a:lnTo>
                  <a:close/>
                </a:path>
                <a:path w="18304510" h="3823970">
                  <a:moveTo>
                    <a:pt x="11466513" y="3820655"/>
                  </a:moveTo>
                  <a:lnTo>
                    <a:pt x="11453559" y="3820655"/>
                  </a:lnTo>
                  <a:lnTo>
                    <a:pt x="11453559" y="3823893"/>
                  </a:lnTo>
                  <a:lnTo>
                    <a:pt x="11466513" y="3823893"/>
                  </a:lnTo>
                  <a:lnTo>
                    <a:pt x="11466513" y="3820655"/>
                  </a:lnTo>
                  <a:close/>
                </a:path>
                <a:path w="18304510" h="3823970">
                  <a:moveTo>
                    <a:pt x="11492395" y="3820655"/>
                  </a:moveTo>
                  <a:lnTo>
                    <a:pt x="11479454" y="3820655"/>
                  </a:lnTo>
                  <a:lnTo>
                    <a:pt x="11479454" y="3823893"/>
                  </a:lnTo>
                  <a:lnTo>
                    <a:pt x="11492395" y="3823893"/>
                  </a:lnTo>
                  <a:lnTo>
                    <a:pt x="11492395" y="3820655"/>
                  </a:lnTo>
                  <a:close/>
                </a:path>
                <a:path w="18304510" h="3823970">
                  <a:moveTo>
                    <a:pt x="11518290" y="3820655"/>
                  </a:moveTo>
                  <a:lnTo>
                    <a:pt x="11505336" y="3820655"/>
                  </a:lnTo>
                  <a:lnTo>
                    <a:pt x="11505336" y="3823893"/>
                  </a:lnTo>
                  <a:lnTo>
                    <a:pt x="11518290" y="3823893"/>
                  </a:lnTo>
                  <a:lnTo>
                    <a:pt x="11518290" y="3820655"/>
                  </a:lnTo>
                  <a:close/>
                </a:path>
                <a:path w="18304510" h="3823970">
                  <a:moveTo>
                    <a:pt x="11544173" y="3820655"/>
                  </a:moveTo>
                  <a:lnTo>
                    <a:pt x="11531232" y="3820655"/>
                  </a:lnTo>
                  <a:lnTo>
                    <a:pt x="11531232" y="3823893"/>
                  </a:lnTo>
                  <a:lnTo>
                    <a:pt x="11544173" y="3823893"/>
                  </a:lnTo>
                  <a:lnTo>
                    <a:pt x="11544173" y="3820655"/>
                  </a:lnTo>
                  <a:close/>
                </a:path>
                <a:path w="18304510" h="3823970">
                  <a:moveTo>
                    <a:pt x="11570068" y="3820655"/>
                  </a:moveTo>
                  <a:lnTo>
                    <a:pt x="11557114" y="3820655"/>
                  </a:lnTo>
                  <a:lnTo>
                    <a:pt x="11557114" y="3823893"/>
                  </a:lnTo>
                  <a:lnTo>
                    <a:pt x="11570068" y="3823893"/>
                  </a:lnTo>
                  <a:lnTo>
                    <a:pt x="11570068" y="3820655"/>
                  </a:lnTo>
                  <a:close/>
                </a:path>
                <a:path w="18304510" h="3823970">
                  <a:moveTo>
                    <a:pt x="11595951" y="3820655"/>
                  </a:moveTo>
                  <a:lnTo>
                    <a:pt x="11583010" y="3820655"/>
                  </a:lnTo>
                  <a:lnTo>
                    <a:pt x="11583010" y="3823893"/>
                  </a:lnTo>
                  <a:lnTo>
                    <a:pt x="11595951" y="3823893"/>
                  </a:lnTo>
                  <a:lnTo>
                    <a:pt x="11595951" y="3820655"/>
                  </a:lnTo>
                  <a:close/>
                </a:path>
                <a:path w="18304510" h="3823970">
                  <a:moveTo>
                    <a:pt x="11621846" y="3820655"/>
                  </a:moveTo>
                  <a:lnTo>
                    <a:pt x="11608905" y="3820655"/>
                  </a:lnTo>
                  <a:lnTo>
                    <a:pt x="11608905" y="3823893"/>
                  </a:lnTo>
                  <a:lnTo>
                    <a:pt x="11621846" y="3823893"/>
                  </a:lnTo>
                  <a:lnTo>
                    <a:pt x="11621846" y="3820655"/>
                  </a:lnTo>
                  <a:close/>
                </a:path>
                <a:path w="18304510" h="3823970">
                  <a:moveTo>
                    <a:pt x="11647729" y="3820655"/>
                  </a:moveTo>
                  <a:lnTo>
                    <a:pt x="11634788" y="3820655"/>
                  </a:lnTo>
                  <a:lnTo>
                    <a:pt x="11634788" y="3823893"/>
                  </a:lnTo>
                  <a:lnTo>
                    <a:pt x="11647729" y="3823893"/>
                  </a:lnTo>
                  <a:lnTo>
                    <a:pt x="11647729" y="3820655"/>
                  </a:lnTo>
                  <a:close/>
                </a:path>
                <a:path w="18304510" h="3823970">
                  <a:moveTo>
                    <a:pt x="11673624" y="3820655"/>
                  </a:moveTo>
                  <a:lnTo>
                    <a:pt x="11660683" y="3820655"/>
                  </a:lnTo>
                  <a:lnTo>
                    <a:pt x="11660683" y="3823893"/>
                  </a:lnTo>
                  <a:lnTo>
                    <a:pt x="11673624" y="3823893"/>
                  </a:lnTo>
                  <a:lnTo>
                    <a:pt x="11673624" y="3820655"/>
                  </a:lnTo>
                  <a:close/>
                </a:path>
                <a:path w="18304510" h="3823970">
                  <a:moveTo>
                    <a:pt x="11699519" y="3820655"/>
                  </a:moveTo>
                  <a:lnTo>
                    <a:pt x="11686565" y="3820655"/>
                  </a:lnTo>
                  <a:lnTo>
                    <a:pt x="11686565" y="3823893"/>
                  </a:lnTo>
                  <a:lnTo>
                    <a:pt x="11699519" y="3823893"/>
                  </a:lnTo>
                  <a:lnTo>
                    <a:pt x="11699519" y="3820655"/>
                  </a:lnTo>
                  <a:close/>
                </a:path>
                <a:path w="18304510" h="3823970">
                  <a:moveTo>
                    <a:pt x="11725402" y="3820655"/>
                  </a:moveTo>
                  <a:lnTo>
                    <a:pt x="11712461" y="3820655"/>
                  </a:lnTo>
                  <a:lnTo>
                    <a:pt x="11712461" y="3823893"/>
                  </a:lnTo>
                  <a:lnTo>
                    <a:pt x="11725402" y="3823893"/>
                  </a:lnTo>
                  <a:lnTo>
                    <a:pt x="11725402" y="3820655"/>
                  </a:lnTo>
                  <a:close/>
                </a:path>
                <a:path w="18304510" h="3823970">
                  <a:moveTo>
                    <a:pt x="11751297" y="3820655"/>
                  </a:moveTo>
                  <a:lnTo>
                    <a:pt x="11738356" y="3820655"/>
                  </a:lnTo>
                  <a:lnTo>
                    <a:pt x="11738356" y="3823893"/>
                  </a:lnTo>
                  <a:lnTo>
                    <a:pt x="11751297" y="3823893"/>
                  </a:lnTo>
                  <a:lnTo>
                    <a:pt x="11751297" y="3820655"/>
                  </a:lnTo>
                  <a:close/>
                </a:path>
                <a:path w="18304510" h="3823970">
                  <a:moveTo>
                    <a:pt x="11777193" y="3820655"/>
                  </a:moveTo>
                  <a:lnTo>
                    <a:pt x="11764239" y="3820655"/>
                  </a:lnTo>
                  <a:lnTo>
                    <a:pt x="11764239" y="3823893"/>
                  </a:lnTo>
                  <a:lnTo>
                    <a:pt x="11777193" y="3823893"/>
                  </a:lnTo>
                  <a:lnTo>
                    <a:pt x="11777193" y="3820655"/>
                  </a:lnTo>
                  <a:close/>
                </a:path>
                <a:path w="18304510" h="3823970">
                  <a:moveTo>
                    <a:pt x="11803075" y="3820655"/>
                  </a:moveTo>
                  <a:lnTo>
                    <a:pt x="11790134" y="3820655"/>
                  </a:lnTo>
                  <a:lnTo>
                    <a:pt x="11790134" y="3823893"/>
                  </a:lnTo>
                  <a:lnTo>
                    <a:pt x="11803075" y="3823893"/>
                  </a:lnTo>
                  <a:lnTo>
                    <a:pt x="11803075" y="3820655"/>
                  </a:lnTo>
                  <a:close/>
                </a:path>
                <a:path w="18304510" h="3823970">
                  <a:moveTo>
                    <a:pt x="11828971" y="3820655"/>
                  </a:moveTo>
                  <a:lnTo>
                    <a:pt x="11816017" y="3820655"/>
                  </a:lnTo>
                  <a:lnTo>
                    <a:pt x="11816017" y="3823893"/>
                  </a:lnTo>
                  <a:lnTo>
                    <a:pt x="11828971" y="3823893"/>
                  </a:lnTo>
                  <a:lnTo>
                    <a:pt x="11828971" y="3820655"/>
                  </a:lnTo>
                  <a:close/>
                </a:path>
                <a:path w="18304510" h="3823970">
                  <a:moveTo>
                    <a:pt x="11854853" y="3820655"/>
                  </a:moveTo>
                  <a:lnTo>
                    <a:pt x="11841912" y="3820655"/>
                  </a:lnTo>
                  <a:lnTo>
                    <a:pt x="11841912" y="3823893"/>
                  </a:lnTo>
                  <a:lnTo>
                    <a:pt x="11854853" y="3823893"/>
                  </a:lnTo>
                  <a:lnTo>
                    <a:pt x="11854853" y="3820655"/>
                  </a:lnTo>
                  <a:close/>
                </a:path>
                <a:path w="18304510" h="3823970">
                  <a:moveTo>
                    <a:pt x="11880748" y="3820655"/>
                  </a:moveTo>
                  <a:lnTo>
                    <a:pt x="11867794" y="3820655"/>
                  </a:lnTo>
                  <a:lnTo>
                    <a:pt x="11867794" y="3823893"/>
                  </a:lnTo>
                  <a:lnTo>
                    <a:pt x="11880748" y="3823893"/>
                  </a:lnTo>
                  <a:lnTo>
                    <a:pt x="11880748" y="3820655"/>
                  </a:lnTo>
                  <a:close/>
                </a:path>
                <a:path w="18304510" h="3823970">
                  <a:moveTo>
                    <a:pt x="11906631" y="3820655"/>
                  </a:moveTo>
                  <a:lnTo>
                    <a:pt x="11893690" y="3820655"/>
                  </a:lnTo>
                  <a:lnTo>
                    <a:pt x="11893690" y="3823893"/>
                  </a:lnTo>
                  <a:lnTo>
                    <a:pt x="11906631" y="3823893"/>
                  </a:lnTo>
                  <a:lnTo>
                    <a:pt x="11906631" y="3820655"/>
                  </a:lnTo>
                  <a:close/>
                </a:path>
                <a:path w="18304510" h="3823970">
                  <a:moveTo>
                    <a:pt x="11932526" y="3820655"/>
                  </a:moveTo>
                  <a:lnTo>
                    <a:pt x="11919585" y="3820655"/>
                  </a:lnTo>
                  <a:lnTo>
                    <a:pt x="11919585" y="3823893"/>
                  </a:lnTo>
                  <a:lnTo>
                    <a:pt x="11932526" y="3823893"/>
                  </a:lnTo>
                  <a:lnTo>
                    <a:pt x="11932526" y="3820655"/>
                  </a:lnTo>
                  <a:close/>
                </a:path>
                <a:path w="18304510" h="3823970">
                  <a:moveTo>
                    <a:pt x="11958409" y="3820655"/>
                  </a:moveTo>
                  <a:lnTo>
                    <a:pt x="11945468" y="3820655"/>
                  </a:lnTo>
                  <a:lnTo>
                    <a:pt x="11945468" y="3823893"/>
                  </a:lnTo>
                  <a:lnTo>
                    <a:pt x="11958409" y="3823893"/>
                  </a:lnTo>
                  <a:lnTo>
                    <a:pt x="11958409" y="3820655"/>
                  </a:lnTo>
                  <a:close/>
                </a:path>
                <a:path w="18304510" h="3823970">
                  <a:moveTo>
                    <a:pt x="11984304" y="3820655"/>
                  </a:moveTo>
                  <a:lnTo>
                    <a:pt x="11971363" y="3820655"/>
                  </a:lnTo>
                  <a:lnTo>
                    <a:pt x="11971363" y="3823893"/>
                  </a:lnTo>
                  <a:lnTo>
                    <a:pt x="11984304" y="3823893"/>
                  </a:lnTo>
                  <a:lnTo>
                    <a:pt x="11984304" y="3820655"/>
                  </a:lnTo>
                  <a:close/>
                </a:path>
                <a:path w="18304510" h="3823970">
                  <a:moveTo>
                    <a:pt x="12010200" y="3820655"/>
                  </a:moveTo>
                  <a:lnTo>
                    <a:pt x="11997258" y="3820655"/>
                  </a:lnTo>
                  <a:lnTo>
                    <a:pt x="11997258" y="3823893"/>
                  </a:lnTo>
                  <a:lnTo>
                    <a:pt x="12010200" y="3823893"/>
                  </a:lnTo>
                  <a:lnTo>
                    <a:pt x="12010200" y="3820655"/>
                  </a:lnTo>
                  <a:close/>
                </a:path>
                <a:path w="18304510" h="3823970">
                  <a:moveTo>
                    <a:pt x="12036082" y="3820655"/>
                  </a:moveTo>
                  <a:lnTo>
                    <a:pt x="12023141" y="3820655"/>
                  </a:lnTo>
                  <a:lnTo>
                    <a:pt x="12023141" y="3823893"/>
                  </a:lnTo>
                  <a:lnTo>
                    <a:pt x="12036082" y="3823893"/>
                  </a:lnTo>
                  <a:lnTo>
                    <a:pt x="12036082" y="3820655"/>
                  </a:lnTo>
                  <a:close/>
                </a:path>
                <a:path w="18304510" h="3823970">
                  <a:moveTo>
                    <a:pt x="12061977" y="3820655"/>
                  </a:moveTo>
                  <a:lnTo>
                    <a:pt x="12049023" y="3820655"/>
                  </a:lnTo>
                  <a:lnTo>
                    <a:pt x="12049023" y="3823893"/>
                  </a:lnTo>
                  <a:lnTo>
                    <a:pt x="12061977" y="3823893"/>
                  </a:lnTo>
                  <a:lnTo>
                    <a:pt x="12061977" y="3820655"/>
                  </a:lnTo>
                  <a:close/>
                </a:path>
                <a:path w="18304510" h="3823970">
                  <a:moveTo>
                    <a:pt x="12087860" y="3820655"/>
                  </a:moveTo>
                  <a:lnTo>
                    <a:pt x="12074919" y="3820655"/>
                  </a:lnTo>
                  <a:lnTo>
                    <a:pt x="12074919" y="3823893"/>
                  </a:lnTo>
                  <a:lnTo>
                    <a:pt x="12087860" y="3823893"/>
                  </a:lnTo>
                  <a:lnTo>
                    <a:pt x="12087860" y="3820655"/>
                  </a:lnTo>
                  <a:close/>
                </a:path>
                <a:path w="18304510" h="3823970">
                  <a:moveTo>
                    <a:pt x="12113755" y="3820655"/>
                  </a:moveTo>
                  <a:lnTo>
                    <a:pt x="12100801" y="3820655"/>
                  </a:lnTo>
                  <a:lnTo>
                    <a:pt x="12100801" y="3823893"/>
                  </a:lnTo>
                  <a:lnTo>
                    <a:pt x="12113755" y="3823893"/>
                  </a:lnTo>
                  <a:lnTo>
                    <a:pt x="12113755" y="3820655"/>
                  </a:lnTo>
                  <a:close/>
                </a:path>
                <a:path w="18304510" h="3823970">
                  <a:moveTo>
                    <a:pt x="12139638" y="3820655"/>
                  </a:moveTo>
                  <a:lnTo>
                    <a:pt x="12126697" y="3820655"/>
                  </a:lnTo>
                  <a:lnTo>
                    <a:pt x="12126697" y="3823893"/>
                  </a:lnTo>
                  <a:lnTo>
                    <a:pt x="12139638" y="3823893"/>
                  </a:lnTo>
                  <a:lnTo>
                    <a:pt x="12139638" y="3820655"/>
                  </a:lnTo>
                  <a:close/>
                </a:path>
                <a:path w="18304510" h="3823970">
                  <a:moveTo>
                    <a:pt x="12165533" y="3820655"/>
                  </a:moveTo>
                  <a:lnTo>
                    <a:pt x="12152592" y="3820655"/>
                  </a:lnTo>
                  <a:lnTo>
                    <a:pt x="12152592" y="3823893"/>
                  </a:lnTo>
                  <a:lnTo>
                    <a:pt x="12165533" y="3823893"/>
                  </a:lnTo>
                  <a:lnTo>
                    <a:pt x="12165533" y="3820655"/>
                  </a:lnTo>
                  <a:close/>
                </a:path>
                <a:path w="18304510" h="3823970">
                  <a:moveTo>
                    <a:pt x="12191429" y="3820655"/>
                  </a:moveTo>
                  <a:lnTo>
                    <a:pt x="12178487" y="3820655"/>
                  </a:lnTo>
                  <a:lnTo>
                    <a:pt x="12178487" y="3823893"/>
                  </a:lnTo>
                  <a:lnTo>
                    <a:pt x="12191429" y="3823893"/>
                  </a:lnTo>
                  <a:lnTo>
                    <a:pt x="12191429" y="3820655"/>
                  </a:lnTo>
                  <a:close/>
                </a:path>
                <a:path w="18304510" h="3823970">
                  <a:moveTo>
                    <a:pt x="12217311" y="3820655"/>
                  </a:moveTo>
                  <a:lnTo>
                    <a:pt x="12204370" y="3820655"/>
                  </a:lnTo>
                  <a:lnTo>
                    <a:pt x="12204370" y="3823893"/>
                  </a:lnTo>
                  <a:lnTo>
                    <a:pt x="12217311" y="3823893"/>
                  </a:lnTo>
                  <a:lnTo>
                    <a:pt x="12217311" y="3820655"/>
                  </a:lnTo>
                  <a:close/>
                </a:path>
                <a:path w="18304510" h="3823970">
                  <a:moveTo>
                    <a:pt x="12243206" y="3820655"/>
                  </a:moveTo>
                  <a:lnTo>
                    <a:pt x="12230265" y="3820655"/>
                  </a:lnTo>
                  <a:lnTo>
                    <a:pt x="12230265" y="3823893"/>
                  </a:lnTo>
                  <a:lnTo>
                    <a:pt x="12243206" y="3823893"/>
                  </a:lnTo>
                  <a:lnTo>
                    <a:pt x="12243206" y="3820655"/>
                  </a:lnTo>
                  <a:close/>
                </a:path>
                <a:path w="18304510" h="3823970">
                  <a:moveTo>
                    <a:pt x="12269089" y="3820655"/>
                  </a:moveTo>
                  <a:lnTo>
                    <a:pt x="12256148" y="3820655"/>
                  </a:lnTo>
                  <a:lnTo>
                    <a:pt x="12256148" y="3823893"/>
                  </a:lnTo>
                  <a:lnTo>
                    <a:pt x="12269089" y="3823893"/>
                  </a:lnTo>
                  <a:lnTo>
                    <a:pt x="12269089" y="3820655"/>
                  </a:lnTo>
                  <a:close/>
                </a:path>
                <a:path w="18304510" h="3823970">
                  <a:moveTo>
                    <a:pt x="12294984" y="3820655"/>
                  </a:moveTo>
                  <a:lnTo>
                    <a:pt x="12282043" y="3820655"/>
                  </a:lnTo>
                  <a:lnTo>
                    <a:pt x="12282043" y="3823893"/>
                  </a:lnTo>
                  <a:lnTo>
                    <a:pt x="12294984" y="3823893"/>
                  </a:lnTo>
                  <a:lnTo>
                    <a:pt x="12294984" y="3820655"/>
                  </a:lnTo>
                  <a:close/>
                </a:path>
                <a:path w="18304510" h="3823970">
                  <a:moveTo>
                    <a:pt x="12320867" y="3820655"/>
                  </a:moveTo>
                  <a:lnTo>
                    <a:pt x="12307926" y="3820655"/>
                  </a:lnTo>
                  <a:lnTo>
                    <a:pt x="12307926" y="3823893"/>
                  </a:lnTo>
                  <a:lnTo>
                    <a:pt x="12320867" y="3823893"/>
                  </a:lnTo>
                  <a:lnTo>
                    <a:pt x="12320867" y="3820655"/>
                  </a:lnTo>
                  <a:close/>
                </a:path>
                <a:path w="18304510" h="3823970">
                  <a:moveTo>
                    <a:pt x="12346762" y="3820655"/>
                  </a:moveTo>
                  <a:lnTo>
                    <a:pt x="12333821" y="3820655"/>
                  </a:lnTo>
                  <a:lnTo>
                    <a:pt x="12333821" y="3823893"/>
                  </a:lnTo>
                  <a:lnTo>
                    <a:pt x="12346762" y="3823893"/>
                  </a:lnTo>
                  <a:lnTo>
                    <a:pt x="12346762" y="3820655"/>
                  </a:lnTo>
                  <a:close/>
                </a:path>
                <a:path w="18304510" h="3823970">
                  <a:moveTo>
                    <a:pt x="12372658" y="3820655"/>
                  </a:moveTo>
                  <a:lnTo>
                    <a:pt x="12359716" y="3820655"/>
                  </a:lnTo>
                  <a:lnTo>
                    <a:pt x="12359716" y="3823893"/>
                  </a:lnTo>
                  <a:lnTo>
                    <a:pt x="12372658" y="3823893"/>
                  </a:lnTo>
                  <a:lnTo>
                    <a:pt x="12372658" y="3820655"/>
                  </a:lnTo>
                  <a:close/>
                </a:path>
                <a:path w="18304510" h="3823970">
                  <a:moveTo>
                    <a:pt x="12398540" y="3820655"/>
                  </a:moveTo>
                  <a:lnTo>
                    <a:pt x="12385599" y="3820655"/>
                  </a:lnTo>
                  <a:lnTo>
                    <a:pt x="12385599" y="3823893"/>
                  </a:lnTo>
                  <a:lnTo>
                    <a:pt x="12398540" y="3823893"/>
                  </a:lnTo>
                  <a:lnTo>
                    <a:pt x="12398540" y="3820655"/>
                  </a:lnTo>
                  <a:close/>
                </a:path>
                <a:path w="18304510" h="3823970">
                  <a:moveTo>
                    <a:pt x="12424435" y="3820655"/>
                  </a:moveTo>
                  <a:lnTo>
                    <a:pt x="12411494" y="3820655"/>
                  </a:lnTo>
                  <a:lnTo>
                    <a:pt x="12411494" y="3823893"/>
                  </a:lnTo>
                  <a:lnTo>
                    <a:pt x="12424435" y="3823893"/>
                  </a:lnTo>
                  <a:lnTo>
                    <a:pt x="12424435" y="3820655"/>
                  </a:lnTo>
                  <a:close/>
                </a:path>
                <a:path w="18304510" h="3823970">
                  <a:moveTo>
                    <a:pt x="12450318" y="3820655"/>
                  </a:moveTo>
                  <a:lnTo>
                    <a:pt x="12437377" y="3820655"/>
                  </a:lnTo>
                  <a:lnTo>
                    <a:pt x="12437377" y="3823893"/>
                  </a:lnTo>
                  <a:lnTo>
                    <a:pt x="12450318" y="3823893"/>
                  </a:lnTo>
                  <a:lnTo>
                    <a:pt x="12450318" y="3820655"/>
                  </a:lnTo>
                  <a:close/>
                </a:path>
                <a:path w="18304510" h="3823970">
                  <a:moveTo>
                    <a:pt x="12476213" y="3820655"/>
                  </a:moveTo>
                  <a:lnTo>
                    <a:pt x="12463272" y="3820655"/>
                  </a:lnTo>
                  <a:lnTo>
                    <a:pt x="12463272" y="3823893"/>
                  </a:lnTo>
                  <a:lnTo>
                    <a:pt x="12476213" y="3823893"/>
                  </a:lnTo>
                  <a:lnTo>
                    <a:pt x="12476213" y="3820655"/>
                  </a:lnTo>
                  <a:close/>
                </a:path>
                <a:path w="18304510" h="3823970">
                  <a:moveTo>
                    <a:pt x="12502096" y="3820655"/>
                  </a:moveTo>
                  <a:lnTo>
                    <a:pt x="12489155" y="3820655"/>
                  </a:lnTo>
                  <a:lnTo>
                    <a:pt x="12489155" y="3823893"/>
                  </a:lnTo>
                  <a:lnTo>
                    <a:pt x="12502096" y="3823893"/>
                  </a:lnTo>
                  <a:lnTo>
                    <a:pt x="12502096" y="3820655"/>
                  </a:lnTo>
                  <a:close/>
                </a:path>
                <a:path w="18304510" h="3823970">
                  <a:moveTo>
                    <a:pt x="12527991" y="3820655"/>
                  </a:moveTo>
                  <a:lnTo>
                    <a:pt x="12515050" y="3820655"/>
                  </a:lnTo>
                  <a:lnTo>
                    <a:pt x="12515050" y="3823893"/>
                  </a:lnTo>
                  <a:lnTo>
                    <a:pt x="12527991" y="3823893"/>
                  </a:lnTo>
                  <a:lnTo>
                    <a:pt x="12527991" y="3820655"/>
                  </a:lnTo>
                  <a:close/>
                </a:path>
                <a:path w="18304510" h="3823970">
                  <a:moveTo>
                    <a:pt x="12553887" y="3820655"/>
                  </a:moveTo>
                  <a:lnTo>
                    <a:pt x="12540945" y="3820655"/>
                  </a:lnTo>
                  <a:lnTo>
                    <a:pt x="12540945" y="3823893"/>
                  </a:lnTo>
                  <a:lnTo>
                    <a:pt x="12553887" y="3823893"/>
                  </a:lnTo>
                  <a:lnTo>
                    <a:pt x="12553887" y="3820655"/>
                  </a:lnTo>
                  <a:close/>
                </a:path>
                <a:path w="18304510" h="3823970">
                  <a:moveTo>
                    <a:pt x="12579769" y="3820655"/>
                  </a:moveTo>
                  <a:lnTo>
                    <a:pt x="12566828" y="3820655"/>
                  </a:lnTo>
                  <a:lnTo>
                    <a:pt x="12566828" y="3823893"/>
                  </a:lnTo>
                  <a:lnTo>
                    <a:pt x="12579769" y="3823893"/>
                  </a:lnTo>
                  <a:lnTo>
                    <a:pt x="12579769" y="3820655"/>
                  </a:lnTo>
                  <a:close/>
                </a:path>
                <a:path w="18304510" h="3823970">
                  <a:moveTo>
                    <a:pt x="12605664" y="3820655"/>
                  </a:moveTo>
                  <a:lnTo>
                    <a:pt x="12592723" y="3820655"/>
                  </a:lnTo>
                  <a:lnTo>
                    <a:pt x="12592723" y="3823893"/>
                  </a:lnTo>
                  <a:lnTo>
                    <a:pt x="12605664" y="3823893"/>
                  </a:lnTo>
                  <a:lnTo>
                    <a:pt x="12605664" y="3820655"/>
                  </a:lnTo>
                  <a:close/>
                </a:path>
                <a:path w="18304510" h="3823970">
                  <a:moveTo>
                    <a:pt x="12631547" y="3820655"/>
                  </a:moveTo>
                  <a:lnTo>
                    <a:pt x="12618606" y="3820655"/>
                  </a:lnTo>
                  <a:lnTo>
                    <a:pt x="12618606" y="3823893"/>
                  </a:lnTo>
                  <a:lnTo>
                    <a:pt x="12631547" y="3823893"/>
                  </a:lnTo>
                  <a:lnTo>
                    <a:pt x="12631547" y="3820655"/>
                  </a:lnTo>
                  <a:close/>
                </a:path>
                <a:path w="18304510" h="3823970">
                  <a:moveTo>
                    <a:pt x="12657442" y="3820655"/>
                  </a:moveTo>
                  <a:lnTo>
                    <a:pt x="12644501" y="3820655"/>
                  </a:lnTo>
                  <a:lnTo>
                    <a:pt x="12644501" y="3823893"/>
                  </a:lnTo>
                  <a:lnTo>
                    <a:pt x="12657442" y="3823893"/>
                  </a:lnTo>
                  <a:lnTo>
                    <a:pt x="12657442" y="3820655"/>
                  </a:lnTo>
                  <a:close/>
                </a:path>
                <a:path w="18304510" h="3823970">
                  <a:moveTo>
                    <a:pt x="12683338" y="3820655"/>
                  </a:moveTo>
                  <a:lnTo>
                    <a:pt x="12670396" y="3820655"/>
                  </a:lnTo>
                  <a:lnTo>
                    <a:pt x="12670396" y="3823893"/>
                  </a:lnTo>
                  <a:lnTo>
                    <a:pt x="12683338" y="3823893"/>
                  </a:lnTo>
                  <a:lnTo>
                    <a:pt x="12683338" y="3820655"/>
                  </a:lnTo>
                  <a:close/>
                </a:path>
                <a:path w="18304510" h="3823970">
                  <a:moveTo>
                    <a:pt x="12709220" y="3820655"/>
                  </a:moveTo>
                  <a:lnTo>
                    <a:pt x="12696279" y="3820655"/>
                  </a:lnTo>
                  <a:lnTo>
                    <a:pt x="12696279" y="3823893"/>
                  </a:lnTo>
                  <a:lnTo>
                    <a:pt x="12709220" y="3823893"/>
                  </a:lnTo>
                  <a:lnTo>
                    <a:pt x="12709220" y="3820655"/>
                  </a:lnTo>
                  <a:close/>
                </a:path>
                <a:path w="18304510" h="3823970">
                  <a:moveTo>
                    <a:pt x="12735116" y="3820655"/>
                  </a:moveTo>
                  <a:lnTo>
                    <a:pt x="12722174" y="3820655"/>
                  </a:lnTo>
                  <a:lnTo>
                    <a:pt x="12722174" y="3823893"/>
                  </a:lnTo>
                  <a:lnTo>
                    <a:pt x="12735116" y="3823893"/>
                  </a:lnTo>
                  <a:lnTo>
                    <a:pt x="12735116" y="3820655"/>
                  </a:lnTo>
                  <a:close/>
                </a:path>
                <a:path w="18304510" h="3823970">
                  <a:moveTo>
                    <a:pt x="12760998" y="3820655"/>
                  </a:moveTo>
                  <a:lnTo>
                    <a:pt x="12748057" y="3820655"/>
                  </a:lnTo>
                  <a:lnTo>
                    <a:pt x="12748057" y="3823893"/>
                  </a:lnTo>
                  <a:lnTo>
                    <a:pt x="12760998" y="3823893"/>
                  </a:lnTo>
                  <a:lnTo>
                    <a:pt x="12760998" y="3820655"/>
                  </a:lnTo>
                  <a:close/>
                </a:path>
                <a:path w="18304510" h="3823970">
                  <a:moveTo>
                    <a:pt x="12786894" y="3820655"/>
                  </a:moveTo>
                  <a:lnTo>
                    <a:pt x="12773952" y="3820655"/>
                  </a:lnTo>
                  <a:lnTo>
                    <a:pt x="12773952" y="3823893"/>
                  </a:lnTo>
                  <a:lnTo>
                    <a:pt x="12786894" y="3823893"/>
                  </a:lnTo>
                  <a:lnTo>
                    <a:pt x="12786894" y="3820655"/>
                  </a:lnTo>
                  <a:close/>
                </a:path>
                <a:path w="18304510" h="3823970">
                  <a:moveTo>
                    <a:pt x="12812776" y="3820655"/>
                  </a:moveTo>
                  <a:lnTo>
                    <a:pt x="12799835" y="3820655"/>
                  </a:lnTo>
                  <a:lnTo>
                    <a:pt x="12799835" y="3823893"/>
                  </a:lnTo>
                  <a:lnTo>
                    <a:pt x="12812776" y="3823893"/>
                  </a:lnTo>
                  <a:lnTo>
                    <a:pt x="12812776" y="3820655"/>
                  </a:lnTo>
                  <a:close/>
                </a:path>
                <a:path w="18304510" h="3823970">
                  <a:moveTo>
                    <a:pt x="12838671" y="3820655"/>
                  </a:moveTo>
                  <a:lnTo>
                    <a:pt x="12825730" y="3820655"/>
                  </a:lnTo>
                  <a:lnTo>
                    <a:pt x="12825730" y="3823893"/>
                  </a:lnTo>
                  <a:lnTo>
                    <a:pt x="12838671" y="3823893"/>
                  </a:lnTo>
                  <a:lnTo>
                    <a:pt x="12838671" y="3820655"/>
                  </a:lnTo>
                  <a:close/>
                </a:path>
                <a:path w="18304510" h="3823970">
                  <a:moveTo>
                    <a:pt x="12864567" y="3820655"/>
                  </a:moveTo>
                  <a:lnTo>
                    <a:pt x="12851625" y="3820655"/>
                  </a:lnTo>
                  <a:lnTo>
                    <a:pt x="12851625" y="3823893"/>
                  </a:lnTo>
                  <a:lnTo>
                    <a:pt x="12864567" y="3823893"/>
                  </a:lnTo>
                  <a:lnTo>
                    <a:pt x="12864567" y="3820655"/>
                  </a:lnTo>
                  <a:close/>
                </a:path>
                <a:path w="18304510" h="3823970">
                  <a:moveTo>
                    <a:pt x="12890449" y="3820655"/>
                  </a:moveTo>
                  <a:lnTo>
                    <a:pt x="12877508" y="3820655"/>
                  </a:lnTo>
                  <a:lnTo>
                    <a:pt x="12877508" y="3823893"/>
                  </a:lnTo>
                  <a:lnTo>
                    <a:pt x="12890449" y="3823893"/>
                  </a:lnTo>
                  <a:lnTo>
                    <a:pt x="12890449" y="3820655"/>
                  </a:lnTo>
                  <a:close/>
                </a:path>
                <a:path w="18304510" h="3823970">
                  <a:moveTo>
                    <a:pt x="12916345" y="3820655"/>
                  </a:moveTo>
                  <a:lnTo>
                    <a:pt x="12903403" y="3820655"/>
                  </a:lnTo>
                  <a:lnTo>
                    <a:pt x="12903403" y="3823893"/>
                  </a:lnTo>
                  <a:lnTo>
                    <a:pt x="12916345" y="3823893"/>
                  </a:lnTo>
                  <a:lnTo>
                    <a:pt x="12916345" y="3820655"/>
                  </a:lnTo>
                  <a:close/>
                </a:path>
                <a:path w="18304510" h="3823970">
                  <a:moveTo>
                    <a:pt x="12942227" y="3820655"/>
                  </a:moveTo>
                  <a:lnTo>
                    <a:pt x="12929286" y="3820655"/>
                  </a:lnTo>
                  <a:lnTo>
                    <a:pt x="12929286" y="3823893"/>
                  </a:lnTo>
                  <a:lnTo>
                    <a:pt x="12942227" y="3823893"/>
                  </a:lnTo>
                  <a:lnTo>
                    <a:pt x="12942227" y="3820655"/>
                  </a:lnTo>
                  <a:close/>
                </a:path>
                <a:path w="18304510" h="3823970">
                  <a:moveTo>
                    <a:pt x="12968123" y="3820655"/>
                  </a:moveTo>
                  <a:lnTo>
                    <a:pt x="12955181" y="3820655"/>
                  </a:lnTo>
                  <a:lnTo>
                    <a:pt x="12955181" y="3823893"/>
                  </a:lnTo>
                  <a:lnTo>
                    <a:pt x="12968123" y="3823893"/>
                  </a:lnTo>
                  <a:lnTo>
                    <a:pt x="12968123" y="3820655"/>
                  </a:lnTo>
                  <a:close/>
                </a:path>
                <a:path w="18304510" h="3823970">
                  <a:moveTo>
                    <a:pt x="12994005" y="3820655"/>
                  </a:moveTo>
                  <a:lnTo>
                    <a:pt x="12981064" y="3820655"/>
                  </a:lnTo>
                  <a:lnTo>
                    <a:pt x="12981064" y="3823893"/>
                  </a:lnTo>
                  <a:lnTo>
                    <a:pt x="12994005" y="3823893"/>
                  </a:lnTo>
                  <a:lnTo>
                    <a:pt x="12994005" y="3820655"/>
                  </a:lnTo>
                  <a:close/>
                </a:path>
                <a:path w="18304510" h="3823970">
                  <a:moveTo>
                    <a:pt x="13019900" y="3820655"/>
                  </a:moveTo>
                  <a:lnTo>
                    <a:pt x="13006959" y="3820655"/>
                  </a:lnTo>
                  <a:lnTo>
                    <a:pt x="13006959" y="3823893"/>
                  </a:lnTo>
                  <a:lnTo>
                    <a:pt x="13019900" y="3823893"/>
                  </a:lnTo>
                  <a:lnTo>
                    <a:pt x="13019900" y="3820655"/>
                  </a:lnTo>
                  <a:close/>
                </a:path>
                <a:path w="18304510" h="3823970">
                  <a:moveTo>
                    <a:pt x="13045796" y="3820655"/>
                  </a:moveTo>
                  <a:lnTo>
                    <a:pt x="13032854" y="3820655"/>
                  </a:lnTo>
                  <a:lnTo>
                    <a:pt x="13032854" y="3823893"/>
                  </a:lnTo>
                  <a:lnTo>
                    <a:pt x="13045796" y="3823893"/>
                  </a:lnTo>
                  <a:lnTo>
                    <a:pt x="13045796" y="3820655"/>
                  </a:lnTo>
                  <a:close/>
                </a:path>
                <a:path w="18304510" h="3823970">
                  <a:moveTo>
                    <a:pt x="13071678" y="3820655"/>
                  </a:moveTo>
                  <a:lnTo>
                    <a:pt x="13058737" y="3820655"/>
                  </a:lnTo>
                  <a:lnTo>
                    <a:pt x="13058737" y="3823893"/>
                  </a:lnTo>
                  <a:lnTo>
                    <a:pt x="13071678" y="3823893"/>
                  </a:lnTo>
                  <a:lnTo>
                    <a:pt x="13071678" y="3820655"/>
                  </a:lnTo>
                  <a:close/>
                </a:path>
                <a:path w="18304510" h="3823970">
                  <a:moveTo>
                    <a:pt x="13097574" y="3820655"/>
                  </a:moveTo>
                  <a:lnTo>
                    <a:pt x="13084632" y="3820655"/>
                  </a:lnTo>
                  <a:lnTo>
                    <a:pt x="13084632" y="3823893"/>
                  </a:lnTo>
                  <a:lnTo>
                    <a:pt x="13097574" y="3823893"/>
                  </a:lnTo>
                  <a:lnTo>
                    <a:pt x="13097574" y="3820655"/>
                  </a:lnTo>
                  <a:close/>
                </a:path>
                <a:path w="18304510" h="3823970">
                  <a:moveTo>
                    <a:pt x="13123456" y="3820655"/>
                  </a:moveTo>
                  <a:lnTo>
                    <a:pt x="13110515" y="3820655"/>
                  </a:lnTo>
                  <a:lnTo>
                    <a:pt x="13110515" y="3823893"/>
                  </a:lnTo>
                  <a:lnTo>
                    <a:pt x="13123456" y="3823893"/>
                  </a:lnTo>
                  <a:lnTo>
                    <a:pt x="13123456" y="3820655"/>
                  </a:lnTo>
                  <a:close/>
                </a:path>
                <a:path w="18304510" h="3823970">
                  <a:moveTo>
                    <a:pt x="13149352" y="3820655"/>
                  </a:moveTo>
                  <a:lnTo>
                    <a:pt x="13136410" y="3820655"/>
                  </a:lnTo>
                  <a:lnTo>
                    <a:pt x="13136410" y="3823893"/>
                  </a:lnTo>
                  <a:lnTo>
                    <a:pt x="13149352" y="3823893"/>
                  </a:lnTo>
                  <a:lnTo>
                    <a:pt x="13149352" y="3820655"/>
                  </a:lnTo>
                  <a:close/>
                </a:path>
                <a:path w="18304510" h="3823970">
                  <a:moveTo>
                    <a:pt x="13175234" y="3820655"/>
                  </a:moveTo>
                  <a:lnTo>
                    <a:pt x="13162293" y="3820655"/>
                  </a:lnTo>
                  <a:lnTo>
                    <a:pt x="13162293" y="3823893"/>
                  </a:lnTo>
                  <a:lnTo>
                    <a:pt x="13175234" y="3823893"/>
                  </a:lnTo>
                  <a:lnTo>
                    <a:pt x="13175234" y="3820655"/>
                  </a:lnTo>
                  <a:close/>
                </a:path>
                <a:path w="18304510" h="3823970">
                  <a:moveTo>
                    <a:pt x="13201129" y="3820655"/>
                  </a:moveTo>
                  <a:lnTo>
                    <a:pt x="13188188" y="3820655"/>
                  </a:lnTo>
                  <a:lnTo>
                    <a:pt x="13188188" y="3823893"/>
                  </a:lnTo>
                  <a:lnTo>
                    <a:pt x="13201129" y="3823893"/>
                  </a:lnTo>
                  <a:lnTo>
                    <a:pt x="13201129" y="3820655"/>
                  </a:lnTo>
                  <a:close/>
                </a:path>
                <a:path w="18304510" h="3823970">
                  <a:moveTo>
                    <a:pt x="13227025" y="3820655"/>
                  </a:moveTo>
                  <a:lnTo>
                    <a:pt x="13214083" y="3820655"/>
                  </a:lnTo>
                  <a:lnTo>
                    <a:pt x="13214083" y="3823893"/>
                  </a:lnTo>
                  <a:lnTo>
                    <a:pt x="13227025" y="3823893"/>
                  </a:lnTo>
                  <a:lnTo>
                    <a:pt x="13227025" y="3820655"/>
                  </a:lnTo>
                  <a:close/>
                </a:path>
                <a:path w="18304510" h="3823970">
                  <a:moveTo>
                    <a:pt x="13252907" y="3820655"/>
                  </a:moveTo>
                  <a:lnTo>
                    <a:pt x="13239966" y="3820655"/>
                  </a:lnTo>
                  <a:lnTo>
                    <a:pt x="13239966" y="3823893"/>
                  </a:lnTo>
                  <a:lnTo>
                    <a:pt x="13252907" y="3823893"/>
                  </a:lnTo>
                  <a:lnTo>
                    <a:pt x="13252907" y="3820655"/>
                  </a:lnTo>
                  <a:close/>
                </a:path>
                <a:path w="18304510" h="3823970">
                  <a:moveTo>
                    <a:pt x="13278803" y="3820655"/>
                  </a:moveTo>
                  <a:lnTo>
                    <a:pt x="13265861" y="3820655"/>
                  </a:lnTo>
                  <a:lnTo>
                    <a:pt x="13265861" y="3823893"/>
                  </a:lnTo>
                  <a:lnTo>
                    <a:pt x="13278803" y="3823893"/>
                  </a:lnTo>
                  <a:lnTo>
                    <a:pt x="13278803" y="3820655"/>
                  </a:lnTo>
                  <a:close/>
                </a:path>
                <a:path w="18304510" h="3823970">
                  <a:moveTo>
                    <a:pt x="13304685" y="3820655"/>
                  </a:moveTo>
                  <a:lnTo>
                    <a:pt x="13291744" y="3820655"/>
                  </a:lnTo>
                  <a:lnTo>
                    <a:pt x="13291744" y="3823893"/>
                  </a:lnTo>
                  <a:lnTo>
                    <a:pt x="13304685" y="3823893"/>
                  </a:lnTo>
                  <a:lnTo>
                    <a:pt x="13304685" y="3820655"/>
                  </a:lnTo>
                  <a:close/>
                </a:path>
                <a:path w="18304510" h="3823970">
                  <a:moveTo>
                    <a:pt x="13330581" y="3820655"/>
                  </a:moveTo>
                  <a:lnTo>
                    <a:pt x="13317639" y="3820655"/>
                  </a:lnTo>
                  <a:lnTo>
                    <a:pt x="13317639" y="3823893"/>
                  </a:lnTo>
                  <a:lnTo>
                    <a:pt x="13330581" y="3823893"/>
                  </a:lnTo>
                  <a:lnTo>
                    <a:pt x="13330581" y="3820655"/>
                  </a:lnTo>
                  <a:close/>
                </a:path>
                <a:path w="18304510" h="3823970">
                  <a:moveTo>
                    <a:pt x="13356476" y="3820655"/>
                  </a:moveTo>
                  <a:lnTo>
                    <a:pt x="13343535" y="3820655"/>
                  </a:lnTo>
                  <a:lnTo>
                    <a:pt x="13343535" y="3823893"/>
                  </a:lnTo>
                  <a:lnTo>
                    <a:pt x="13356476" y="3823893"/>
                  </a:lnTo>
                  <a:lnTo>
                    <a:pt x="13356476" y="3820655"/>
                  </a:lnTo>
                  <a:close/>
                </a:path>
                <a:path w="18304510" h="3823970">
                  <a:moveTo>
                    <a:pt x="13382358" y="3820655"/>
                  </a:moveTo>
                  <a:lnTo>
                    <a:pt x="13369417" y="3820655"/>
                  </a:lnTo>
                  <a:lnTo>
                    <a:pt x="13369417" y="3823893"/>
                  </a:lnTo>
                  <a:lnTo>
                    <a:pt x="13382358" y="3823893"/>
                  </a:lnTo>
                  <a:lnTo>
                    <a:pt x="13382358" y="3820655"/>
                  </a:lnTo>
                  <a:close/>
                </a:path>
                <a:path w="18304510" h="3823970">
                  <a:moveTo>
                    <a:pt x="13408254" y="3820655"/>
                  </a:moveTo>
                  <a:lnTo>
                    <a:pt x="13395312" y="3820655"/>
                  </a:lnTo>
                  <a:lnTo>
                    <a:pt x="13395312" y="3823893"/>
                  </a:lnTo>
                  <a:lnTo>
                    <a:pt x="13408254" y="3823893"/>
                  </a:lnTo>
                  <a:lnTo>
                    <a:pt x="13408254" y="3820655"/>
                  </a:lnTo>
                  <a:close/>
                </a:path>
                <a:path w="18304510" h="3823970">
                  <a:moveTo>
                    <a:pt x="13434149" y="3820655"/>
                  </a:moveTo>
                  <a:lnTo>
                    <a:pt x="13421195" y="3820655"/>
                  </a:lnTo>
                  <a:lnTo>
                    <a:pt x="13421195" y="3823893"/>
                  </a:lnTo>
                  <a:lnTo>
                    <a:pt x="13434149" y="3823893"/>
                  </a:lnTo>
                  <a:lnTo>
                    <a:pt x="13434149" y="3820655"/>
                  </a:lnTo>
                  <a:close/>
                </a:path>
                <a:path w="18304510" h="3823970">
                  <a:moveTo>
                    <a:pt x="13460032" y="3820655"/>
                  </a:moveTo>
                  <a:lnTo>
                    <a:pt x="13447090" y="3820655"/>
                  </a:lnTo>
                  <a:lnTo>
                    <a:pt x="13447090" y="3823893"/>
                  </a:lnTo>
                  <a:lnTo>
                    <a:pt x="13460032" y="3823893"/>
                  </a:lnTo>
                  <a:lnTo>
                    <a:pt x="13460032" y="3820655"/>
                  </a:lnTo>
                  <a:close/>
                </a:path>
                <a:path w="18304510" h="3823970">
                  <a:moveTo>
                    <a:pt x="13485914" y="3820655"/>
                  </a:moveTo>
                  <a:lnTo>
                    <a:pt x="13472973" y="3820655"/>
                  </a:lnTo>
                  <a:lnTo>
                    <a:pt x="13472973" y="3823893"/>
                  </a:lnTo>
                  <a:lnTo>
                    <a:pt x="13485914" y="3823893"/>
                  </a:lnTo>
                  <a:lnTo>
                    <a:pt x="13485914" y="3820655"/>
                  </a:lnTo>
                  <a:close/>
                </a:path>
                <a:path w="18304510" h="3823970">
                  <a:moveTo>
                    <a:pt x="13511810" y="3820655"/>
                  </a:moveTo>
                  <a:lnTo>
                    <a:pt x="13498868" y="3820655"/>
                  </a:lnTo>
                  <a:lnTo>
                    <a:pt x="13498868" y="3823893"/>
                  </a:lnTo>
                  <a:lnTo>
                    <a:pt x="13511810" y="3823893"/>
                  </a:lnTo>
                  <a:lnTo>
                    <a:pt x="13511810" y="3820655"/>
                  </a:lnTo>
                  <a:close/>
                </a:path>
                <a:path w="18304510" h="3823970">
                  <a:moveTo>
                    <a:pt x="13537705" y="3820655"/>
                  </a:moveTo>
                  <a:lnTo>
                    <a:pt x="13524764" y="3820655"/>
                  </a:lnTo>
                  <a:lnTo>
                    <a:pt x="13524764" y="3823893"/>
                  </a:lnTo>
                  <a:lnTo>
                    <a:pt x="13537705" y="3823893"/>
                  </a:lnTo>
                  <a:lnTo>
                    <a:pt x="13537705" y="3820655"/>
                  </a:lnTo>
                  <a:close/>
                </a:path>
                <a:path w="18304510" h="3823970">
                  <a:moveTo>
                    <a:pt x="13563587" y="3820655"/>
                  </a:moveTo>
                  <a:lnTo>
                    <a:pt x="13550646" y="3820655"/>
                  </a:lnTo>
                  <a:lnTo>
                    <a:pt x="13550646" y="3823893"/>
                  </a:lnTo>
                  <a:lnTo>
                    <a:pt x="13563587" y="3823893"/>
                  </a:lnTo>
                  <a:lnTo>
                    <a:pt x="13563587" y="3820655"/>
                  </a:lnTo>
                  <a:close/>
                </a:path>
                <a:path w="18304510" h="3823970">
                  <a:moveTo>
                    <a:pt x="13589483" y="3820655"/>
                  </a:moveTo>
                  <a:lnTo>
                    <a:pt x="13576541" y="3820655"/>
                  </a:lnTo>
                  <a:lnTo>
                    <a:pt x="13576541" y="3823893"/>
                  </a:lnTo>
                  <a:lnTo>
                    <a:pt x="13589483" y="3823893"/>
                  </a:lnTo>
                  <a:lnTo>
                    <a:pt x="13589483" y="3820655"/>
                  </a:lnTo>
                  <a:close/>
                </a:path>
                <a:path w="18304510" h="3823970">
                  <a:moveTo>
                    <a:pt x="13615378" y="3820655"/>
                  </a:moveTo>
                  <a:lnTo>
                    <a:pt x="13602424" y="3820655"/>
                  </a:lnTo>
                  <a:lnTo>
                    <a:pt x="13602424" y="3823893"/>
                  </a:lnTo>
                  <a:lnTo>
                    <a:pt x="13615378" y="3823893"/>
                  </a:lnTo>
                  <a:lnTo>
                    <a:pt x="13615378" y="3820655"/>
                  </a:lnTo>
                  <a:close/>
                </a:path>
                <a:path w="18304510" h="3823970">
                  <a:moveTo>
                    <a:pt x="13641261" y="3820655"/>
                  </a:moveTo>
                  <a:lnTo>
                    <a:pt x="13628319" y="3820655"/>
                  </a:lnTo>
                  <a:lnTo>
                    <a:pt x="13628319" y="3823893"/>
                  </a:lnTo>
                  <a:lnTo>
                    <a:pt x="13641261" y="3823893"/>
                  </a:lnTo>
                  <a:lnTo>
                    <a:pt x="13641261" y="3820655"/>
                  </a:lnTo>
                  <a:close/>
                </a:path>
                <a:path w="18304510" h="3823970">
                  <a:moveTo>
                    <a:pt x="13667143" y="3820655"/>
                  </a:moveTo>
                  <a:lnTo>
                    <a:pt x="13654202" y="3820655"/>
                  </a:lnTo>
                  <a:lnTo>
                    <a:pt x="13654202" y="3823893"/>
                  </a:lnTo>
                  <a:lnTo>
                    <a:pt x="13667143" y="3823893"/>
                  </a:lnTo>
                  <a:lnTo>
                    <a:pt x="13667143" y="3820655"/>
                  </a:lnTo>
                  <a:close/>
                </a:path>
                <a:path w="18304510" h="3823970">
                  <a:moveTo>
                    <a:pt x="13693039" y="3820655"/>
                  </a:moveTo>
                  <a:lnTo>
                    <a:pt x="13680097" y="3820655"/>
                  </a:lnTo>
                  <a:lnTo>
                    <a:pt x="13680097" y="3823893"/>
                  </a:lnTo>
                  <a:lnTo>
                    <a:pt x="13693039" y="3823893"/>
                  </a:lnTo>
                  <a:lnTo>
                    <a:pt x="13693039" y="3820655"/>
                  </a:lnTo>
                  <a:close/>
                </a:path>
                <a:path w="18304510" h="3823970">
                  <a:moveTo>
                    <a:pt x="13718921" y="3820655"/>
                  </a:moveTo>
                  <a:lnTo>
                    <a:pt x="13705980" y="3820655"/>
                  </a:lnTo>
                  <a:lnTo>
                    <a:pt x="13705980" y="3823893"/>
                  </a:lnTo>
                  <a:lnTo>
                    <a:pt x="13718921" y="3823893"/>
                  </a:lnTo>
                  <a:lnTo>
                    <a:pt x="13718921" y="3820655"/>
                  </a:lnTo>
                  <a:close/>
                </a:path>
                <a:path w="18304510" h="3823970">
                  <a:moveTo>
                    <a:pt x="13744816" y="3820655"/>
                  </a:moveTo>
                  <a:lnTo>
                    <a:pt x="13731875" y="3820655"/>
                  </a:lnTo>
                  <a:lnTo>
                    <a:pt x="13731875" y="3823893"/>
                  </a:lnTo>
                  <a:lnTo>
                    <a:pt x="13744816" y="3823893"/>
                  </a:lnTo>
                  <a:lnTo>
                    <a:pt x="13744816" y="3820655"/>
                  </a:lnTo>
                  <a:close/>
                </a:path>
                <a:path w="18304510" h="3823970">
                  <a:moveTo>
                    <a:pt x="13770712" y="3820655"/>
                  </a:moveTo>
                  <a:lnTo>
                    <a:pt x="13757770" y="3820655"/>
                  </a:lnTo>
                  <a:lnTo>
                    <a:pt x="13757770" y="3823893"/>
                  </a:lnTo>
                  <a:lnTo>
                    <a:pt x="13770712" y="3823893"/>
                  </a:lnTo>
                  <a:lnTo>
                    <a:pt x="13770712" y="3820655"/>
                  </a:lnTo>
                  <a:close/>
                </a:path>
                <a:path w="18304510" h="3823970">
                  <a:moveTo>
                    <a:pt x="13796607" y="3820655"/>
                  </a:moveTo>
                  <a:lnTo>
                    <a:pt x="13783653" y="3820655"/>
                  </a:lnTo>
                  <a:lnTo>
                    <a:pt x="13783653" y="3823893"/>
                  </a:lnTo>
                  <a:lnTo>
                    <a:pt x="13796607" y="3823893"/>
                  </a:lnTo>
                  <a:lnTo>
                    <a:pt x="13796607" y="3820655"/>
                  </a:lnTo>
                  <a:close/>
                </a:path>
                <a:path w="18304510" h="3823970">
                  <a:moveTo>
                    <a:pt x="13822490" y="3820655"/>
                  </a:moveTo>
                  <a:lnTo>
                    <a:pt x="13809548" y="3820655"/>
                  </a:lnTo>
                  <a:lnTo>
                    <a:pt x="13809548" y="3823893"/>
                  </a:lnTo>
                  <a:lnTo>
                    <a:pt x="13822490" y="3823893"/>
                  </a:lnTo>
                  <a:lnTo>
                    <a:pt x="13822490" y="3820655"/>
                  </a:lnTo>
                  <a:close/>
                </a:path>
                <a:path w="18304510" h="3823970">
                  <a:moveTo>
                    <a:pt x="13848385" y="3820655"/>
                  </a:moveTo>
                  <a:lnTo>
                    <a:pt x="13835431" y="3820655"/>
                  </a:lnTo>
                  <a:lnTo>
                    <a:pt x="13835431" y="3823893"/>
                  </a:lnTo>
                  <a:lnTo>
                    <a:pt x="13848385" y="3823893"/>
                  </a:lnTo>
                  <a:lnTo>
                    <a:pt x="13848385" y="3820655"/>
                  </a:lnTo>
                  <a:close/>
                </a:path>
                <a:path w="18304510" h="3823970">
                  <a:moveTo>
                    <a:pt x="13874268" y="3820655"/>
                  </a:moveTo>
                  <a:lnTo>
                    <a:pt x="13861326" y="3820655"/>
                  </a:lnTo>
                  <a:lnTo>
                    <a:pt x="13861326" y="3823893"/>
                  </a:lnTo>
                  <a:lnTo>
                    <a:pt x="13874268" y="3823893"/>
                  </a:lnTo>
                  <a:lnTo>
                    <a:pt x="13874268" y="3820655"/>
                  </a:lnTo>
                  <a:close/>
                </a:path>
                <a:path w="18304510" h="3823970">
                  <a:moveTo>
                    <a:pt x="13900163" y="3820655"/>
                  </a:moveTo>
                  <a:lnTo>
                    <a:pt x="13887222" y="3820655"/>
                  </a:lnTo>
                  <a:lnTo>
                    <a:pt x="13887222" y="3823893"/>
                  </a:lnTo>
                  <a:lnTo>
                    <a:pt x="13900163" y="3823893"/>
                  </a:lnTo>
                  <a:lnTo>
                    <a:pt x="13900163" y="3820655"/>
                  </a:lnTo>
                  <a:close/>
                </a:path>
                <a:path w="18304510" h="3823970">
                  <a:moveTo>
                    <a:pt x="13926045" y="3820655"/>
                  </a:moveTo>
                  <a:lnTo>
                    <a:pt x="13913104" y="3820655"/>
                  </a:lnTo>
                  <a:lnTo>
                    <a:pt x="13913104" y="3823893"/>
                  </a:lnTo>
                  <a:lnTo>
                    <a:pt x="13926045" y="3823893"/>
                  </a:lnTo>
                  <a:lnTo>
                    <a:pt x="13926045" y="3820655"/>
                  </a:lnTo>
                  <a:close/>
                </a:path>
                <a:path w="18304510" h="3823970">
                  <a:moveTo>
                    <a:pt x="13951941" y="3820655"/>
                  </a:moveTo>
                  <a:lnTo>
                    <a:pt x="13938999" y="3820655"/>
                  </a:lnTo>
                  <a:lnTo>
                    <a:pt x="13938999" y="3823893"/>
                  </a:lnTo>
                  <a:lnTo>
                    <a:pt x="13951941" y="3823893"/>
                  </a:lnTo>
                  <a:lnTo>
                    <a:pt x="13951941" y="3820655"/>
                  </a:lnTo>
                  <a:close/>
                </a:path>
                <a:path w="18304510" h="3823970">
                  <a:moveTo>
                    <a:pt x="13977836" y="3820655"/>
                  </a:moveTo>
                  <a:lnTo>
                    <a:pt x="13964882" y="3820655"/>
                  </a:lnTo>
                  <a:lnTo>
                    <a:pt x="13964882" y="3823893"/>
                  </a:lnTo>
                  <a:lnTo>
                    <a:pt x="13977836" y="3823893"/>
                  </a:lnTo>
                  <a:lnTo>
                    <a:pt x="13977836" y="3820655"/>
                  </a:lnTo>
                  <a:close/>
                </a:path>
                <a:path w="18304510" h="3823970">
                  <a:moveTo>
                    <a:pt x="14003719" y="3820655"/>
                  </a:moveTo>
                  <a:lnTo>
                    <a:pt x="13990777" y="3820655"/>
                  </a:lnTo>
                  <a:lnTo>
                    <a:pt x="13990777" y="3823893"/>
                  </a:lnTo>
                  <a:lnTo>
                    <a:pt x="14003719" y="3823893"/>
                  </a:lnTo>
                  <a:lnTo>
                    <a:pt x="14003719" y="3820655"/>
                  </a:lnTo>
                  <a:close/>
                </a:path>
                <a:path w="18304510" h="3823970">
                  <a:moveTo>
                    <a:pt x="14029614" y="3820655"/>
                  </a:moveTo>
                  <a:lnTo>
                    <a:pt x="14016660" y="3820655"/>
                  </a:lnTo>
                  <a:lnTo>
                    <a:pt x="14016660" y="3823893"/>
                  </a:lnTo>
                  <a:lnTo>
                    <a:pt x="14029614" y="3823893"/>
                  </a:lnTo>
                  <a:lnTo>
                    <a:pt x="14029614" y="3820655"/>
                  </a:lnTo>
                  <a:close/>
                </a:path>
                <a:path w="18304510" h="3823970">
                  <a:moveTo>
                    <a:pt x="14055497" y="3820655"/>
                  </a:moveTo>
                  <a:lnTo>
                    <a:pt x="14042555" y="3820655"/>
                  </a:lnTo>
                  <a:lnTo>
                    <a:pt x="14042555" y="3823893"/>
                  </a:lnTo>
                  <a:lnTo>
                    <a:pt x="14055497" y="3823893"/>
                  </a:lnTo>
                  <a:lnTo>
                    <a:pt x="14055497" y="3820655"/>
                  </a:lnTo>
                  <a:close/>
                </a:path>
                <a:path w="18304510" h="3823970">
                  <a:moveTo>
                    <a:pt x="14081392" y="3820655"/>
                  </a:moveTo>
                  <a:lnTo>
                    <a:pt x="14068451" y="3820655"/>
                  </a:lnTo>
                  <a:lnTo>
                    <a:pt x="14068451" y="3823893"/>
                  </a:lnTo>
                  <a:lnTo>
                    <a:pt x="14081392" y="3823893"/>
                  </a:lnTo>
                  <a:lnTo>
                    <a:pt x="14081392" y="3820655"/>
                  </a:lnTo>
                  <a:close/>
                </a:path>
                <a:path w="18304510" h="3823970">
                  <a:moveTo>
                    <a:pt x="14107274" y="3820655"/>
                  </a:moveTo>
                  <a:lnTo>
                    <a:pt x="14094333" y="3820655"/>
                  </a:lnTo>
                  <a:lnTo>
                    <a:pt x="14094333" y="3823893"/>
                  </a:lnTo>
                  <a:lnTo>
                    <a:pt x="14107274" y="3823893"/>
                  </a:lnTo>
                  <a:lnTo>
                    <a:pt x="14107274" y="3820655"/>
                  </a:lnTo>
                  <a:close/>
                </a:path>
                <a:path w="18304510" h="3823970">
                  <a:moveTo>
                    <a:pt x="14133170" y="3820655"/>
                  </a:moveTo>
                  <a:lnTo>
                    <a:pt x="14120228" y="3820655"/>
                  </a:lnTo>
                  <a:lnTo>
                    <a:pt x="14120228" y="3823893"/>
                  </a:lnTo>
                  <a:lnTo>
                    <a:pt x="14133170" y="3823893"/>
                  </a:lnTo>
                  <a:lnTo>
                    <a:pt x="14133170" y="3820655"/>
                  </a:lnTo>
                  <a:close/>
                </a:path>
                <a:path w="18304510" h="3823970">
                  <a:moveTo>
                    <a:pt x="14159065" y="3820655"/>
                  </a:moveTo>
                  <a:lnTo>
                    <a:pt x="14146111" y="3820655"/>
                  </a:lnTo>
                  <a:lnTo>
                    <a:pt x="14146111" y="3823893"/>
                  </a:lnTo>
                  <a:lnTo>
                    <a:pt x="14159065" y="3823893"/>
                  </a:lnTo>
                  <a:lnTo>
                    <a:pt x="14159065" y="3820655"/>
                  </a:lnTo>
                  <a:close/>
                </a:path>
                <a:path w="18304510" h="3823970">
                  <a:moveTo>
                    <a:pt x="14184948" y="3820655"/>
                  </a:moveTo>
                  <a:lnTo>
                    <a:pt x="14172006" y="3820655"/>
                  </a:lnTo>
                  <a:lnTo>
                    <a:pt x="14172006" y="3823893"/>
                  </a:lnTo>
                  <a:lnTo>
                    <a:pt x="14184948" y="3823893"/>
                  </a:lnTo>
                  <a:lnTo>
                    <a:pt x="14184948" y="3820655"/>
                  </a:lnTo>
                  <a:close/>
                </a:path>
                <a:path w="18304510" h="3823970">
                  <a:moveTo>
                    <a:pt x="14210843" y="3820655"/>
                  </a:moveTo>
                  <a:lnTo>
                    <a:pt x="14197889" y="3820655"/>
                  </a:lnTo>
                  <a:lnTo>
                    <a:pt x="14197889" y="3823893"/>
                  </a:lnTo>
                  <a:lnTo>
                    <a:pt x="14210843" y="3823893"/>
                  </a:lnTo>
                  <a:lnTo>
                    <a:pt x="14210843" y="3820655"/>
                  </a:lnTo>
                  <a:close/>
                </a:path>
                <a:path w="18304510" h="3823970">
                  <a:moveTo>
                    <a:pt x="14236726" y="3820655"/>
                  </a:moveTo>
                  <a:lnTo>
                    <a:pt x="14223784" y="3820655"/>
                  </a:lnTo>
                  <a:lnTo>
                    <a:pt x="14223784" y="3823893"/>
                  </a:lnTo>
                  <a:lnTo>
                    <a:pt x="14236726" y="3823893"/>
                  </a:lnTo>
                  <a:lnTo>
                    <a:pt x="14236726" y="3820655"/>
                  </a:lnTo>
                  <a:close/>
                </a:path>
                <a:path w="18304510" h="3823970">
                  <a:moveTo>
                    <a:pt x="14262621" y="3820655"/>
                  </a:moveTo>
                  <a:lnTo>
                    <a:pt x="14249680" y="3820655"/>
                  </a:lnTo>
                  <a:lnTo>
                    <a:pt x="14249680" y="3823893"/>
                  </a:lnTo>
                  <a:lnTo>
                    <a:pt x="14262621" y="3823893"/>
                  </a:lnTo>
                  <a:lnTo>
                    <a:pt x="14262621" y="3820655"/>
                  </a:lnTo>
                  <a:close/>
                </a:path>
                <a:path w="18304510" h="3823970">
                  <a:moveTo>
                    <a:pt x="14288503" y="3820655"/>
                  </a:moveTo>
                  <a:lnTo>
                    <a:pt x="14275562" y="3820655"/>
                  </a:lnTo>
                  <a:lnTo>
                    <a:pt x="14275562" y="3823893"/>
                  </a:lnTo>
                  <a:lnTo>
                    <a:pt x="14288503" y="3823893"/>
                  </a:lnTo>
                  <a:lnTo>
                    <a:pt x="14288503" y="3820655"/>
                  </a:lnTo>
                  <a:close/>
                </a:path>
                <a:path w="18304510" h="3823970">
                  <a:moveTo>
                    <a:pt x="14314399" y="3820655"/>
                  </a:moveTo>
                  <a:lnTo>
                    <a:pt x="14301457" y="3820655"/>
                  </a:lnTo>
                  <a:lnTo>
                    <a:pt x="14301457" y="3823893"/>
                  </a:lnTo>
                  <a:lnTo>
                    <a:pt x="14314399" y="3823893"/>
                  </a:lnTo>
                  <a:lnTo>
                    <a:pt x="14314399" y="3820655"/>
                  </a:lnTo>
                  <a:close/>
                </a:path>
                <a:path w="18304510" h="3823970">
                  <a:moveTo>
                    <a:pt x="14340294" y="3820655"/>
                  </a:moveTo>
                  <a:lnTo>
                    <a:pt x="14327340" y="3820655"/>
                  </a:lnTo>
                  <a:lnTo>
                    <a:pt x="14327340" y="3823893"/>
                  </a:lnTo>
                  <a:lnTo>
                    <a:pt x="14340294" y="3823893"/>
                  </a:lnTo>
                  <a:lnTo>
                    <a:pt x="14340294" y="3820655"/>
                  </a:lnTo>
                  <a:close/>
                </a:path>
                <a:path w="18304510" h="3823970">
                  <a:moveTo>
                    <a:pt x="14366177" y="3820655"/>
                  </a:moveTo>
                  <a:lnTo>
                    <a:pt x="14353235" y="3820655"/>
                  </a:lnTo>
                  <a:lnTo>
                    <a:pt x="14353235" y="3823893"/>
                  </a:lnTo>
                  <a:lnTo>
                    <a:pt x="14366177" y="3823893"/>
                  </a:lnTo>
                  <a:lnTo>
                    <a:pt x="14366177" y="3820655"/>
                  </a:lnTo>
                  <a:close/>
                </a:path>
                <a:path w="18304510" h="3823970">
                  <a:moveTo>
                    <a:pt x="14392072" y="3820655"/>
                  </a:moveTo>
                  <a:lnTo>
                    <a:pt x="14379118" y="3820655"/>
                  </a:lnTo>
                  <a:lnTo>
                    <a:pt x="14379118" y="3823893"/>
                  </a:lnTo>
                  <a:lnTo>
                    <a:pt x="14392072" y="3823893"/>
                  </a:lnTo>
                  <a:lnTo>
                    <a:pt x="14392072" y="3820655"/>
                  </a:lnTo>
                  <a:close/>
                </a:path>
                <a:path w="18304510" h="3823970">
                  <a:moveTo>
                    <a:pt x="14417955" y="3820655"/>
                  </a:moveTo>
                  <a:lnTo>
                    <a:pt x="14405013" y="3820655"/>
                  </a:lnTo>
                  <a:lnTo>
                    <a:pt x="14405013" y="3823893"/>
                  </a:lnTo>
                  <a:lnTo>
                    <a:pt x="14417955" y="3823893"/>
                  </a:lnTo>
                  <a:lnTo>
                    <a:pt x="14417955" y="3820655"/>
                  </a:lnTo>
                  <a:close/>
                </a:path>
                <a:path w="18304510" h="3823970">
                  <a:moveTo>
                    <a:pt x="14443850" y="3820655"/>
                  </a:moveTo>
                  <a:lnTo>
                    <a:pt x="14430909" y="3820655"/>
                  </a:lnTo>
                  <a:lnTo>
                    <a:pt x="14430909" y="3823893"/>
                  </a:lnTo>
                  <a:lnTo>
                    <a:pt x="14443850" y="3823893"/>
                  </a:lnTo>
                  <a:lnTo>
                    <a:pt x="14443850" y="3820655"/>
                  </a:lnTo>
                  <a:close/>
                </a:path>
                <a:path w="18304510" h="3823970">
                  <a:moveTo>
                    <a:pt x="14469745" y="3820655"/>
                  </a:moveTo>
                  <a:lnTo>
                    <a:pt x="14456804" y="3820655"/>
                  </a:lnTo>
                  <a:lnTo>
                    <a:pt x="14456804" y="3823893"/>
                  </a:lnTo>
                  <a:lnTo>
                    <a:pt x="14469745" y="3823893"/>
                  </a:lnTo>
                  <a:lnTo>
                    <a:pt x="14469745" y="3820655"/>
                  </a:lnTo>
                  <a:close/>
                </a:path>
                <a:path w="18304510" h="3823970">
                  <a:moveTo>
                    <a:pt x="14495628" y="3820655"/>
                  </a:moveTo>
                  <a:lnTo>
                    <a:pt x="14482686" y="3820655"/>
                  </a:lnTo>
                  <a:lnTo>
                    <a:pt x="14482686" y="3823893"/>
                  </a:lnTo>
                  <a:lnTo>
                    <a:pt x="14495628" y="3823893"/>
                  </a:lnTo>
                  <a:lnTo>
                    <a:pt x="14495628" y="3820655"/>
                  </a:lnTo>
                  <a:close/>
                </a:path>
                <a:path w="18304510" h="3823970">
                  <a:moveTo>
                    <a:pt x="14521523" y="3820655"/>
                  </a:moveTo>
                  <a:lnTo>
                    <a:pt x="14508582" y="3820655"/>
                  </a:lnTo>
                  <a:lnTo>
                    <a:pt x="14508582" y="3823893"/>
                  </a:lnTo>
                  <a:lnTo>
                    <a:pt x="14521523" y="3823893"/>
                  </a:lnTo>
                  <a:lnTo>
                    <a:pt x="14521523" y="3820655"/>
                  </a:lnTo>
                  <a:close/>
                </a:path>
                <a:path w="18304510" h="3823970">
                  <a:moveTo>
                    <a:pt x="14547406" y="3820655"/>
                  </a:moveTo>
                  <a:lnTo>
                    <a:pt x="14534464" y="3820655"/>
                  </a:lnTo>
                  <a:lnTo>
                    <a:pt x="14534464" y="3823893"/>
                  </a:lnTo>
                  <a:lnTo>
                    <a:pt x="14547406" y="3823893"/>
                  </a:lnTo>
                  <a:lnTo>
                    <a:pt x="14547406" y="3820655"/>
                  </a:lnTo>
                  <a:close/>
                </a:path>
                <a:path w="18304510" h="3823970">
                  <a:moveTo>
                    <a:pt x="14573301" y="3820655"/>
                  </a:moveTo>
                  <a:lnTo>
                    <a:pt x="14560347" y="3820655"/>
                  </a:lnTo>
                  <a:lnTo>
                    <a:pt x="14560347" y="3823893"/>
                  </a:lnTo>
                  <a:lnTo>
                    <a:pt x="14573301" y="3823893"/>
                  </a:lnTo>
                  <a:lnTo>
                    <a:pt x="14573301" y="3820655"/>
                  </a:lnTo>
                  <a:close/>
                </a:path>
                <a:path w="18304510" h="3823970">
                  <a:moveTo>
                    <a:pt x="14599184" y="3820655"/>
                  </a:moveTo>
                  <a:lnTo>
                    <a:pt x="14586242" y="3820655"/>
                  </a:lnTo>
                  <a:lnTo>
                    <a:pt x="14586242" y="3823893"/>
                  </a:lnTo>
                  <a:lnTo>
                    <a:pt x="14599184" y="3823893"/>
                  </a:lnTo>
                  <a:lnTo>
                    <a:pt x="14599184" y="3820655"/>
                  </a:lnTo>
                  <a:close/>
                </a:path>
                <a:path w="18304510" h="3823970">
                  <a:moveTo>
                    <a:pt x="14625079" y="3820655"/>
                  </a:moveTo>
                  <a:lnTo>
                    <a:pt x="14612138" y="3820655"/>
                  </a:lnTo>
                  <a:lnTo>
                    <a:pt x="14612138" y="3823893"/>
                  </a:lnTo>
                  <a:lnTo>
                    <a:pt x="14625079" y="3823893"/>
                  </a:lnTo>
                  <a:lnTo>
                    <a:pt x="14625079" y="3820655"/>
                  </a:lnTo>
                  <a:close/>
                </a:path>
                <a:path w="18304510" h="3823970">
                  <a:moveTo>
                    <a:pt x="14650974" y="3820655"/>
                  </a:moveTo>
                  <a:lnTo>
                    <a:pt x="14638033" y="3820655"/>
                  </a:lnTo>
                  <a:lnTo>
                    <a:pt x="14638033" y="3823893"/>
                  </a:lnTo>
                  <a:lnTo>
                    <a:pt x="14650974" y="3823893"/>
                  </a:lnTo>
                  <a:lnTo>
                    <a:pt x="14650974" y="3820655"/>
                  </a:lnTo>
                  <a:close/>
                </a:path>
                <a:path w="18304510" h="3823970">
                  <a:moveTo>
                    <a:pt x="14676857" y="3820655"/>
                  </a:moveTo>
                  <a:lnTo>
                    <a:pt x="14663915" y="3820655"/>
                  </a:lnTo>
                  <a:lnTo>
                    <a:pt x="14663915" y="3823893"/>
                  </a:lnTo>
                  <a:lnTo>
                    <a:pt x="14676857" y="3823893"/>
                  </a:lnTo>
                  <a:lnTo>
                    <a:pt x="14676857" y="3820655"/>
                  </a:lnTo>
                  <a:close/>
                </a:path>
                <a:path w="18304510" h="3823970">
                  <a:moveTo>
                    <a:pt x="14702752" y="3820655"/>
                  </a:moveTo>
                  <a:lnTo>
                    <a:pt x="14689811" y="3820655"/>
                  </a:lnTo>
                  <a:lnTo>
                    <a:pt x="14689811" y="3823893"/>
                  </a:lnTo>
                  <a:lnTo>
                    <a:pt x="14702752" y="3823893"/>
                  </a:lnTo>
                  <a:lnTo>
                    <a:pt x="14702752" y="3820655"/>
                  </a:lnTo>
                  <a:close/>
                </a:path>
                <a:path w="18304510" h="3823970">
                  <a:moveTo>
                    <a:pt x="14728635" y="3820655"/>
                  </a:moveTo>
                  <a:lnTo>
                    <a:pt x="14715693" y="3820655"/>
                  </a:lnTo>
                  <a:lnTo>
                    <a:pt x="14715693" y="3823893"/>
                  </a:lnTo>
                  <a:lnTo>
                    <a:pt x="14728635" y="3823893"/>
                  </a:lnTo>
                  <a:lnTo>
                    <a:pt x="14728635" y="3820655"/>
                  </a:lnTo>
                  <a:close/>
                </a:path>
                <a:path w="18304510" h="3823970">
                  <a:moveTo>
                    <a:pt x="14754530" y="3820655"/>
                  </a:moveTo>
                  <a:lnTo>
                    <a:pt x="14741589" y="3820655"/>
                  </a:lnTo>
                  <a:lnTo>
                    <a:pt x="14741589" y="3823893"/>
                  </a:lnTo>
                  <a:lnTo>
                    <a:pt x="14754530" y="3823893"/>
                  </a:lnTo>
                  <a:lnTo>
                    <a:pt x="14754530" y="3820655"/>
                  </a:lnTo>
                  <a:close/>
                </a:path>
                <a:path w="18304510" h="3823970">
                  <a:moveTo>
                    <a:pt x="14780413" y="3820655"/>
                  </a:moveTo>
                  <a:lnTo>
                    <a:pt x="14767471" y="3820655"/>
                  </a:lnTo>
                  <a:lnTo>
                    <a:pt x="14767471" y="3823893"/>
                  </a:lnTo>
                  <a:lnTo>
                    <a:pt x="14780413" y="3823893"/>
                  </a:lnTo>
                  <a:lnTo>
                    <a:pt x="14780413" y="3820655"/>
                  </a:lnTo>
                  <a:close/>
                </a:path>
                <a:path w="18304510" h="3823970">
                  <a:moveTo>
                    <a:pt x="14806308" y="3820655"/>
                  </a:moveTo>
                  <a:lnTo>
                    <a:pt x="14793367" y="3820655"/>
                  </a:lnTo>
                  <a:lnTo>
                    <a:pt x="14793367" y="3823893"/>
                  </a:lnTo>
                  <a:lnTo>
                    <a:pt x="14806308" y="3823893"/>
                  </a:lnTo>
                  <a:lnTo>
                    <a:pt x="14806308" y="3820655"/>
                  </a:lnTo>
                  <a:close/>
                </a:path>
                <a:path w="18304510" h="3823970">
                  <a:moveTo>
                    <a:pt x="14832191" y="3820655"/>
                  </a:moveTo>
                  <a:lnTo>
                    <a:pt x="14819249" y="3820655"/>
                  </a:lnTo>
                  <a:lnTo>
                    <a:pt x="14819249" y="3823893"/>
                  </a:lnTo>
                  <a:lnTo>
                    <a:pt x="14832191" y="3823893"/>
                  </a:lnTo>
                  <a:lnTo>
                    <a:pt x="14832191" y="3820655"/>
                  </a:lnTo>
                  <a:close/>
                </a:path>
                <a:path w="18304510" h="3823970">
                  <a:moveTo>
                    <a:pt x="14858086" y="3820655"/>
                  </a:moveTo>
                  <a:lnTo>
                    <a:pt x="14845145" y="3820655"/>
                  </a:lnTo>
                  <a:lnTo>
                    <a:pt x="14845145" y="3823893"/>
                  </a:lnTo>
                  <a:lnTo>
                    <a:pt x="14858086" y="3823893"/>
                  </a:lnTo>
                  <a:lnTo>
                    <a:pt x="14858086" y="3820655"/>
                  </a:lnTo>
                  <a:close/>
                </a:path>
                <a:path w="18304510" h="3823970">
                  <a:moveTo>
                    <a:pt x="14883981" y="3820655"/>
                  </a:moveTo>
                  <a:lnTo>
                    <a:pt x="14871040" y="3820655"/>
                  </a:lnTo>
                  <a:lnTo>
                    <a:pt x="14871040" y="3823893"/>
                  </a:lnTo>
                  <a:lnTo>
                    <a:pt x="14883981" y="3823893"/>
                  </a:lnTo>
                  <a:lnTo>
                    <a:pt x="14883981" y="3820655"/>
                  </a:lnTo>
                  <a:close/>
                </a:path>
                <a:path w="18304510" h="3823970">
                  <a:moveTo>
                    <a:pt x="14909864" y="3820655"/>
                  </a:moveTo>
                  <a:lnTo>
                    <a:pt x="14896922" y="3820655"/>
                  </a:lnTo>
                  <a:lnTo>
                    <a:pt x="14896922" y="3823893"/>
                  </a:lnTo>
                  <a:lnTo>
                    <a:pt x="14909864" y="3823893"/>
                  </a:lnTo>
                  <a:lnTo>
                    <a:pt x="14909864" y="3820655"/>
                  </a:lnTo>
                  <a:close/>
                </a:path>
                <a:path w="18304510" h="3823970">
                  <a:moveTo>
                    <a:pt x="14935759" y="3820655"/>
                  </a:moveTo>
                  <a:lnTo>
                    <a:pt x="14922818" y="3820655"/>
                  </a:lnTo>
                  <a:lnTo>
                    <a:pt x="14922818" y="3823893"/>
                  </a:lnTo>
                  <a:lnTo>
                    <a:pt x="14935759" y="3823893"/>
                  </a:lnTo>
                  <a:lnTo>
                    <a:pt x="14935759" y="3820655"/>
                  </a:lnTo>
                  <a:close/>
                </a:path>
                <a:path w="18304510" h="3823970">
                  <a:moveTo>
                    <a:pt x="14961642" y="3820655"/>
                  </a:moveTo>
                  <a:lnTo>
                    <a:pt x="14948700" y="3820655"/>
                  </a:lnTo>
                  <a:lnTo>
                    <a:pt x="14948700" y="3823893"/>
                  </a:lnTo>
                  <a:lnTo>
                    <a:pt x="14961642" y="3823893"/>
                  </a:lnTo>
                  <a:lnTo>
                    <a:pt x="14961642" y="3820655"/>
                  </a:lnTo>
                  <a:close/>
                </a:path>
                <a:path w="18304510" h="3823970">
                  <a:moveTo>
                    <a:pt x="14987537" y="3820655"/>
                  </a:moveTo>
                  <a:lnTo>
                    <a:pt x="14974596" y="3820655"/>
                  </a:lnTo>
                  <a:lnTo>
                    <a:pt x="14974596" y="3823893"/>
                  </a:lnTo>
                  <a:lnTo>
                    <a:pt x="14987537" y="3823893"/>
                  </a:lnTo>
                  <a:lnTo>
                    <a:pt x="14987537" y="3820655"/>
                  </a:lnTo>
                  <a:close/>
                </a:path>
                <a:path w="18304510" h="3823970">
                  <a:moveTo>
                    <a:pt x="15013432" y="3820655"/>
                  </a:moveTo>
                  <a:lnTo>
                    <a:pt x="15000491" y="3820655"/>
                  </a:lnTo>
                  <a:lnTo>
                    <a:pt x="15000491" y="3823893"/>
                  </a:lnTo>
                  <a:lnTo>
                    <a:pt x="15013432" y="3823893"/>
                  </a:lnTo>
                  <a:lnTo>
                    <a:pt x="15013432" y="3820655"/>
                  </a:lnTo>
                  <a:close/>
                </a:path>
                <a:path w="18304510" h="3823970">
                  <a:moveTo>
                    <a:pt x="15039315" y="3820655"/>
                  </a:moveTo>
                  <a:lnTo>
                    <a:pt x="15026374" y="3820655"/>
                  </a:lnTo>
                  <a:lnTo>
                    <a:pt x="15026374" y="3823893"/>
                  </a:lnTo>
                  <a:lnTo>
                    <a:pt x="15039315" y="3823893"/>
                  </a:lnTo>
                  <a:lnTo>
                    <a:pt x="15039315" y="3820655"/>
                  </a:lnTo>
                  <a:close/>
                </a:path>
                <a:path w="18304510" h="3823970">
                  <a:moveTo>
                    <a:pt x="15065210" y="3820655"/>
                  </a:moveTo>
                  <a:lnTo>
                    <a:pt x="15052269" y="3820655"/>
                  </a:lnTo>
                  <a:lnTo>
                    <a:pt x="15052269" y="3823893"/>
                  </a:lnTo>
                  <a:lnTo>
                    <a:pt x="15065210" y="3823893"/>
                  </a:lnTo>
                  <a:lnTo>
                    <a:pt x="15065210" y="3820655"/>
                  </a:lnTo>
                  <a:close/>
                </a:path>
                <a:path w="18304510" h="3823970">
                  <a:moveTo>
                    <a:pt x="15091093" y="3820655"/>
                  </a:moveTo>
                  <a:lnTo>
                    <a:pt x="15078151" y="3820655"/>
                  </a:lnTo>
                  <a:lnTo>
                    <a:pt x="15078151" y="3823893"/>
                  </a:lnTo>
                  <a:lnTo>
                    <a:pt x="15091093" y="3823893"/>
                  </a:lnTo>
                  <a:lnTo>
                    <a:pt x="15091093" y="3820655"/>
                  </a:lnTo>
                  <a:close/>
                </a:path>
                <a:path w="18304510" h="3823970">
                  <a:moveTo>
                    <a:pt x="15116988" y="3820655"/>
                  </a:moveTo>
                  <a:lnTo>
                    <a:pt x="15104047" y="3820655"/>
                  </a:lnTo>
                  <a:lnTo>
                    <a:pt x="15104047" y="3823893"/>
                  </a:lnTo>
                  <a:lnTo>
                    <a:pt x="15116988" y="3823893"/>
                  </a:lnTo>
                  <a:lnTo>
                    <a:pt x="15116988" y="3820655"/>
                  </a:lnTo>
                  <a:close/>
                </a:path>
                <a:path w="18304510" h="3823970">
                  <a:moveTo>
                    <a:pt x="15142871" y="3820655"/>
                  </a:moveTo>
                  <a:lnTo>
                    <a:pt x="15129929" y="3820655"/>
                  </a:lnTo>
                  <a:lnTo>
                    <a:pt x="15129929" y="3823893"/>
                  </a:lnTo>
                  <a:lnTo>
                    <a:pt x="15142871" y="3823893"/>
                  </a:lnTo>
                  <a:lnTo>
                    <a:pt x="15142871" y="3820655"/>
                  </a:lnTo>
                  <a:close/>
                </a:path>
                <a:path w="18304510" h="3823970">
                  <a:moveTo>
                    <a:pt x="15168766" y="3820655"/>
                  </a:moveTo>
                  <a:lnTo>
                    <a:pt x="15155825" y="3820655"/>
                  </a:lnTo>
                  <a:lnTo>
                    <a:pt x="15155825" y="3823893"/>
                  </a:lnTo>
                  <a:lnTo>
                    <a:pt x="15168766" y="3823893"/>
                  </a:lnTo>
                  <a:lnTo>
                    <a:pt x="15168766" y="3820655"/>
                  </a:lnTo>
                  <a:close/>
                </a:path>
                <a:path w="18304510" h="3823970">
                  <a:moveTo>
                    <a:pt x="15194661" y="3820655"/>
                  </a:moveTo>
                  <a:lnTo>
                    <a:pt x="15181720" y="3820655"/>
                  </a:lnTo>
                  <a:lnTo>
                    <a:pt x="15181720" y="3823893"/>
                  </a:lnTo>
                  <a:lnTo>
                    <a:pt x="15194661" y="3823893"/>
                  </a:lnTo>
                  <a:lnTo>
                    <a:pt x="15194661" y="3820655"/>
                  </a:lnTo>
                  <a:close/>
                </a:path>
                <a:path w="18304510" h="3823970">
                  <a:moveTo>
                    <a:pt x="15220544" y="3820655"/>
                  </a:moveTo>
                  <a:lnTo>
                    <a:pt x="15207603" y="3820655"/>
                  </a:lnTo>
                  <a:lnTo>
                    <a:pt x="15207603" y="3823893"/>
                  </a:lnTo>
                  <a:lnTo>
                    <a:pt x="15220544" y="3823893"/>
                  </a:lnTo>
                  <a:lnTo>
                    <a:pt x="15220544" y="3820655"/>
                  </a:lnTo>
                  <a:close/>
                </a:path>
                <a:path w="18304510" h="3823970">
                  <a:moveTo>
                    <a:pt x="15246439" y="3820655"/>
                  </a:moveTo>
                  <a:lnTo>
                    <a:pt x="15233498" y="3820655"/>
                  </a:lnTo>
                  <a:lnTo>
                    <a:pt x="15233498" y="3823893"/>
                  </a:lnTo>
                  <a:lnTo>
                    <a:pt x="15246439" y="3823893"/>
                  </a:lnTo>
                  <a:lnTo>
                    <a:pt x="15246439" y="3820655"/>
                  </a:lnTo>
                  <a:close/>
                </a:path>
                <a:path w="18304510" h="3823970">
                  <a:moveTo>
                    <a:pt x="15272322" y="3820655"/>
                  </a:moveTo>
                  <a:lnTo>
                    <a:pt x="15259380" y="3820655"/>
                  </a:lnTo>
                  <a:lnTo>
                    <a:pt x="15259380" y="3823893"/>
                  </a:lnTo>
                  <a:lnTo>
                    <a:pt x="15272322" y="3823893"/>
                  </a:lnTo>
                  <a:lnTo>
                    <a:pt x="15272322" y="3820655"/>
                  </a:lnTo>
                  <a:close/>
                </a:path>
                <a:path w="18304510" h="3823970">
                  <a:moveTo>
                    <a:pt x="15298217" y="3820655"/>
                  </a:moveTo>
                  <a:lnTo>
                    <a:pt x="15285276" y="3820655"/>
                  </a:lnTo>
                  <a:lnTo>
                    <a:pt x="15285276" y="3823893"/>
                  </a:lnTo>
                  <a:lnTo>
                    <a:pt x="15298217" y="3823893"/>
                  </a:lnTo>
                  <a:lnTo>
                    <a:pt x="15298217" y="3820655"/>
                  </a:lnTo>
                  <a:close/>
                </a:path>
                <a:path w="18304510" h="3823970">
                  <a:moveTo>
                    <a:pt x="15324100" y="3820655"/>
                  </a:moveTo>
                  <a:lnTo>
                    <a:pt x="15311158" y="3820655"/>
                  </a:lnTo>
                  <a:lnTo>
                    <a:pt x="15311158" y="3823893"/>
                  </a:lnTo>
                  <a:lnTo>
                    <a:pt x="15324100" y="3823893"/>
                  </a:lnTo>
                  <a:lnTo>
                    <a:pt x="15324100" y="3820655"/>
                  </a:lnTo>
                  <a:close/>
                </a:path>
                <a:path w="18304510" h="3823970">
                  <a:moveTo>
                    <a:pt x="15349995" y="3820655"/>
                  </a:moveTo>
                  <a:lnTo>
                    <a:pt x="15337054" y="3820655"/>
                  </a:lnTo>
                  <a:lnTo>
                    <a:pt x="15337054" y="3823893"/>
                  </a:lnTo>
                  <a:lnTo>
                    <a:pt x="15349995" y="3823893"/>
                  </a:lnTo>
                  <a:lnTo>
                    <a:pt x="15349995" y="3820655"/>
                  </a:lnTo>
                  <a:close/>
                </a:path>
                <a:path w="18304510" h="3823970">
                  <a:moveTo>
                    <a:pt x="15375890" y="3820655"/>
                  </a:moveTo>
                  <a:lnTo>
                    <a:pt x="15362949" y="3820655"/>
                  </a:lnTo>
                  <a:lnTo>
                    <a:pt x="15362949" y="3823893"/>
                  </a:lnTo>
                  <a:lnTo>
                    <a:pt x="15375890" y="3823893"/>
                  </a:lnTo>
                  <a:lnTo>
                    <a:pt x="15375890" y="3820655"/>
                  </a:lnTo>
                  <a:close/>
                </a:path>
                <a:path w="18304510" h="3823970">
                  <a:moveTo>
                    <a:pt x="15401773" y="3820655"/>
                  </a:moveTo>
                  <a:lnTo>
                    <a:pt x="15388832" y="3820655"/>
                  </a:lnTo>
                  <a:lnTo>
                    <a:pt x="15388832" y="3823893"/>
                  </a:lnTo>
                  <a:lnTo>
                    <a:pt x="15401773" y="3823893"/>
                  </a:lnTo>
                  <a:lnTo>
                    <a:pt x="15401773" y="3820655"/>
                  </a:lnTo>
                  <a:close/>
                </a:path>
                <a:path w="18304510" h="3823970">
                  <a:moveTo>
                    <a:pt x="15427668" y="3820655"/>
                  </a:moveTo>
                  <a:lnTo>
                    <a:pt x="15414727" y="3820655"/>
                  </a:lnTo>
                  <a:lnTo>
                    <a:pt x="15414727" y="3823893"/>
                  </a:lnTo>
                  <a:lnTo>
                    <a:pt x="15427668" y="3823893"/>
                  </a:lnTo>
                  <a:lnTo>
                    <a:pt x="15427668" y="3820655"/>
                  </a:lnTo>
                  <a:close/>
                </a:path>
                <a:path w="18304510" h="3823970">
                  <a:moveTo>
                    <a:pt x="15453551" y="3820655"/>
                  </a:moveTo>
                  <a:lnTo>
                    <a:pt x="15440609" y="3820655"/>
                  </a:lnTo>
                  <a:lnTo>
                    <a:pt x="15440609" y="3823893"/>
                  </a:lnTo>
                  <a:lnTo>
                    <a:pt x="15453551" y="3823893"/>
                  </a:lnTo>
                  <a:lnTo>
                    <a:pt x="15453551" y="3820655"/>
                  </a:lnTo>
                  <a:close/>
                </a:path>
                <a:path w="18304510" h="3823970">
                  <a:moveTo>
                    <a:pt x="15479446" y="3820655"/>
                  </a:moveTo>
                  <a:lnTo>
                    <a:pt x="15466505" y="3820655"/>
                  </a:lnTo>
                  <a:lnTo>
                    <a:pt x="15466505" y="3823893"/>
                  </a:lnTo>
                  <a:lnTo>
                    <a:pt x="15479446" y="3823893"/>
                  </a:lnTo>
                  <a:lnTo>
                    <a:pt x="15479446" y="3820655"/>
                  </a:lnTo>
                  <a:close/>
                </a:path>
                <a:path w="18304510" h="3823970">
                  <a:moveTo>
                    <a:pt x="15505329" y="3820655"/>
                  </a:moveTo>
                  <a:lnTo>
                    <a:pt x="15492387" y="3820655"/>
                  </a:lnTo>
                  <a:lnTo>
                    <a:pt x="15492387" y="3823893"/>
                  </a:lnTo>
                  <a:lnTo>
                    <a:pt x="15505329" y="3823893"/>
                  </a:lnTo>
                  <a:lnTo>
                    <a:pt x="15505329" y="3820655"/>
                  </a:lnTo>
                  <a:close/>
                </a:path>
                <a:path w="18304510" h="3823970">
                  <a:moveTo>
                    <a:pt x="15531224" y="3820655"/>
                  </a:moveTo>
                  <a:lnTo>
                    <a:pt x="15518283" y="3820655"/>
                  </a:lnTo>
                  <a:lnTo>
                    <a:pt x="15518283" y="3823893"/>
                  </a:lnTo>
                  <a:lnTo>
                    <a:pt x="15531224" y="3823893"/>
                  </a:lnTo>
                  <a:lnTo>
                    <a:pt x="15531224" y="3820655"/>
                  </a:lnTo>
                  <a:close/>
                </a:path>
                <a:path w="18304510" h="3823970">
                  <a:moveTo>
                    <a:pt x="15557119" y="3820655"/>
                  </a:moveTo>
                  <a:lnTo>
                    <a:pt x="15544178" y="3820655"/>
                  </a:lnTo>
                  <a:lnTo>
                    <a:pt x="15544178" y="3823893"/>
                  </a:lnTo>
                  <a:lnTo>
                    <a:pt x="15557119" y="3823893"/>
                  </a:lnTo>
                  <a:lnTo>
                    <a:pt x="15557119" y="3820655"/>
                  </a:lnTo>
                  <a:close/>
                </a:path>
                <a:path w="18304510" h="3823970">
                  <a:moveTo>
                    <a:pt x="15583002" y="3820655"/>
                  </a:moveTo>
                  <a:lnTo>
                    <a:pt x="15570061" y="3820655"/>
                  </a:lnTo>
                  <a:lnTo>
                    <a:pt x="15570061" y="3823893"/>
                  </a:lnTo>
                  <a:lnTo>
                    <a:pt x="15583002" y="3823893"/>
                  </a:lnTo>
                  <a:lnTo>
                    <a:pt x="15583002" y="3820655"/>
                  </a:lnTo>
                  <a:close/>
                </a:path>
                <a:path w="18304510" h="3823970">
                  <a:moveTo>
                    <a:pt x="15608897" y="3820655"/>
                  </a:moveTo>
                  <a:lnTo>
                    <a:pt x="15595956" y="3820655"/>
                  </a:lnTo>
                  <a:lnTo>
                    <a:pt x="15595956" y="3823893"/>
                  </a:lnTo>
                  <a:lnTo>
                    <a:pt x="15608897" y="3823893"/>
                  </a:lnTo>
                  <a:lnTo>
                    <a:pt x="15608897" y="3820655"/>
                  </a:lnTo>
                  <a:close/>
                </a:path>
                <a:path w="18304510" h="3823970">
                  <a:moveTo>
                    <a:pt x="15634780" y="3820655"/>
                  </a:moveTo>
                  <a:lnTo>
                    <a:pt x="15621838" y="3820655"/>
                  </a:lnTo>
                  <a:lnTo>
                    <a:pt x="15621838" y="3823893"/>
                  </a:lnTo>
                  <a:lnTo>
                    <a:pt x="15634780" y="3823893"/>
                  </a:lnTo>
                  <a:lnTo>
                    <a:pt x="15634780" y="3820655"/>
                  </a:lnTo>
                  <a:close/>
                </a:path>
                <a:path w="18304510" h="3823970">
                  <a:moveTo>
                    <a:pt x="15660675" y="3820655"/>
                  </a:moveTo>
                  <a:lnTo>
                    <a:pt x="15647734" y="3820655"/>
                  </a:lnTo>
                  <a:lnTo>
                    <a:pt x="15647734" y="3823893"/>
                  </a:lnTo>
                  <a:lnTo>
                    <a:pt x="15660675" y="3823893"/>
                  </a:lnTo>
                  <a:lnTo>
                    <a:pt x="15660675" y="3820655"/>
                  </a:lnTo>
                  <a:close/>
                </a:path>
                <a:path w="18304510" h="3823970">
                  <a:moveTo>
                    <a:pt x="15686570" y="3820655"/>
                  </a:moveTo>
                  <a:lnTo>
                    <a:pt x="15673616" y="3820655"/>
                  </a:lnTo>
                  <a:lnTo>
                    <a:pt x="15673616" y="3823893"/>
                  </a:lnTo>
                  <a:lnTo>
                    <a:pt x="15686570" y="3823893"/>
                  </a:lnTo>
                  <a:lnTo>
                    <a:pt x="15686570" y="3820655"/>
                  </a:lnTo>
                  <a:close/>
                </a:path>
                <a:path w="18304510" h="3823970">
                  <a:moveTo>
                    <a:pt x="15712453" y="3820655"/>
                  </a:moveTo>
                  <a:lnTo>
                    <a:pt x="15699512" y="3820655"/>
                  </a:lnTo>
                  <a:lnTo>
                    <a:pt x="15699512" y="3823893"/>
                  </a:lnTo>
                  <a:lnTo>
                    <a:pt x="15712453" y="3823893"/>
                  </a:lnTo>
                  <a:lnTo>
                    <a:pt x="15712453" y="3820655"/>
                  </a:lnTo>
                  <a:close/>
                </a:path>
                <a:path w="18304510" h="3823970">
                  <a:moveTo>
                    <a:pt x="15738348" y="3820655"/>
                  </a:moveTo>
                  <a:lnTo>
                    <a:pt x="15725407" y="3820655"/>
                  </a:lnTo>
                  <a:lnTo>
                    <a:pt x="15725407" y="3823893"/>
                  </a:lnTo>
                  <a:lnTo>
                    <a:pt x="15738348" y="3823893"/>
                  </a:lnTo>
                  <a:lnTo>
                    <a:pt x="15738348" y="3820655"/>
                  </a:lnTo>
                  <a:close/>
                </a:path>
                <a:path w="18304510" h="3823970">
                  <a:moveTo>
                    <a:pt x="15764231" y="3820655"/>
                  </a:moveTo>
                  <a:lnTo>
                    <a:pt x="15751290" y="3820655"/>
                  </a:lnTo>
                  <a:lnTo>
                    <a:pt x="15751290" y="3823893"/>
                  </a:lnTo>
                  <a:lnTo>
                    <a:pt x="15764231" y="3823893"/>
                  </a:lnTo>
                  <a:lnTo>
                    <a:pt x="15764231" y="3820655"/>
                  </a:lnTo>
                  <a:close/>
                </a:path>
                <a:path w="18304510" h="3823970">
                  <a:moveTo>
                    <a:pt x="15790126" y="3820655"/>
                  </a:moveTo>
                  <a:lnTo>
                    <a:pt x="15777185" y="3820655"/>
                  </a:lnTo>
                  <a:lnTo>
                    <a:pt x="15777185" y="3823893"/>
                  </a:lnTo>
                  <a:lnTo>
                    <a:pt x="15790126" y="3823893"/>
                  </a:lnTo>
                  <a:lnTo>
                    <a:pt x="15790126" y="3820655"/>
                  </a:lnTo>
                  <a:close/>
                </a:path>
                <a:path w="18304510" h="3823970">
                  <a:moveTo>
                    <a:pt x="15816009" y="3820655"/>
                  </a:moveTo>
                  <a:lnTo>
                    <a:pt x="15803067" y="3820655"/>
                  </a:lnTo>
                  <a:lnTo>
                    <a:pt x="15803067" y="3823893"/>
                  </a:lnTo>
                  <a:lnTo>
                    <a:pt x="15816009" y="3823893"/>
                  </a:lnTo>
                  <a:lnTo>
                    <a:pt x="15816009" y="3820655"/>
                  </a:lnTo>
                  <a:close/>
                </a:path>
                <a:path w="18304510" h="3823970">
                  <a:moveTo>
                    <a:pt x="15841904" y="3820655"/>
                  </a:moveTo>
                  <a:lnTo>
                    <a:pt x="15828963" y="3820655"/>
                  </a:lnTo>
                  <a:lnTo>
                    <a:pt x="15828963" y="3823893"/>
                  </a:lnTo>
                  <a:lnTo>
                    <a:pt x="15841904" y="3823893"/>
                  </a:lnTo>
                  <a:lnTo>
                    <a:pt x="15841904" y="3820655"/>
                  </a:lnTo>
                  <a:close/>
                </a:path>
                <a:path w="18304510" h="3823970">
                  <a:moveTo>
                    <a:pt x="15867799" y="3820655"/>
                  </a:moveTo>
                  <a:lnTo>
                    <a:pt x="15854858" y="3820655"/>
                  </a:lnTo>
                  <a:lnTo>
                    <a:pt x="15854858" y="3823893"/>
                  </a:lnTo>
                  <a:lnTo>
                    <a:pt x="15867799" y="3823893"/>
                  </a:lnTo>
                  <a:lnTo>
                    <a:pt x="15867799" y="3820655"/>
                  </a:lnTo>
                  <a:close/>
                </a:path>
                <a:path w="18304510" h="3823970">
                  <a:moveTo>
                    <a:pt x="15893682" y="3820655"/>
                  </a:moveTo>
                  <a:lnTo>
                    <a:pt x="15880741" y="3820655"/>
                  </a:lnTo>
                  <a:lnTo>
                    <a:pt x="15880741" y="3823893"/>
                  </a:lnTo>
                  <a:lnTo>
                    <a:pt x="15893682" y="3823893"/>
                  </a:lnTo>
                  <a:lnTo>
                    <a:pt x="15893682" y="3820655"/>
                  </a:lnTo>
                  <a:close/>
                </a:path>
                <a:path w="18304510" h="3823970">
                  <a:moveTo>
                    <a:pt x="15919577" y="3820655"/>
                  </a:moveTo>
                  <a:lnTo>
                    <a:pt x="15906636" y="3820655"/>
                  </a:lnTo>
                  <a:lnTo>
                    <a:pt x="15906636" y="3823893"/>
                  </a:lnTo>
                  <a:lnTo>
                    <a:pt x="15919577" y="3823893"/>
                  </a:lnTo>
                  <a:lnTo>
                    <a:pt x="15919577" y="3820655"/>
                  </a:lnTo>
                  <a:close/>
                </a:path>
                <a:path w="18304510" h="3823970">
                  <a:moveTo>
                    <a:pt x="15945473" y="3820655"/>
                  </a:moveTo>
                  <a:lnTo>
                    <a:pt x="15932519" y="3820655"/>
                  </a:lnTo>
                  <a:lnTo>
                    <a:pt x="15932519" y="3823893"/>
                  </a:lnTo>
                  <a:lnTo>
                    <a:pt x="15945473" y="3823893"/>
                  </a:lnTo>
                  <a:lnTo>
                    <a:pt x="15945473" y="3820655"/>
                  </a:lnTo>
                  <a:close/>
                </a:path>
                <a:path w="18304510" h="3823970">
                  <a:moveTo>
                    <a:pt x="15971355" y="3820655"/>
                  </a:moveTo>
                  <a:lnTo>
                    <a:pt x="15958414" y="3820655"/>
                  </a:lnTo>
                  <a:lnTo>
                    <a:pt x="15958414" y="3823893"/>
                  </a:lnTo>
                  <a:lnTo>
                    <a:pt x="15971355" y="3823893"/>
                  </a:lnTo>
                  <a:lnTo>
                    <a:pt x="15971355" y="3820655"/>
                  </a:lnTo>
                  <a:close/>
                </a:path>
                <a:path w="18304510" h="3823970">
                  <a:moveTo>
                    <a:pt x="15997238" y="3820655"/>
                  </a:moveTo>
                  <a:lnTo>
                    <a:pt x="15984296" y="3820655"/>
                  </a:lnTo>
                  <a:lnTo>
                    <a:pt x="15984296" y="3823893"/>
                  </a:lnTo>
                  <a:lnTo>
                    <a:pt x="15997238" y="3823893"/>
                  </a:lnTo>
                  <a:lnTo>
                    <a:pt x="15997238" y="3820655"/>
                  </a:lnTo>
                  <a:close/>
                </a:path>
                <a:path w="18304510" h="3823970">
                  <a:moveTo>
                    <a:pt x="16023133" y="3820655"/>
                  </a:moveTo>
                  <a:lnTo>
                    <a:pt x="16010192" y="3820655"/>
                  </a:lnTo>
                  <a:lnTo>
                    <a:pt x="16010192" y="3823893"/>
                  </a:lnTo>
                  <a:lnTo>
                    <a:pt x="16023133" y="3823893"/>
                  </a:lnTo>
                  <a:lnTo>
                    <a:pt x="16023133" y="3820655"/>
                  </a:lnTo>
                  <a:close/>
                </a:path>
                <a:path w="18304510" h="3823970">
                  <a:moveTo>
                    <a:pt x="16049028" y="3820655"/>
                  </a:moveTo>
                  <a:lnTo>
                    <a:pt x="16036087" y="3820655"/>
                  </a:lnTo>
                  <a:lnTo>
                    <a:pt x="16036087" y="3823893"/>
                  </a:lnTo>
                  <a:lnTo>
                    <a:pt x="16049028" y="3823893"/>
                  </a:lnTo>
                  <a:lnTo>
                    <a:pt x="16049028" y="3820655"/>
                  </a:lnTo>
                  <a:close/>
                </a:path>
                <a:path w="18304510" h="3823970">
                  <a:moveTo>
                    <a:pt x="16074924" y="3820655"/>
                  </a:moveTo>
                  <a:lnTo>
                    <a:pt x="16061970" y="3820655"/>
                  </a:lnTo>
                  <a:lnTo>
                    <a:pt x="16061970" y="3823893"/>
                  </a:lnTo>
                  <a:lnTo>
                    <a:pt x="16074924" y="3823893"/>
                  </a:lnTo>
                  <a:lnTo>
                    <a:pt x="16074924" y="3820655"/>
                  </a:lnTo>
                  <a:close/>
                </a:path>
                <a:path w="18304510" h="3823970">
                  <a:moveTo>
                    <a:pt x="16100806" y="3820655"/>
                  </a:moveTo>
                  <a:lnTo>
                    <a:pt x="16087865" y="3820655"/>
                  </a:lnTo>
                  <a:lnTo>
                    <a:pt x="16087865" y="3823893"/>
                  </a:lnTo>
                  <a:lnTo>
                    <a:pt x="16100806" y="3823893"/>
                  </a:lnTo>
                  <a:lnTo>
                    <a:pt x="16100806" y="3820655"/>
                  </a:lnTo>
                  <a:close/>
                </a:path>
                <a:path w="18304510" h="3823970">
                  <a:moveTo>
                    <a:pt x="16126702" y="3820655"/>
                  </a:moveTo>
                  <a:lnTo>
                    <a:pt x="16113748" y="3820655"/>
                  </a:lnTo>
                  <a:lnTo>
                    <a:pt x="16113748" y="3823893"/>
                  </a:lnTo>
                  <a:lnTo>
                    <a:pt x="16126702" y="3823893"/>
                  </a:lnTo>
                  <a:lnTo>
                    <a:pt x="16126702" y="3820655"/>
                  </a:lnTo>
                  <a:close/>
                </a:path>
                <a:path w="18304510" h="3823970">
                  <a:moveTo>
                    <a:pt x="16152584" y="3820655"/>
                  </a:moveTo>
                  <a:lnTo>
                    <a:pt x="16139643" y="3820655"/>
                  </a:lnTo>
                  <a:lnTo>
                    <a:pt x="16139643" y="3823893"/>
                  </a:lnTo>
                  <a:lnTo>
                    <a:pt x="16152584" y="3823893"/>
                  </a:lnTo>
                  <a:lnTo>
                    <a:pt x="16152584" y="3820655"/>
                  </a:lnTo>
                  <a:close/>
                </a:path>
                <a:path w="18304510" h="3823970">
                  <a:moveTo>
                    <a:pt x="16178467" y="3820655"/>
                  </a:moveTo>
                  <a:lnTo>
                    <a:pt x="16165525" y="3820655"/>
                  </a:lnTo>
                  <a:lnTo>
                    <a:pt x="16165525" y="3823893"/>
                  </a:lnTo>
                  <a:lnTo>
                    <a:pt x="16178467" y="3823893"/>
                  </a:lnTo>
                  <a:lnTo>
                    <a:pt x="16178467" y="3820655"/>
                  </a:lnTo>
                  <a:close/>
                </a:path>
                <a:path w="18304510" h="3823970">
                  <a:moveTo>
                    <a:pt x="16204362" y="3820655"/>
                  </a:moveTo>
                  <a:lnTo>
                    <a:pt x="16191421" y="3820655"/>
                  </a:lnTo>
                  <a:lnTo>
                    <a:pt x="16191421" y="3823893"/>
                  </a:lnTo>
                  <a:lnTo>
                    <a:pt x="16204362" y="3823893"/>
                  </a:lnTo>
                  <a:lnTo>
                    <a:pt x="16204362" y="3820655"/>
                  </a:lnTo>
                  <a:close/>
                </a:path>
                <a:path w="18304510" h="3823970">
                  <a:moveTo>
                    <a:pt x="16230257" y="3820655"/>
                  </a:moveTo>
                  <a:lnTo>
                    <a:pt x="16217316" y="3820655"/>
                  </a:lnTo>
                  <a:lnTo>
                    <a:pt x="16217316" y="3823893"/>
                  </a:lnTo>
                  <a:lnTo>
                    <a:pt x="16230257" y="3823893"/>
                  </a:lnTo>
                  <a:lnTo>
                    <a:pt x="16230257" y="3820655"/>
                  </a:lnTo>
                  <a:close/>
                </a:path>
                <a:path w="18304510" h="3823970">
                  <a:moveTo>
                    <a:pt x="16256140" y="3820655"/>
                  </a:moveTo>
                  <a:lnTo>
                    <a:pt x="16243199" y="3820655"/>
                  </a:lnTo>
                  <a:lnTo>
                    <a:pt x="16243199" y="3823893"/>
                  </a:lnTo>
                  <a:lnTo>
                    <a:pt x="16256140" y="3823893"/>
                  </a:lnTo>
                  <a:lnTo>
                    <a:pt x="16256140" y="3820655"/>
                  </a:lnTo>
                  <a:close/>
                </a:path>
                <a:path w="18304510" h="3823970">
                  <a:moveTo>
                    <a:pt x="16282035" y="3820655"/>
                  </a:moveTo>
                  <a:lnTo>
                    <a:pt x="16269094" y="3820655"/>
                  </a:lnTo>
                  <a:lnTo>
                    <a:pt x="16269094" y="3823893"/>
                  </a:lnTo>
                  <a:lnTo>
                    <a:pt x="16282035" y="3823893"/>
                  </a:lnTo>
                  <a:lnTo>
                    <a:pt x="16282035" y="3820655"/>
                  </a:lnTo>
                  <a:close/>
                </a:path>
                <a:path w="18304510" h="3823970">
                  <a:moveTo>
                    <a:pt x="16307931" y="3820655"/>
                  </a:moveTo>
                  <a:lnTo>
                    <a:pt x="16294977" y="3820655"/>
                  </a:lnTo>
                  <a:lnTo>
                    <a:pt x="16294977" y="3823893"/>
                  </a:lnTo>
                  <a:lnTo>
                    <a:pt x="16307931" y="3823893"/>
                  </a:lnTo>
                  <a:lnTo>
                    <a:pt x="16307931" y="3820655"/>
                  </a:lnTo>
                  <a:close/>
                </a:path>
                <a:path w="18304510" h="3823970">
                  <a:moveTo>
                    <a:pt x="16333813" y="3820655"/>
                  </a:moveTo>
                  <a:lnTo>
                    <a:pt x="16320872" y="3820655"/>
                  </a:lnTo>
                  <a:lnTo>
                    <a:pt x="16320872" y="3823893"/>
                  </a:lnTo>
                  <a:lnTo>
                    <a:pt x="16333813" y="3823893"/>
                  </a:lnTo>
                  <a:lnTo>
                    <a:pt x="16333813" y="3820655"/>
                  </a:lnTo>
                  <a:close/>
                </a:path>
                <a:path w="18304510" h="3823970">
                  <a:moveTo>
                    <a:pt x="16359696" y="3820655"/>
                  </a:moveTo>
                  <a:lnTo>
                    <a:pt x="16346754" y="3820655"/>
                  </a:lnTo>
                  <a:lnTo>
                    <a:pt x="16346754" y="3823893"/>
                  </a:lnTo>
                  <a:lnTo>
                    <a:pt x="16359696" y="3823893"/>
                  </a:lnTo>
                  <a:lnTo>
                    <a:pt x="16359696" y="3820655"/>
                  </a:lnTo>
                  <a:close/>
                </a:path>
                <a:path w="18304510" h="3823970">
                  <a:moveTo>
                    <a:pt x="16385591" y="3820655"/>
                  </a:moveTo>
                  <a:lnTo>
                    <a:pt x="16372650" y="3820655"/>
                  </a:lnTo>
                  <a:lnTo>
                    <a:pt x="16372650" y="3823893"/>
                  </a:lnTo>
                  <a:lnTo>
                    <a:pt x="16385591" y="3823893"/>
                  </a:lnTo>
                  <a:lnTo>
                    <a:pt x="16385591" y="3820655"/>
                  </a:lnTo>
                  <a:close/>
                </a:path>
                <a:path w="18304510" h="3823970">
                  <a:moveTo>
                    <a:pt x="16411474" y="3820655"/>
                  </a:moveTo>
                  <a:lnTo>
                    <a:pt x="16398532" y="3820655"/>
                  </a:lnTo>
                  <a:lnTo>
                    <a:pt x="16398532" y="3823893"/>
                  </a:lnTo>
                  <a:lnTo>
                    <a:pt x="16411474" y="3823893"/>
                  </a:lnTo>
                  <a:lnTo>
                    <a:pt x="16411474" y="3820655"/>
                  </a:lnTo>
                  <a:close/>
                </a:path>
                <a:path w="18304510" h="3823970">
                  <a:moveTo>
                    <a:pt x="16437369" y="3820655"/>
                  </a:moveTo>
                  <a:lnTo>
                    <a:pt x="16424428" y="3820655"/>
                  </a:lnTo>
                  <a:lnTo>
                    <a:pt x="16424428" y="3823893"/>
                  </a:lnTo>
                  <a:lnTo>
                    <a:pt x="16437369" y="3823893"/>
                  </a:lnTo>
                  <a:lnTo>
                    <a:pt x="16437369" y="3820655"/>
                  </a:lnTo>
                  <a:close/>
                </a:path>
                <a:path w="18304510" h="3823970">
                  <a:moveTo>
                    <a:pt x="16463264" y="3820655"/>
                  </a:moveTo>
                  <a:lnTo>
                    <a:pt x="16450323" y="3820655"/>
                  </a:lnTo>
                  <a:lnTo>
                    <a:pt x="16450323" y="3823893"/>
                  </a:lnTo>
                  <a:lnTo>
                    <a:pt x="16463264" y="3823893"/>
                  </a:lnTo>
                  <a:lnTo>
                    <a:pt x="16463264" y="3820655"/>
                  </a:lnTo>
                  <a:close/>
                </a:path>
                <a:path w="18304510" h="3823970">
                  <a:moveTo>
                    <a:pt x="16489160" y="3820655"/>
                  </a:moveTo>
                  <a:lnTo>
                    <a:pt x="16476206" y="3820655"/>
                  </a:lnTo>
                  <a:lnTo>
                    <a:pt x="16476206" y="3823893"/>
                  </a:lnTo>
                  <a:lnTo>
                    <a:pt x="16489160" y="3823893"/>
                  </a:lnTo>
                  <a:lnTo>
                    <a:pt x="16489160" y="3820655"/>
                  </a:lnTo>
                  <a:close/>
                </a:path>
                <a:path w="18304510" h="3823970">
                  <a:moveTo>
                    <a:pt x="16515042" y="3820655"/>
                  </a:moveTo>
                  <a:lnTo>
                    <a:pt x="16502101" y="3820655"/>
                  </a:lnTo>
                  <a:lnTo>
                    <a:pt x="16502101" y="3823893"/>
                  </a:lnTo>
                  <a:lnTo>
                    <a:pt x="16515042" y="3823893"/>
                  </a:lnTo>
                  <a:lnTo>
                    <a:pt x="16515042" y="3820655"/>
                  </a:lnTo>
                  <a:close/>
                </a:path>
                <a:path w="18304510" h="3823970">
                  <a:moveTo>
                    <a:pt x="16540937" y="3820655"/>
                  </a:moveTo>
                  <a:lnTo>
                    <a:pt x="16527983" y="3820655"/>
                  </a:lnTo>
                  <a:lnTo>
                    <a:pt x="16527983" y="3823893"/>
                  </a:lnTo>
                  <a:lnTo>
                    <a:pt x="16540937" y="3823893"/>
                  </a:lnTo>
                  <a:lnTo>
                    <a:pt x="16540937" y="3820655"/>
                  </a:lnTo>
                  <a:close/>
                </a:path>
                <a:path w="18304510" h="3823970">
                  <a:moveTo>
                    <a:pt x="16566820" y="3820655"/>
                  </a:moveTo>
                  <a:lnTo>
                    <a:pt x="16553879" y="3820655"/>
                  </a:lnTo>
                  <a:lnTo>
                    <a:pt x="16553879" y="3823893"/>
                  </a:lnTo>
                  <a:lnTo>
                    <a:pt x="16566820" y="3823893"/>
                  </a:lnTo>
                  <a:lnTo>
                    <a:pt x="16566820" y="3820655"/>
                  </a:lnTo>
                  <a:close/>
                </a:path>
                <a:path w="18304510" h="3823970">
                  <a:moveTo>
                    <a:pt x="16592715" y="3820655"/>
                  </a:moveTo>
                  <a:lnTo>
                    <a:pt x="16579774" y="3820655"/>
                  </a:lnTo>
                  <a:lnTo>
                    <a:pt x="16579774" y="3823893"/>
                  </a:lnTo>
                  <a:lnTo>
                    <a:pt x="16592715" y="3823893"/>
                  </a:lnTo>
                  <a:lnTo>
                    <a:pt x="16592715" y="3820655"/>
                  </a:lnTo>
                  <a:close/>
                </a:path>
                <a:path w="18304510" h="3823970">
                  <a:moveTo>
                    <a:pt x="16618611" y="3820655"/>
                  </a:moveTo>
                  <a:lnTo>
                    <a:pt x="16605657" y="3820655"/>
                  </a:lnTo>
                  <a:lnTo>
                    <a:pt x="16605657" y="3823893"/>
                  </a:lnTo>
                  <a:lnTo>
                    <a:pt x="16618611" y="3823893"/>
                  </a:lnTo>
                  <a:lnTo>
                    <a:pt x="16618611" y="3820655"/>
                  </a:lnTo>
                  <a:close/>
                </a:path>
                <a:path w="18304510" h="3823970">
                  <a:moveTo>
                    <a:pt x="16644493" y="3820655"/>
                  </a:moveTo>
                  <a:lnTo>
                    <a:pt x="16631552" y="3820655"/>
                  </a:lnTo>
                  <a:lnTo>
                    <a:pt x="16631552" y="3823893"/>
                  </a:lnTo>
                  <a:lnTo>
                    <a:pt x="16644493" y="3823893"/>
                  </a:lnTo>
                  <a:lnTo>
                    <a:pt x="16644493" y="3820655"/>
                  </a:lnTo>
                  <a:close/>
                </a:path>
                <a:path w="18304510" h="3823970">
                  <a:moveTo>
                    <a:pt x="16670389" y="3820655"/>
                  </a:moveTo>
                  <a:lnTo>
                    <a:pt x="16657435" y="3820655"/>
                  </a:lnTo>
                  <a:lnTo>
                    <a:pt x="16657435" y="3823893"/>
                  </a:lnTo>
                  <a:lnTo>
                    <a:pt x="16670389" y="3823893"/>
                  </a:lnTo>
                  <a:lnTo>
                    <a:pt x="16670389" y="3820655"/>
                  </a:lnTo>
                  <a:close/>
                </a:path>
                <a:path w="18304510" h="3823970">
                  <a:moveTo>
                    <a:pt x="16696271" y="3820655"/>
                  </a:moveTo>
                  <a:lnTo>
                    <a:pt x="16683330" y="3820655"/>
                  </a:lnTo>
                  <a:lnTo>
                    <a:pt x="16683330" y="3823893"/>
                  </a:lnTo>
                  <a:lnTo>
                    <a:pt x="16696271" y="3823893"/>
                  </a:lnTo>
                  <a:lnTo>
                    <a:pt x="16696271" y="3820655"/>
                  </a:lnTo>
                  <a:close/>
                </a:path>
                <a:path w="18304510" h="3823970">
                  <a:moveTo>
                    <a:pt x="16722166" y="3820655"/>
                  </a:moveTo>
                  <a:lnTo>
                    <a:pt x="16709225" y="3820655"/>
                  </a:lnTo>
                  <a:lnTo>
                    <a:pt x="16709225" y="3823893"/>
                  </a:lnTo>
                  <a:lnTo>
                    <a:pt x="16722166" y="3823893"/>
                  </a:lnTo>
                  <a:lnTo>
                    <a:pt x="16722166" y="3820655"/>
                  </a:lnTo>
                  <a:close/>
                </a:path>
                <a:path w="18304510" h="3823970">
                  <a:moveTo>
                    <a:pt x="16748049" y="3820655"/>
                  </a:moveTo>
                  <a:lnTo>
                    <a:pt x="16735108" y="3820655"/>
                  </a:lnTo>
                  <a:lnTo>
                    <a:pt x="16735108" y="3823893"/>
                  </a:lnTo>
                  <a:lnTo>
                    <a:pt x="16748049" y="3823893"/>
                  </a:lnTo>
                  <a:lnTo>
                    <a:pt x="16748049" y="3820655"/>
                  </a:lnTo>
                  <a:close/>
                </a:path>
                <a:path w="18304510" h="3823970">
                  <a:moveTo>
                    <a:pt x="16773944" y="3820655"/>
                  </a:moveTo>
                  <a:lnTo>
                    <a:pt x="16761003" y="3820655"/>
                  </a:lnTo>
                  <a:lnTo>
                    <a:pt x="16761003" y="3823893"/>
                  </a:lnTo>
                  <a:lnTo>
                    <a:pt x="16773944" y="3823893"/>
                  </a:lnTo>
                  <a:lnTo>
                    <a:pt x="16773944" y="3820655"/>
                  </a:lnTo>
                  <a:close/>
                </a:path>
                <a:path w="18304510" h="3823970">
                  <a:moveTo>
                    <a:pt x="16799840" y="3820655"/>
                  </a:moveTo>
                  <a:lnTo>
                    <a:pt x="16786886" y="3820655"/>
                  </a:lnTo>
                  <a:lnTo>
                    <a:pt x="16786886" y="3823893"/>
                  </a:lnTo>
                  <a:lnTo>
                    <a:pt x="16799840" y="3823893"/>
                  </a:lnTo>
                  <a:lnTo>
                    <a:pt x="16799840" y="3820655"/>
                  </a:lnTo>
                  <a:close/>
                </a:path>
                <a:path w="18304510" h="3823970">
                  <a:moveTo>
                    <a:pt x="16825722" y="3820655"/>
                  </a:moveTo>
                  <a:lnTo>
                    <a:pt x="16812781" y="3820655"/>
                  </a:lnTo>
                  <a:lnTo>
                    <a:pt x="16812781" y="3823893"/>
                  </a:lnTo>
                  <a:lnTo>
                    <a:pt x="16825722" y="3823893"/>
                  </a:lnTo>
                  <a:lnTo>
                    <a:pt x="16825722" y="3820655"/>
                  </a:lnTo>
                  <a:close/>
                </a:path>
                <a:path w="18304510" h="3823970">
                  <a:moveTo>
                    <a:pt x="16851618" y="3820655"/>
                  </a:moveTo>
                  <a:lnTo>
                    <a:pt x="16838664" y="3820655"/>
                  </a:lnTo>
                  <a:lnTo>
                    <a:pt x="16838664" y="3823893"/>
                  </a:lnTo>
                  <a:lnTo>
                    <a:pt x="16851618" y="3823893"/>
                  </a:lnTo>
                  <a:lnTo>
                    <a:pt x="16851618" y="3820655"/>
                  </a:lnTo>
                  <a:close/>
                </a:path>
                <a:path w="18304510" h="3823970">
                  <a:moveTo>
                    <a:pt x="16877500" y="3820655"/>
                  </a:moveTo>
                  <a:lnTo>
                    <a:pt x="16864559" y="3820655"/>
                  </a:lnTo>
                  <a:lnTo>
                    <a:pt x="16864559" y="3823893"/>
                  </a:lnTo>
                  <a:lnTo>
                    <a:pt x="16877500" y="3823893"/>
                  </a:lnTo>
                  <a:lnTo>
                    <a:pt x="16877500" y="3820655"/>
                  </a:lnTo>
                  <a:close/>
                </a:path>
                <a:path w="18304510" h="3823970">
                  <a:moveTo>
                    <a:pt x="16903396" y="3820655"/>
                  </a:moveTo>
                  <a:lnTo>
                    <a:pt x="16890442" y="3820655"/>
                  </a:lnTo>
                  <a:lnTo>
                    <a:pt x="16890442" y="3823893"/>
                  </a:lnTo>
                  <a:lnTo>
                    <a:pt x="16903396" y="3823893"/>
                  </a:lnTo>
                  <a:lnTo>
                    <a:pt x="16903396" y="3820655"/>
                  </a:lnTo>
                  <a:close/>
                </a:path>
                <a:path w="18304510" h="3823970">
                  <a:moveTo>
                    <a:pt x="16929278" y="3820655"/>
                  </a:moveTo>
                  <a:lnTo>
                    <a:pt x="16916337" y="3820655"/>
                  </a:lnTo>
                  <a:lnTo>
                    <a:pt x="16916337" y="3823893"/>
                  </a:lnTo>
                  <a:lnTo>
                    <a:pt x="16929278" y="3823893"/>
                  </a:lnTo>
                  <a:lnTo>
                    <a:pt x="16929278" y="3820655"/>
                  </a:lnTo>
                  <a:close/>
                </a:path>
                <a:path w="18304510" h="3823970">
                  <a:moveTo>
                    <a:pt x="16955173" y="3820655"/>
                  </a:moveTo>
                  <a:lnTo>
                    <a:pt x="16942232" y="3820655"/>
                  </a:lnTo>
                  <a:lnTo>
                    <a:pt x="16942232" y="3823893"/>
                  </a:lnTo>
                  <a:lnTo>
                    <a:pt x="16955173" y="3823893"/>
                  </a:lnTo>
                  <a:lnTo>
                    <a:pt x="16955173" y="3820655"/>
                  </a:lnTo>
                  <a:close/>
                </a:path>
                <a:path w="18304510" h="3823970">
                  <a:moveTo>
                    <a:pt x="16981069" y="3820655"/>
                  </a:moveTo>
                  <a:lnTo>
                    <a:pt x="16968127" y="3820655"/>
                  </a:lnTo>
                  <a:lnTo>
                    <a:pt x="16968127" y="3823893"/>
                  </a:lnTo>
                  <a:lnTo>
                    <a:pt x="16981069" y="3823893"/>
                  </a:lnTo>
                  <a:lnTo>
                    <a:pt x="16981069" y="3820655"/>
                  </a:lnTo>
                  <a:close/>
                </a:path>
                <a:path w="18304510" h="3823970">
                  <a:moveTo>
                    <a:pt x="17006951" y="3820655"/>
                  </a:moveTo>
                  <a:lnTo>
                    <a:pt x="16994010" y="3820655"/>
                  </a:lnTo>
                  <a:lnTo>
                    <a:pt x="16994010" y="3823893"/>
                  </a:lnTo>
                  <a:lnTo>
                    <a:pt x="17006951" y="3823893"/>
                  </a:lnTo>
                  <a:lnTo>
                    <a:pt x="17006951" y="3820655"/>
                  </a:lnTo>
                  <a:close/>
                </a:path>
                <a:path w="18304510" h="3823970">
                  <a:moveTo>
                    <a:pt x="17032847" y="3820655"/>
                  </a:moveTo>
                  <a:lnTo>
                    <a:pt x="17019893" y="3820655"/>
                  </a:lnTo>
                  <a:lnTo>
                    <a:pt x="17019893" y="3823893"/>
                  </a:lnTo>
                  <a:lnTo>
                    <a:pt x="17032847" y="3823893"/>
                  </a:lnTo>
                  <a:lnTo>
                    <a:pt x="17032847" y="3820655"/>
                  </a:lnTo>
                  <a:close/>
                </a:path>
                <a:path w="18304510" h="3823970">
                  <a:moveTo>
                    <a:pt x="17058729" y="3820655"/>
                  </a:moveTo>
                  <a:lnTo>
                    <a:pt x="17045788" y="3820655"/>
                  </a:lnTo>
                  <a:lnTo>
                    <a:pt x="17045788" y="3823893"/>
                  </a:lnTo>
                  <a:lnTo>
                    <a:pt x="17058729" y="3823893"/>
                  </a:lnTo>
                  <a:lnTo>
                    <a:pt x="17058729" y="3820655"/>
                  </a:lnTo>
                  <a:close/>
                </a:path>
                <a:path w="18304510" h="3823970">
                  <a:moveTo>
                    <a:pt x="17084625" y="3820655"/>
                  </a:moveTo>
                  <a:lnTo>
                    <a:pt x="17071671" y="3820655"/>
                  </a:lnTo>
                  <a:lnTo>
                    <a:pt x="17071671" y="3823893"/>
                  </a:lnTo>
                  <a:lnTo>
                    <a:pt x="17084625" y="3823893"/>
                  </a:lnTo>
                  <a:lnTo>
                    <a:pt x="17084625" y="3820655"/>
                  </a:lnTo>
                  <a:close/>
                </a:path>
                <a:path w="18304510" h="3823970">
                  <a:moveTo>
                    <a:pt x="17110507" y="3820655"/>
                  </a:moveTo>
                  <a:lnTo>
                    <a:pt x="17097566" y="3820655"/>
                  </a:lnTo>
                  <a:lnTo>
                    <a:pt x="17097566" y="3823893"/>
                  </a:lnTo>
                  <a:lnTo>
                    <a:pt x="17110507" y="3823893"/>
                  </a:lnTo>
                  <a:lnTo>
                    <a:pt x="17110507" y="3820655"/>
                  </a:lnTo>
                  <a:close/>
                </a:path>
                <a:path w="18304510" h="3823970">
                  <a:moveTo>
                    <a:pt x="17136402" y="3820655"/>
                  </a:moveTo>
                  <a:lnTo>
                    <a:pt x="17123461" y="3820655"/>
                  </a:lnTo>
                  <a:lnTo>
                    <a:pt x="17123461" y="3823893"/>
                  </a:lnTo>
                  <a:lnTo>
                    <a:pt x="17136402" y="3823893"/>
                  </a:lnTo>
                  <a:lnTo>
                    <a:pt x="17136402" y="3820655"/>
                  </a:lnTo>
                  <a:close/>
                </a:path>
                <a:path w="18304510" h="3823970">
                  <a:moveTo>
                    <a:pt x="17162298" y="3820655"/>
                  </a:moveTo>
                  <a:lnTo>
                    <a:pt x="17149356" y="3820655"/>
                  </a:lnTo>
                  <a:lnTo>
                    <a:pt x="17149356" y="3823893"/>
                  </a:lnTo>
                  <a:lnTo>
                    <a:pt x="17162298" y="3823893"/>
                  </a:lnTo>
                  <a:lnTo>
                    <a:pt x="17162298" y="3820655"/>
                  </a:lnTo>
                  <a:close/>
                </a:path>
                <a:path w="18304510" h="3823970">
                  <a:moveTo>
                    <a:pt x="17188180" y="3820655"/>
                  </a:moveTo>
                  <a:lnTo>
                    <a:pt x="17175239" y="3820655"/>
                  </a:lnTo>
                  <a:lnTo>
                    <a:pt x="17175239" y="3823893"/>
                  </a:lnTo>
                  <a:lnTo>
                    <a:pt x="17188180" y="3823893"/>
                  </a:lnTo>
                  <a:lnTo>
                    <a:pt x="17188180" y="3820655"/>
                  </a:lnTo>
                  <a:close/>
                </a:path>
                <a:path w="18304510" h="3823970">
                  <a:moveTo>
                    <a:pt x="17214076" y="3820655"/>
                  </a:moveTo>
                  <a:lnTo>
                    <a:pt x="17201122" y="3820655"/>
                  </a:lnTo>
                  <a:lnTo>
                    <a:pt x="17201122" y="3823893"/>
                  </a:lnTo>
                  <a:lnTo>
                    <a:pt x="17214076" y="3823893"/>
                  </a:lnTo>
                  <a:lnTo>
                    <a:pt x="17214076" y="3820655"/>
                  </a:lnTo>
                  <a:close/>
                </a:path>
                <a:path w="18304510" h="3823970">
                  <a:moveTo>
                    <a:pt x="17239958" y="3820655"/>
                  </a:moveTo>
                  <a:lnTo>
                    <a:pt x="17227017" y="3820655"/>
                  </a:lnTo>
                  <a:lnTo>
                    <a:pt x="17227017" y="3823893"/>
                  </a:lnTo>
                  <a:lnTo>
                    <a:pt x="17239958" y="3823893"/>
                  </a:lnTo>
                  <a:lnTo>
                    <a:pt x="17239958" y="3820655"/>
                  </a:lnTo>
                  <a:close/>
                </a:path>
                <a:path w="18304510" h="3823970">
                  <a:moveTo>
                    <a:pt x="17265854" y="3820655"/>
                  </a:moveTo>
                  <a:lnTo>
                    <a:pt x="17252900" y="3820655"/>
                  </a:lnTo>
                  <a:lnTo>
                    <a:pt x="17252900" y="3823893"/>
                  </a:lnTo>
                  <a:lnTo>
                    <a:pt x="17265854" y="3823893"/>
                  </a:lnTo>
                  <a:lnTo>
                    <a:pt x="17265854" y="3820655"/>
                  </a:lnTo>
                  <a:close/>
                </a:path>
                <a:path w="18304510" h="3823970">
                  <a:moveTo>
                    <a:pt x="17291736" y="3820655"/>
                  </a:moveTo>
                  <a:lnTo>
                    <a:pt x="17278795" y="3820655"/>
                  </a:lnTo>
                  <a:lnTo>
                    <a:pt x="17278795" y="3823893"/>
                  </a:lnTo>
                  <a:lnTo>
                    <a:pt x="17291736" y="3823893"/>
                  </a:lnTo>
                  <a:lnTo>
                    <a:pt x="17291736" y="3820655"/>
                  </a:lnTo>
                  <a:close/>
                </a:path>
                <a:path w="18304510" h="3823970">
                  <a:moveTo>
                    <a:pt x="17317631" y="3820655"/>
                  </a:moveTo>
                  <a:lnTo>
                    <a:pt x="17304690" y="3820655"/>
                  </a:lnTo>
                  <a:lnTo>
                    <a:pt x="17304690" y="3823893"/>
                  </a:lnTo>
                  <a:lnTo>
                    <a:pt x="17317631" y="3823893"/>
                  </a:lnTo>
                  <a:lnTo>
                    <a:pt x="17317631" y="3820655"/>
                  </a:lnTo>
                  <a:close/>
                </a:path>
                <a:path w="18304510" h="3823970">
                  <a:moveTo>
                    <a:pt x="17343527" y="3820655"/>
                  </a:moveTo>
                  <a:lnTo>
                    <a:pt x="17330585" y="3820655"/>
                  </a:lnTo>
                  <a:lnTo>
                    <a:pt x="17330585" y="3823893"/>
                  </a:lnTo>
                  <a:lnTo>
                    <a:pt x="17343527" y="3823893"/>
                  </a:lnTo>
                  <a:lnTo>
                    <a:pt x="17343527" y="3820655"/>
                  </a:lnTo>
                  <a:close/>
                </a:path>
                <a:path w="18304510" h="3823970">
                  <a:moveTo>
                    <a:pt x="17369409" y="3820655"/>
                  </a:moveTo>
                  <a:lnTo>
                    <a:pt x="17356468" y="3820655"/>
                  </a:lnTo>
                  <a:lnTo>
                    <a:pt x="17356468" y="3823893"/>
                  </a:lnTo>
                  <a:lnTo>
                    <a:pt x="17369409" y="3823893"/>
                  </a:lnTo>
                  <a:lnTo>
                    <a:pt x="17369409" y="3820655"/>
                  </a:lnTo>
                  <a:close/>
                </a:path>
                <a:path w="18304510" h="3823970">
                  <a:moveTo>
                    <a:pt x="17395305" y="3820655"/>
                  </a:moveTo>
                  <a:lnTo>
                    <a:pt x="17382363" y="3820655"/>
                  </a:lnTo>
                  <a:lnTo>
                    <a:pt x="17382363" y="3823893"/>
                  </a:lnTo>
                  <a:lnTo>
                    <a:pt x="17395305" y="3823893"/>
                  </a:lnTo>
                  <a:lnTo>
                    <a:pt x="17395305" y="3820655"/>
                  </a:lnTo>
                  <a:close/>
                </a:path>
                <a:path w="18304510" h="3823970">
                  <a:moveTo>
                    <a:pt x="17421187" y="3820655"/>
                  </a:moveTo>
                  <a:lnTo>
                    <a:pt x="17408246" y="3820655"/>
                  </a:lnTo>
                  <a:lnTo>
                    <a:pt x="17408246" y="3823893"/>
                  </a:lnTo>
                  <a:lnTo>
                    <a:pt x="17421187" y="3823893"/>
                  </a:lnTo>
                  <a:lnTo>
                    <a:pt x="17421187" y="3820655"/>
                  </a:lnTo>
                  <a:close/>
                </a:path>
                <a:path w="18304510" h="3823970">
                  <a:moveTo>
                    <a:pt x="17447083" y="3820655"/>
                  </a:moveTo>
                  <a:lnTo>
                    <a:pt x="17434141" y="3820655"/>
                  </a:lnTo>
                  <a:lnTo>
                    <a:pt x="17434141" y="3823893"/>
                  </a:lnTo>
                  <a:lnTo>
                    <a:pt x="17447083" y="3823893"/>
                  </a:lnTo>
                  <a:lnTo>
                    <a:pt x="17447083" y="3820655"/>
                  </a:lnTo>
                  <a:close/>
                </a:path>
                <a:path w="18304510" h="3823970">
                  <a:moveTo>
                    <a:pt x="17472978" y="3820655"/>
                  </a:moveTo>
                  <a:lnTo>
                    <a:pt x="17460037" y="3820655"/>
                  </a:lnTo>
                  <a:lnTo>
                    <a:pt x="17460037" y="3823893"/>
                  </a:lnTo>
                  <a:lnTo>
                    <a:pt x="17472978" y="3823893"/>
                  </a:lnTo>
                  <a:lnTo>
                    <a:pt x="17472978" y="3820655"/>
                  </a:lnTo>
                  <a:close/>
                </a:path>
                <a:path w="18304510" h="3823970">
                  <a:moveTo>
                    <a:pt x="17498860" y="3820655"/>
                  </a:moveTo>
                  <a:lnTo>
                    <a:pt x="17485919" y="3820655"/>
                  </a:lnTo>
                  <a:lnTo>
                    <a:pt x="17485919" y="3823893"/>
                  </a:lnTo>
                  <a:lnTo>
                    <a:pt x="17498860" y="3823893"/>
                  </a:lnTo>
                  <a:lnTo>
                    <a:pt x="17498860" y="3820655"/>
                  </a:lnTo>
                  <a:close/>
                </a:path>
                <a:path w="18304510" h="3823970">
                  <a:moveTo>
                    <a:pt x="17524756" y="3820655"/>
                  </a:moveTo>
                  <a:lnTo>
                    <a:pt x="17511814" y="3820655"/>
                  </a:lnTo>
                  <a:lnTo>
                    <a:pt x="17511814" y="3823893"/>
                  </a:lnTo>
                  <a:lnTo>
                    <a:pt x="17524756" y="3823893"/>
                  </a:lnTo>
                  <a:lnTo>
                    <a:pt x="17524756" y="3820655"/>
                  </a:lnTo>
                  <a:close/>
                </a:path>
                <a:path w="18304510" h="3823970">
                  <a:moveTo>
                    <a:pt x="17550638" y="3820655"/>
                  </a:moveTo>
                  <a:lnTo>
                    <a:pt x="17537697" y="3820655"/>
                  </a:lnTo>
                  <a:lnTo>
                    <a:pt x="17537697" y="3823893"/>
                  </a:lnTo>
                  <a:lnTo>
                    <a:pt x="17550638" y="3823893"/>
                  </a:lnTo>
                  <a:lnTo>
                    <a:pt x="17550638" y="3820655"/>
                  </a:lnTo>
                  <a:close/>
                </a:path>
                <a:path w="18304510" h="3823970">
                  <a:moveTo>
                    <a:pt x="17576534" y="3820655"/>
                  </a:moveTo>
                  <a:lnTo>
                    <a:pt x="17563592" y="3820655"/>
                  </a:lnTo>
                  <a:lnTo>
                    <a:pt x="17563592" y="3823893"/>
                  </a:lnTo>
                  <a:lnTo>
                    <a:pt x="17576534" y="3823893"/>
                  </a:lnTo>
                  <a:lnTo>
                    <a:pt x="17576534" y="3820655"/>
                  </a:lnTo>
                  <a:close/>
                </a:path>
                <a:path w="18304510" h="3823970">
                  <a:moveTo>
                    <a:pt x="17602416" y="3820655"/>
                  </a:moveTo>
                  <a:lnTo>
                    <a:pt x="17589475" y="3820655"/>
                  </a:lnTo>
                  <a:lnTo>
                    <a:pt x="17589475" y="3823893"/>
                  </a:lnTo>
                  <a:lnTo>
                    <a:pt x="17602416" y="3823893"/>
                  </a:lnTo>
                  <a:lnTo>
                    <a:pt x="17602416" y="3820655"/>
                  </a:lnTo>
                  <a:close/>
                </a:path>
                <a:path w="18304510" h="3823970">
                  <a:moveTo>
                    <a:pt x="17628312" y="3820655"/>
                  </a:moveTo>
                  <a:lnTo>
                    <a:pt x="17615370" y="3820655"/>
                  </a:lnTo>
                  <a:lnTo>
                    <a:pt x="17615370" y="3823893"/>
                  </a:lnTo>
                  <a:lnTo>
                    <a:pt x="17628312" y="3823893"/>
                  </a:lnTo>
                  <a:lnTo>
                    <a:pt x="17628312" y="3820655"/>
                  </a:lnTo>
                  <a:close/>
                </a:path>
                <a:path w="18304510" h="3823970">
                  <a:moveTo>
                    <a:pt x="17654207" y="3820655"/>
                  </a:moveTo>
                  <a:lnTo>
                    <a:pt x="17641266" y="3820655"/>
                  </a:lnTo>
                  <a:lnTo>
                    <a:pt x="17641266" y="3823893"/>
                  </a:lnTo>
                  <a:lnTo>
                    <a:pt x="17654207" y="3823893"/>
                  </a:lnTo>
                  <a:lnTo>
                    <a:pt x="17654207" y="3820655"/>
                  </a:lnTo>
                  <a:close/>
                </a:path>
                <a:path w="18304510" h="3823970">
                  <a:moveTo>
                    <a:pt x="17680089" y="3820655"/>
                  </a:moveTo>
                  <a:lnTo>
                    <a:pt x="17667148" y="3820655"/>
                  </a:lnTo>
                  <a:lnTo>
                    <a:pt x="17667148" y="3823893"/>
                  </a:lnTo>
                  <a:lnTo>
                    <a:pt x="17680089" y="3823893"/>
                  </a:lnTo>
                  <a:lnTo>
                    <a:pt x="17680089" y="3820655"/>
                  </a:lnTo>
                  <a:close/>
                </a:path>
                <a:path w="18304510" h="3823970">
                  <a:moveTo>
                    <a:pt x="17705985" y="3820655"/>
                  </a:moveTo>
                  <a:lnTo>
                    <a:pt x="17693043" y="3820655"/>
                  </a:lnTo>
                  <a:lnTo>
                    <a:pt x="17693043" y="3823893"/>
                  </a:lnTo>
                  <a:lnTo>
                    <a:pt x="17705985" y="3823893"/>
                  </a:lnTo>
                  <a:lnTo>
                    <a:pt x="17705985" y="3820655"/>
                  </a:lnTo>
                  <a:close/>
                </a:path>
                <a:path w="18304510" h="3823970">
                  <a:moveTo>
                    <a:pt x="17731867" y="3820655"/>
                  </a:moveTo>
                  <a:lnTo>
                    <a:pt x="17718926" y="3820655"/>
                  </a:lnTo>
                  <a:lnTo>
                    <a:pt x="17718926" y="3823893"/>
                  </a:lnTo>
                  <a:lnTo>
                    <a:pt x="17731867" y="3823893"/>
                  </a:lnTo>
                  <a:lnTo>
                    <a:pt x="17731867" y="3820655"/>
                  </a:lnTo>
                  <a:close/>
                </a:path>
                <a:path w="18304510" h="3823970">
                  <a:moveTo>
                    <a:pt x="17757763" y="3820655"/>
                  </a:moveTo>
                  <a:lnTo>
                    <a:pt x="17744821" y="3820655"/>
                  </a:lnTo>
                  <a:lnTo>
                    <a:pt x="17744821" y="3823893"/>
                  </a:lnTo>
                  <a:lnTo>
                    <a:pt x="17757763" y="3823893"/>
                  </a:lnTo>
                  <a:lnTo>
                    <a:pt x="17757763" y="3820655"/>
                  </a:lnTo>
                  <a:close/>
                </a:path>
                <a:path w="18304510" h="3823970">
                  <a:moveTo>
                    <a:pt x="17783645" y="3820655"/>
                  </a:moveTo>
                  <a:lnTo>
                    <a:pt x="17770704" y="3820655"/>
                  </a:lnTo>
                  <a:lnTo>
                    <a:pt x="17770704" y="3823893"/>
                  </a:lnTo>
                  <a:lnTo>
                    <a:pt x="17783645" y="3823893"/>
                  </a:lnTo>
                  <a:lnTo>
                    <a:pt x="17783645" y="3820655"/>
                  </a:lnTo>
                  <a:close/>
                </a:path>
                <a:path w="18304510" h="3823970">
                  <a:moveTo>
                    <a:pt x="17809541" y="3820655"/>
                  </a:moveTo>
                  <a:lnTo>
                    <a:pt x="17796599" y="3820655"/>
                  </a:lnTo>
                  <a:lnTo>
                    <a:pt x="17796599" y="3823893"/>
                  </a:lnTo>
                  <a:lnTo>
                    <a:pt x="17809541" y="3823893"/>
                  </a:lnTo>
                  <a:lnTo>
                    <a:pt x="17809541" y="3820655"/>
                  </a:lnTo>
                  <a:close/>
                </a:path>
                <a:path w="18304510" h="3823970">
                  <a:moveTo>
                    <a:pt x="17835436" y="3820655"/>
                  </a:moveTo>
                  <a:lnTo>
                    <a:pt x="17822482" y="3820655"/>
                  </a:lnTo>
                  <a:lnTo>
                    <a:pt x="17822482" y="3823893"/>
                  </a:lnTo>
                  <a:lnTo>
                    <a:pt x="17835436" y="3823893"/>
                  </a:lnTo>
                  <a:lnTo>
                    <a:pt x="17835436" y="3820655"/>
                  </a:lnTo>
                  <a:close/>
                </a:path>
                <a:path w="18304510" h="3823970">
                  <a:moveTo>
                    <a:pt x="17861318" y="3820655"/>
                  </a:moveTo>
                  <a:lnTo>
                    <a:pt x="17848377" y="3820655"/>
                  </a:lnTo>
                  <a:lnTo>
                    <a:pt x="17848377" y="3823893"/>
                  </a:lnTo>
                  <a:lnTo>
                    <a:pt x="17861318" y="3823893"/>
                  </a:lnTo>
                  <a:lnTo>
                    <a:pt x="17861318" y="3820655"/>
                  </a:lnTo>
                  <a:close/>
                </a:path>
                <a:path w="18304510" h="3823970">
                  <a:moveTo>
                    <a:pt x="17887214" y="3820655"/>
                  </a:moveTo>
                  <a:lnTo>
                    <a:pt x="17874272" y="3820655"/>
                  </a:lnTo>
                  <a:lnTo>
                    <a:pt x="17874272" y="3823893"/>
                  </a:lnTo>
                  <a:lnTo>
                    <a:pt x="17887214" y="3823893"/>
                  </a:lnTo>
                  <a:lnTo>
                    <a:pt x="17887214" y="3820655"/>
                  </a:lnTo>
                  <a:close/>
                </a:path>
                <a:path w="18304510" h="3823970">
                  <a:moveTo>
                    <a:pt x="17913096" y="3820655"/>
                  </a:moveTo>
                  <a:lnTo>
                    <a:pt x="17900155" y="3820655"/>
                  </a:lnTo>
                  <a:lnTo>
                    <a:pt x="17900155" y="3823893"/>
                  </a:lnTo>
                  <a:lnTo>
                    <a:pt x="17913096" y="3823893"/>
                  </a:lnTo>
                  <a:lnTo>
                    <a:pt x="17913096" y="3820655"/>
                  </a:lnTo>
                  <a:close/>
                </a:path>
                <a:path w="18304510" h="3823970">
                  <a:moveTo>
                    <a:pt x="17938992" y="3820655"/>
                  </a:moveTo>
                  <a:lnTo>
                    <a:pt x="17926050" y="3820655"/>
                  </a:lnTo>
                  <a:lnTo>
                    <a:pt x="17926050" y="3823893"/>
                  </a:lnTo>
                  <a:lnTo>
                    <a:pt x="17938992" y="3823893"/>
                  </a:lnTo>
                  <a:lnTo>
                    <a:pt x="17938992" y="3820655"/>
                  </a:lnTo>
                  <a:close/>
                </a:path>
                <a:path w="18304510" h="3823970">
                  <a:moveTo>
                    <a:pt x="17964874" y="3820655"/>
                  </a:moveTo>
                  <a:lnTo>
                    <a:pt x="17951933" y="3820655"/>
                  </a:lnTo>
                  <a:lnTo>
                    <a:pt x="17951933" y="3823893"/>
                  </a:lnTo>
                  <a:lnTo>
                    <a:pt x="17964874" y="3823893"/>
                  </a:lnTo>
                  <a:lnTo>
                    <a:pt x="17964874" y="3820655"/>
                  </a:lnTo>
                  <a:close/>
                </a:path>
                <a:path w="18304510" h="3823970">
                  <a:moveTo>
                    <a:pt x="17990770" y="3820655"/>
                  </a:moveTo>
                  <a:lnTo>
                    <a:pt x="17977828" y="3820655"/>
                  </a:lnTo>
                  <a:lnTo>
                    <a:pt x="17977828" y="3823893"/>
                  </a:lnTo>
                  <a:lnTo>
                    <a:pt x="17990770" y="3823893"/>
                  </a:lnTo>
                  <a:lnTo>
                    <a:pt x="17990770" y="3820655"/>
                  </a:lnTo>
                  <a:close/>
                </a:path>
                <a:path w="18304510" h="3823970">
                  <a:moveTo>
                    <a:pt x="18016652" y="3820655"/>
                  </a:moveTo>
                  <a:lnTo>
                    <a:pt x="18003711" y="3820655"/>
                  </a:lnTo>
                  <a:lnTo>
                    <a:pt x="18003711" y="3823893"/>
                  </a:lnTo>
                  <a:lnTo>
                    <a:pt x="18016652" y="3823893"/>
                  </a:lnTo>
                  <a:lnTo>
                    <a:pt x="18016652" y="3820655"/>
                  </a:lnTo>
                  <a:close/>
                </a:path>
                <a:path w="18304510" h="3823970">
                  <a:moveTo>
                    <a:pt x="18042547" y="3820655"/>
                  </a:moveTo>
                  <a:lnTo>
                    <a:pt x="18029606" y="3820655"/>
                  </a:lnTo>
                  <a:lnTo>
                    <a:pt x="18029606" y="3823893"/>
                  </a:lnTo>
                  <a:lnTo>
                    <a:pt x="18042547" y="3823893"/>
                  </a:lnTo>
                  <a:lnTo>
                    <a:pt x="18042547" y="3820655"/>
                  </a:lnTo>
                  <a:close/>
                </a:path>
                <a:path w="18304510" h="3823970">
                  <a:moveTo>
                    <a:pt x="18068443" y="3820655"/>
                  </a:moveTo>
                  <a:lnTo>
                    <a:pt x="18055501" y="3820655"/>
                  </a:lnTo>
                  <a:lnTo>
                    <a:pt x="18055501" y="3823893"/>
                  </a:lnTo>
                  <a:lnTo>
                    <a:pt x="18068443" y="3823893"/>
                  </a:lnTo>
                  <a:lnTo>
                    <a:pt x="18068443" y="3820655"/>
                  </a:lnTo>
                  <a:close/>
                </a:path>
                <a:path w="18304510" h="3823970">
                  <a:moveTo>
                    <a:pt x="18094325" y="3820655"/>
                  </a:moveTo>
                  <a:lnTo>
                    <a:pt x="18081384" y="3820655"/>
                  </a:lnTo>
                  <a:lnTo>
                    <a:pt x="18081384" y="3823893"/>
                  </a:lnTo>
                  <a:lnTo>
                    <a:pt x="18094325" y="3823893"/>
                  </a:lnTo>
                  <a:lnTo>
                    <a:pt x="18094325" y="3820655"/>
                  </a:lnTo>
                  <a:close/>
                </a:path>
                <a:path w="18304510" h="3823970">
                  <a:moveTo>
                    <a:pt x="18120221" y="3820655"/>
                  </a:moveTo>
                  <a:lnTo>
                    <a:pt x="18107279" y="3820655"/>
                  </a:lnTo>
                  <a:lnTo>
                    <a:pt x="18107279" y="3823893"/>
                  </a:lnTo>
                  <a:lnTo>
                    <a:pt x="18120221" y="3823893"/>
                  </a:lnTo>
                  <a:lnTo>
                    <a:pt x="18120221" y="3820655"/>
                  </a:lnTo>
                  <a:close/>
                </a:path>
                <a:path w="18304510" h="3823970">
                  <a:moveTo>
                    <a:pt x="18146103" y="3820655"/>
                  </a:moveTo>
                  <a:lnTo>
                    <a:pt x="18133162" y="3820655"/>
                  </a:lnTo>
                  <a:lnTo>
                    <a:pt x="18133162" y="3823893"/>
                  </a:lnTo>
                  <a:lnTo>
                    <a:pt x="18146103" y="3823893"/>
                  </a:lnTo>
                  <a:lnTo>
                    <a:pt x="18146103" y="3820655"/>
                  </a:lnTo>
                  <a:close/>
                </a:path>
                <a:path w="18304510" h="3823970">
                  <a:moveTo>
                    <a:pt x="18171999" y="3820655"/>
                  </a:moveTo>
                  <a:lnTo>
                    <a:pt x="18159057" y="3820655"/>
                  </a:lnTo>
                  <a:lnTo>
                    <a:pt x="18159057" y="3823893"/>
                  </a:lnTo>
                  <a:lnTo>
                    <a:pt x="18171999" y="3823893"/>
                  </a:lnTo>
                  <a:lnTo>
                    <a:pt x="18171999" y="3820655"/>
                  </a:lnTo>
                  <a:close/>
                </a:path>
                <a:path w="18304510" h="3823970">
                  <a:moveTo>
                    <a:pt x="18197881" y="3820655"/>
                  </a:moveTo>
                  <a:lnTo>
                    <a:pt x="18184940" y="3820655"/>
                  </a:lnTo>
                  <a:lnTo>
                    <a:pt x="18184940" y="3823893"/>
                  </a:lnTo>
                  <a:lnTo>
                    <a:pt x="18197881" y="3823893"/>
                  </a:lnTo>
                  <a:lnTo>
                    <a:pt x="18197881" y="3820655"/>
                  </a:lnTo>
                  <a:close/>
                </a:path>
                <a:path w="18304510" h="3823970">
                  <a:moveTo>
                    <a:pt x="18223776" y="3820655"/>
                  </a:moveTo>
                  <a:lnTo>
                    <a:pt x="18210835" y="3820655"/>
                  </a:lnTo>
                  <a:lnTo>
                    <a:pt x="18210835" y="3823893"/>
                  </a:lnTo>
                  <a:lnTo>
                    <a:pt x="18223776" y="3823893"/>
                  </a:lnTo>
                  <a:lnTo>
                    <a:pt x="18223776" y="3820655"/>
                  </a:lnTo>
                  <a:close/>
                </a:path>
                <a:path w="18304510" h="3823970">
                  <a:moveTo>
                    <a:pt x="18249672" y="3820655"/>
                  </a:moveTo>
                  <a:lnTo>
                    <a:pt x="18236730" y="3820655"/>
                  </a:lnTo>
                  <a:lnTo>
                    <a:pt x="18236730" y="3823893"/>
                  </a:lnTo>
                  <a:lnTo>
                    <a:pt x="18249672" y="3823893"/>
                  </a:lnTo>
                  <a:lnTo>
                    <a:pt x="18249672" y="3820655"/>
                  </a:lnTo>
                  <a:close/>
                </a:path>
                <a:path w="18304510" h="3823970">
                  <a:moveTo>
                    <a:pt x="18275554" y="3820655"/>
                  </a:moveTo>
                  <a:lnTo>
                    <a:pt x="18262613" y="3820655"/>
                  </a:lnTo>
                  <a:lnTo>
                    <a:pt x="18262613" y="3823893"/>
                  </a:lnTo>
                  <a:lnTo>
                    <a:pt x="18275554" y="3823893"/>
                  </a:lnTo>
                  <a:lnTo>
                    <a:pt x="18275554" y="3820655"/>
                  </a:lnTo>
                  <a:close/>
                </a:path>
                <a:path w="18304510" h="3823970">
                  <a:moveTo>
                    <a:pt x="18293665" y="3807447"/>
                  </a:moveTo>
                  <a:lnTo>
                    <a:pt x="18290426" y="3807447"/>
                  </a:lnTo>
                  <a:lnTo>
                    <a:pt x="18290426" y="3813492"/>
                  </a:lnTo>
                  <a:lnTo>
                    <a:pt x="18289359" y="3816489"/>
                  </a:lnTo>
                  <a:lnTo>
                    <a:pt x="18287213" y="3818305"/>
                  </a:lnTo>
                  <a:lnTo>
                    <a:pt x="18289321" y="3820769"/>
                  </a:lnTo>
                  <a:lnTo>
                    <a:pt x="18292204" y="3818305"/>
                  </a:lnTo>
                  <a:lnTo>
                    <a:pt x="18293665" y="3814495"/>
                  </a:lnTo>
                  <a:lnTo>
                    <a:pt x="18293665" y="3807447"/>
                  </a:lnTo>
                  <a:close/>
                </a:path>
                <a:path w="18304510" h="3823970">
                  <a:moveTo>
                    <a:pt x="18293665" y="3781564"/>
                  </a:moveTo>
                  <a:lnTo>
                    <a:pt x="18290426" y="3781564"/>
                  </a:lnTo>
                  <a:lnTo>
                    <a:pt x="18290426" y="3794506"/>
                  </a:lnTo>
                  <a:lnTo>
                    <a:pt x="18293665" y="3794506"/>
                  </a:lnTo>
                  <a:lnTo>
                    <a:pt x="18293665" y="3781564"/>
                  </a:lnTo>
                  <a:close/>
                </a:path>
                <a:path w="18304510" h="3823970">
                  <a:moveTo>
                    <a:pt x="18293665" y="3755682"/>
                  </a:moveTo>
                  <a:lnTo>
                    <a:pt x="18290426" y="3755682"/>
                  </a:lnTo>
                  <a:lnTo>
                    <a:pt x="18290426" y="3768623"/>
                  </a:lnTo>
                  <a:lnTo>
                    <a:pt x="18293665" y="3768623"/>
                  </a:lnTo>
                  <a:lnTo>
                    <a:pt x="18293665" y="3755682"/>
                  </a:lnTo>
                  <a:close/>
                </a:path>
                <a:path w="18304510" h="3823970">
                  <a:moveTo>
                    <a:pt x="18293665" y="3729786"/>
                  </a:moveTo>
                  <a:lnTo>
                    <a:pt x="18290426" y="3729786"/>
                  </a:lnTo>
                  <a:lnTo>
                    <a:pt x="18290426" y="3742728"/>
                  </a:lnTo>
                  <a:lnTo>
                    <a:pt x="18293665" y="3742728"/>
                  </a:lnTo>
                  <a:lnTo>
                    <a:pt x="18293665" y="3729786"/>
                  </a:lnTo>
                  <a:close/>
                </a:path>
                <a:path w="18304510" h="3823970">
                  <a:moveTo>
                    <a:pt x="18293665" y="3703904"/>
                  </a:moveTo>
                  <a:lnTo>
                    <a:pt x="18290426" y="3703904"/>
                  </a:lnTo>
                  <a:lnTo>
                    <a:pt x="18290426" y="3716845"/>
                  </a:lnTo>
                  <a:lnTo>
                    <a:pt x="18293665" y="3716845"/>
                  </a:lnTo>
                  <a:lnTo>
                    <a:pt x="18293665" y="3703904"/>
                  </a:lnTo>
                  <a:close/>
                </a:path>
                <a:path w="18304510" h="3823970">
                  <a:moveTo>
                    <a:pt x="18293665" y="3678021"/>
                  </a:moveTo>
                  <a:lnTo>
                    <a:pt x="18290426" y="3678021"/>
                  </a:lnTo>
                  <a:lnTo>
                    <a:pt x="18290426" y="3690963"/>
                  </a:lnTo>
                  <a:lnTo>
                    <a:pt x="18293665" y="3690963"/>
                  </a:lnTo>
                  <a:lnTo>
                    <a:pt x="18293665" y="3678021"/>
                  </a:lnTo>
                  <a:close/>
                </a:path>
                <a:path w="18304510" h="3823970">
                  <a:moveTo>
                    <a:pt x="18293665" y="3652139"/>
                  </a:moveTo>
                  <a:lnTo>
                    <a:pt x="18290426" y="3652139"/>
                  </a:lnTo>
                  <a:lnTo>
                    <a:pt x="18290426" y="3665080"/>
                  </a:lnTo>
                  <a:lnTo>
                    <a:pt x="18293665" y="3665080"/>
                  </a:lnTo>
                  <a:lnTo>
                    <a:pt x="18293665" y="3652139"/>
                  </a:lnTo>
                  <a:close/>
                </a:path>
                <a:path w="18304510" h="3823970">
                  <a:moveTo>
                    <a:pt x="18293665" y="3626256"/>
                  </a:moveTo>
                  <a:lnTo>
                    <a:pt x="18290426" y="3626256"/>
                  </a:lnTo>
                  <a:lnTo>
                    <a:pt x="18290426" y="3639197"/>
                  </a:lnTo>
                  <a:lnTo>
                    <a:pt x="18293665" y="3639197"/>
                  </a:lnTo>
                  <a:lnTo>
                    <a:pt x="18293665" y="3626256"/>
                  </a:lnTo>
                  <a:close/>
                </a:path>
                <a:path w="18304510" h="3823970">
                  <a:moveTo>
                    <a:pt x="18293665" y="3600373"/>
                  </a:moveTo>
                  <a:lnTo>
                    <a:pt x="18290426" y="3600373"/>
                  </a:lnTo>
                  <a:lnTo>
                    <a:pt x="18290426" y="3613302"/>
                  </a:lnTo>
                  <a:lnTo>
                    <a:pt x="18293665" y="3613302"/>
                  </a:lnTo>
                  <a:lnTo>
                    <a:pt x="18293665" y="3600373"/>
                  </a:lnTo>
                  <a:close/>
                </a:path>
                <a:path w="18304510" h="3823970">
                  <a:moveTo>
                    <a:pt x="18293665" y="3574478"/>
                  </a:moveTo>
                  <a:lnTo>
                    <a:pt x="18290426" y="3574478"/>
                  </a:lnTo>
                  <a:lnTo>
                    <a:pt x="18290426" y="3587419"/>
                  </a:lnTo>
                  <a:lnTo>
                    <a:pt x="18293665" y="3587419"/>
                  </a:lnTo>
                  <a:lnTo>
                    <a:pt x="18293665" y="3574478"/>
                  </a:lnTo>
                  <a:close/>
                </a:path>
                <a:path w="18304510" h="3823970">
                  <a:moveTo>
                    <a:pt x="18293665" y="3548596"/>
                  </a:moveTo>
                  <a:lnTo>
                    <a:pt x="18290426" y="3548596"/>
                  </a:lnTo>
                  <a:lnTo>
                    <a:pt x="18290426" y="3561537"/>
                  </a:lnTo>
                  <a:lnTo>
                    <a:pt x="18293665" y="3561537"/>
                  </a:lnTo>
                  <a:lnTo>
                    <a:pt x="18293665" y="3548596"/>
                  </a:lnTo>
                  <a:close/>
                </a:path>
                <a:path w="18304510" h="3823970">
                  <a:moveTo>
                    <a:pt x="18293665" y="3522713"/>
                  </a:moveTo>
                  <a:lnTo>
                    <a:pt x="18290426" y="3522713"/>
                  </a:lnTo>
                  <a:lnTo>
                    <a:pt x="18290426" y="3535654"/>
                  </a:lnTo>
                  <a:lnTo>
                    <a:pt x="18293665" y="3535654"/>
                  </a:lnTo>
                  <a:lnTo>
                    <a:pt x="18293665" y="3522713"/>
                  </a:lnTo>
                  <a:close/>
                </a:path>
                <a:path w="18304510" h="3823970">
                  <a:moveTo>
                    <a:pt x="18293665" y="3496830"/>
                  </a:moveTo>
                  <a:lnTo>
                    <a:pt x="18290426" y="3496830"/>
                  </a:lnTo>
                  <a:lnTo>
                    <a:pt x="18290426" y="3509772"/>
                  </a:lnTo>
                  <a:lnTo>
                    <a:pt x="18293665" y="3509772"/>
                  </a:lnTo>
                  <a:lnTo>
                    <a:pt x="18293665" y="3496830"/>
                  </a:lnTo>
                  <a:close/>
                </a:path>
                <a:path w="18304510" h="3823970">
                  <a:moveTo>
                    <a:pt x="18293665" y="3470935"/>
                  </a:moveTo>
                  <a:lnTo>
                    <a:pt x="18290426" y="3470935"/>
                  </a:lnTo>
                  <a:lnTo>
                    <a:pt x="18290426" y="3483876"/>
                  </a:lnTo>
                  <a:lnTo>
                    <a:pt x="18293665" y="3483876"/>
                  </a:lnTo>
                  <a:lnTo>
                    <a:pt x="18293665" y="3470935"/>
                  </a:lnTo>
                  <a:close/>
                </a:path>
                <a:path w="18304510" h="3823970">
                  <a:moveTo>
                    <a:pt x="18293665" y="3445052"/>
                  </a:moveTo>
                  <a:lnTo>
                    <a:pt x="18290426" y="3445052"/>
                  </a:lnTo>
                  <a:lnTo>
                    <a:pt x="18290426" y="3457994"/>
                  </a:lnTo>
                  <a:lnTo>
                    <a:pt x="18293665" y="3457994"/>
                  </a:lnTo>
                  <a:lnTo>
                    <a:pt x="18293665" y="3445052"/>
                  </a:lnTo>
                  <a:close/>
                </a:path>
                <a:path w="18304510" h="3823970">
                  <a:moveTo>
                    <a:pt x="18293665" y="3419170"/>
                  </a:moveTo>
                  <a:lnTo>
                    <a:pt x="18290426" y="3419170"/>
                  </a:lnTo>
                  <a:lnTo>
                    <a:pt x="18290426" y="3432111"/>
                  </a:lnTo>
                  <a:lnTo>
                    <a:pt x="18293665" y="3432111"/>
                  </a:lnTo>
                  <a:lnTo>
                    <a:pt x="18293665" y="3419170"/>
                  </a:lnTo>
                  <a:close/>
                </a:path>
                <a:path w="18304510" h="3823970">
                  <a:moveTo>
                    <a:pt x="18293665" y="3393287"/>
                  </a:moveTo>
                  <a:lnTo>
                    <a:pt x="18290426" y="3393287"/>
                  </a:lnTo>
                  <a:lnTo>
                    <a:pt x="18290426" y="3406229"/>
                  </a:lnTo>
                  <a:lnTo>
                    <a:pt x="18293665" y="3406229"/>
                  </a:lnTo>
                  <a:lnTo>
                    <a:pt x="18293665" y="3393287"/>
                  </a:lnTo>
                  <a:close/>
                </a:path>
                <a:path w="18304510" h="3823970">
                  <a:moveTo>
                    <a:pt x="18293665" y="3367405"/>
                  </a:moveTo>
                  <a:lnTo>
                    <a:pt x="18290426" y="3367405"/>
                  </a:lnTo>
                  <a:lnTo>
                    <a:pt x="18290426" y="3380346"/>
                  </a:lnTo>
                  <a:lnTo>
                    <a:pt x="18293665" y="3380346"/>
                  </a:lnTo>
                  <a:lnTo>
                    <a:pt x="18293665" y="3367405"/>
                  </a:lnTo>
                  <a:close/>
                </a:path>
                <a:path w="18304510" h="3823970">
                  <a:moveTo>
                    <a:pt x="18293665" y="3341522"/>
                  </a:moveTo>
                  <a:lnTo>
                    <a:pt x="18290426" y="3341522"/>
                  </a:lnTo>
                  <a:lnTo>
                    <a:pt x="18290426" y="3354463"/>
                  </a:lnTo>
                  <a:lnTo>
                    <a:pt x="18293665" y="3354463"/>
                  </a:lnTo>
                  <a:lnTo>
                    <a:pt x="18293665" y="3341522"/>
                  </a:lnTo>
                  <a:close/>
                </a:path>
                <a:path w="18304510" h="3823970">
                  <a:moveTo>
                    <a:pt x="18293665" y="3315627"/>
                  </a:moveTo>
                  <a:lnTo>
                    <a:pt x="18290426" y="3315627"/>
                  </a:lnTo>
                  <a:lnTo>
                    <a:pt x="18290426" y="3328581"/>
                  </a:lnTo>
                  <a:lnTo>
                    <a:pt x="18293665" y="3328581"/>
                  </a:lnTo>
                  <a:lnTo>
                    <a:pt x="18293665" y="3315627"/>
                  </a:lnTo>
                  <a:close/>
                </a:path>
                <a:path w="18304510" h="3823970">
                  <a:moveTo>
                    <a:pt x="18293665" y="3289744"/>
                  </a:moveTo>
                  <a:lnTo>
                    <a:pt x="18290426" y="3289744"/>
                  </a:lnTo>
                  <a:lnTo>
                    <a:pt x="18290426" y="3302685"/>
                  </a:lnTo>
                  <a:lnTo>
                    <a:pt x="18293665" y="3302685"/>
                  </a:lnTo>
                  <a:lnTo>
                    <a:pt x="18293665" y="3289744"/>
                  </a:lnTo>
                  <a:close/>
                </a:path>
                <a:path w="18304510" h="3823970">
                  <a:moveTo>
                    <a:pt x="18293665" y="3263862"/>
                  </a:moveTo>
                  <a:lnTo>
                    <a:pt x="18290426" y="3263862"/>
                  </a:lnTo>
                  <a:lnTo>
                    <a:pt x="18290426" y="3276803"/>
                  </a:lnTo>
                  <a:lnTo>
                    <a:pt x="18293665" y="3276803"/>
                  </a:lnTo>
                  <a:lnTo>
                    <a:pt x="18293665" y="3263862"/>
                  </a:lnTo>
                  <a:close/>
                </a:path>
                <a:path w="18304510" h="3823970">
                  <a:moveTo>
                    <a:pt x="18293665" y="3237979"/>
                  </a:moveTo>
                  <a:lnTo>
                    <a:pt x="18290426" y="3237979"/>
                  </a:lnTo>
                  <a:lnTo>
                    <a:pt x="18290426" y="3250920"/>
                  </a:lnTo>
                  <a:lnTo>
                    <a:pt x="18293665" y="3250920"/>
                  </a:lnTo>
                  <a:lnTo>
                    <a:pt x="18293665" y="3237979"/>
                  </a:lnTo>
                  <a:close/>
                </a:path>
                <a:path w="18304510" h="3823970">
                  <a:moveTo>
                    <a:pt x="18293665" y="3212084"/>
                  </a:moveTo>
                  <a:lnTo>
                    <a:pt x="18290426" y="3212084"/>
                  </a:lnTo>
                  <a:lnTo>
                    <a:pt x="18290426" y="3225038"/>
                  </a:lnTo>
                  <a:lnTo>
                    <a:pt x="18293665" y="3225038"/>
                  </a:lnTo>
                  <a:lnTo>
                    <a:pt x="18293665" y="3212084"/>
                  </a:lnTo>
                  <a:close/>
                </a:path>
                <a:path w="18304510" h="3823970">
                  <a:moveTo>
                    <a:pt x="18293665" y="3186201"/>
                  </a:moveTo>
                  <a:lnTo>
                    <a:pt x="18290426" y="3186201"/>
                  </a:lnTo>
                  <a:lnTo>
                    <a:pt x="18290426" y="3199142"/>
                  </a:lnTo>
                  <a:lnTo>
                    <a:pt x="18293665" y="3199142"/>
                  </a:lnTo>
                  <a:lnTo>
                    <a:pt x="18293665" y="3186201"/>
                  </a:lnTo>
                  <a:close/>
                </a:path>
                <a:path w="18304510" h="3823970">
                  <a:moveTo>
                    <a:pt x="18293665" y="3160318"/>
                  </a:moveTo>
                  <a:lnTo>
                    <a:pt x="18290426" y="3160318"/>
                  </a:lnTo>
                  <a:lnTo>
                    <a:pt x="18290426" y="3173260"/>
                  </a:lnTo>
                  <a:lnTo>
                    <a:pt x="18293665" y="3173260"/>
                  </a:lnTo>
                  <a:lnTo>
                    <a:pt x="18293665" y="3160318"/>
                  </a:lnTo>
                  <a:close/>
                </a:path>
                <a:path w="18304510" h="3823970">
                  <a:moveTo>
                    <a:pt x="18293665" y="3134436"/>
                  </a:moveTo>
                  <a:lnTo>
                    <a:pt x="18290426" y="3134436"/>
                  </a:lnTo>
                  <a:lnTo>
                    <a:pt x="18290426" y="3147377"/>
                  </a:lnTo>
                  <a:lnTo>
                    <a:pt x="18293665" y="3147377"/>
                  </a:lnTo>
                  <a:lnTo>
                    <a:pt x="18293665" y="3134436"/>
                  </a:lnTo>
                  <a:close/>
                </a:path>
                <a:path w="18304510" h="3823970">
                  <a:moveTo>
                    <a:pt x="18293665" y="3108553"/>
                  </a:moveTo>
                  <a:lnTo>
                    <a:pt x="18290426" y="3108553"/>
                  </a:lnTo>
                  <a:lnTo>
                    <a:pt x="18290426" y="3121495"/>
                  </a:lnTo>
                  <a:lnTo>
                    <a:pt x="18293665" y="3121495"/>
                  </a:lnTo>
                  <a:lnTo>
                    <a:pt x="18293665" y="3108553"/>
                  </a:lnTo>
                  <a:close/>
                </a:path>
                <a:path w="18304510" h="3823970">
                  <a:moveTo>
                    <a:pt x="18293665" y="3082658"/>
                  </a:moveTo>
                  <a:lnTo>
                    <a:pt x="18290426" y="3082658"/>
                  </a:lnTo>
                  <a:lnTo>
                    <a:pt x="18290426" y="3095599"/>
                  </a:lnTo>
                  <a:lnTo>
                    <a:pt x="18293665" y="3095599"/>
                  </a:lnTo>
                  <a:lnTo>
                    <a:pt x="18293665" y="3082658"/>
                  </a:lnTo>
                  <a:close/>
                </a:path>
                <a:path w="18304510" h="3823970">
                  <a:moveTo>
                    <a:pt x="18293665" y="3056775"/>
                  </a:moveTo>
                  <a:lnTo>
                    <a:pt x="18290426" y="3056775"/>
                  </a:lnTo>
                  <a:lnTo>
                    <a:pt x="18290426" y="3069717"/>
                  </a:lnTo>
                  <a:lnTo>
                    <a:pt x="18293665" y="3069717"/>
                  </a:lnTo>
                  <a:lnTo>
                    <a:pt x="18293665" y="3056775"/>
                  </a:lnTo>
                  <a:close/>
                </a:path>
                <a:path w="18304510" h="3823970">
                  <a:moveTo>
                    <a:pt x="18293665" y="3030893"/>
                  </a:moveTo>
                  <a:lnTo>
                    <a:pt x="18290426" y="3030893"/>
                  </a:lnTo>
                  <a:lnTo>
                    <a:pt x="18290426" y="3043834"/>
                  </a:lnTo>
                  <a:lnTo>
                    <a:pt x="18293665" y="3043834"/>
                  </a:lnTo>
                  <a:lnTo>
                    <a:pt x="18293665" y="3030893"/>
                  </a:lnTo>
                  <a:close/>
                </a:path>
                <a:path w="18304510" h="3823970">
                  <a:moveTo>
                    <a:pt x="18293665" y="3005010"/>
                  </a:moveTo>
                  <a:lnTo>
                    <a:pt x="18290426" y="3005010"/>
                  </a:lnTo>
                  <a:lnTo>
                    <a:pt x="18290426" y="3017951"/>
                  </a:lnTo>
                  <a:lnTo>
                    <a:pt x="18293665" y="3017951"/>
                  </a:lnTo>
                  <a:lnTo>
                    <a:pt x="18293665" y="3005010"/>
                  </a:lnTo>
                  <a:close/>
                </a:path>
                <a:path w="18304510" h="3823970">
                  <a:moveTo>
                    <a:pt x="18293665" y="2979128"/>
                  </a:moveTo>
                  <a:lnTo>
                    <a:pt x="18290426" y="2979128"/>
                  </a:lnTo>
                  <a:lnTo>
                    <a:pt x="18290426" y="2992069"/>
                  </a:lnTo>
                  <a:lnTo>
                    <a:pt x="18293665" y="2992069"/>
                  </a:lnTo>
                  <a:lnTo>
                    <a:pt x="18293665" y="2979128"/>
                  </a:lnTo>
                  <a:close/>
                </a:path>
                <a:path w="18304510" h="3823970">
                  <a:moveTo>
                    <a:pt x="18293665" y="2953245"/>
                  </a:moveTo>
                  <a:lnTo>
                    <a:pt x="18290426" y="2953245"/>
                  </a:lnTo>
                  <a:lnTo>
                    <a:pt x="18290426" y="2966186"/>
                  </a:lnTo>
                  <a:lnTo>
                    <a:pt x="18293665" y="2966186"/>
                  </a:lnTo>
                  <a:lnTo>
                    <a:pt x="18293665" y="2953245"/>
                  </a:lnTo>
                  <a:close/>
                </a:path>
                <a:path w="18304510" h="3823970">
                  <a:moveTo>
                    <a:pt x="18293665" y="2927350"/>
                  </a:moveTo>
                  <a:lnTo>
                    <a:pt x="18290426" y="2927350"/>
                  </a:lnTo>
                  <a:lnTo>
                    <a:pt x="18290426" y="2940291"/>
                  </a:lnTo>
                  <a:lnTo>
                    <a:pt x="18293665" y="2940291"/>
                  </a:lnTo>
                  <a:lnTo>
                    <a:pt x="18293665" y="2927350"/>
                  </a:lnTo>
                  <a:close/>
                </a:path>
                <a:path w="18304510" h="3823970">
                  <a:moveTo>
                    <a:pt x="18293665" y="2901467"/>
                  </a:moveTo>
                  <a:lnTo>
                    <a:pt x="18290426" y="2901467"/>
                  </a:lnTo>
                  <a:lnTo>
                    <a:pt x="18290426" y="2914408"/>
                  </a:lnTo>
                  <a:lnTo>
                    <a:pt x="18293665" y="2914408"/>
                  </a:lnTo>
                  <a:lnTo>
                    <a:pt x="18293665" y="2901467"/>
                  </a:lnTo>
                  <a:close/>
                </a:path>
                <a:path w="18304510" h="3823970">
                  <a:moveTo>
                    <a:pt x="18293665" y="2875584"/>
                  </a:moveTo>
                  <a:lnTo>
                    <a:pt x="18290426" y="2875584"/>
                  </a:lnTo>
                  <a:lnTo>
                    <a:pt x="18290426" y="2888526"/>
                  </a:lnTo>
                  <a:lnTo>
                    <a:pt x="18293665" y="2888526"/>
                  </a:lnTo>
                  <a:lnTo>
                    <a:pt x="18293665" y="2875584"/>
                  </a:lnTo>
                  <a:close/>
                </a:path>
                <a:path w="18304510" h="3823970">
                  <a:moveTo>
                    <a:pt x="18293665" y="2849702"/>
                  </a:moveTo>
                  <a:lnTo>
                    <a:pt x="18290426" y="2849702"/>
                  </a:lnTo>
                  <a:lnTo>
                    <a:pt x="18290426" y="2862643"/>
                  </a:lnTo>
                  <a:lnTo>
                    <a:pt x="18293665" y="2862643"/>
                  </a:lnTo>
                  <a:lnTo>
                    <a:pt x="18293665" y="2849702"/>
                  </a:lnTo>
                  <a:close/>
                </a:path>
                <a:path w="18304510" h="3823970">
                  <a:moveTo>
                    <a:pt x="18293665" y="2823807"/>
                  </a:moveTo>
                  <a:lnTo>
                    <a:pt x="18290426" y="2823807"/>
                  </a:lnTo>
                  <a:lnTo>
                    <a:pt x="18290426" y="2836748"/>
                  </a:lnTo>
                  <a:lnTo>
                    <a:pt x="18293665" y="2836748"/>
                  </a:lnTo>
                  <a:lnTo>
                    <a:pt x="18293665" y="2823807"/>
                  </a:lnTo>
                  <a:close/>
                </a:path>
                <a:path w="18304510" h="3823970">
                  <a:moveTo>
                    <a:pt x="18293665" y="2797924"/>
                  </a:moveTo>
                  <a:lnTo>
                    <a:pt x="18290426" y="2797924"/>
                  </a:lnTo>
                  <a:lnTo>
                    <a:pt x="18290426" y="2810865"/>
                  </a:lnTo>
                  <a:lnTo>
                    <a:pt x="18293665" y="2810865"/>
                  </a:lnTo>
                  <a:lnTo>
                    <a:pt x="18293665" y="2797924"/>
                  </a:lnTo>
                  <a:close/>
                </a:path>
                <a:path w="18304510" h="3823970">
                  <a:moveTo>
                    <a:pt x="18293665" y="2772041"/>
                  </a:moveTo>
                  <a:lnTo>
                    <a:pt x="18290426" y="2772041"/>
                  </a:lnTo>
                  <a:lnTo>
                    <a:pt x="18290426" y="2784983"/>
                  </a:lnTo>
                  <a:lnTo>
                    <a:pt x="18293665" y="2784983"/>
                  </a:lnTo>
                  <a:lnTo>
                    <a:pt x="18293665" y="2772041"/>
                  </a:lnTo>
                  <a:close/>
                </a:path>
                <a:path w="18304510" h="3823970">
                  <a:moveTo>
                    <a:pt x="18293665" y="2746159"/>
                  </a:moveTo>
                  <a:lnTo>
                    <a:pt x="18290426" y="2746159"/>
                  </a:lnTo>
                  <a:lnTo>
                    <a:pt x="18290426" y="2759100"/>
                  </a:lnTo>
                  <a:lnTo>
                    <a:pt x="18293665" y="2759100"/>
                  </a:lnTo>
                  <a:lnTo>
                    <a:pt x="18293665" y="2746159"/>
                  </a:lnTo>
                  <a:close/>
                </a:path>
                <a:path w="18304510" h="3823970">
                  <a:moveTo>
                    <a:pt x="18293665" y="2720263"/>
                  </a:moveTo>
                  <a:lnTo>
                    <a:pt x="18290426" y="2720263"/>
                  </a:lnTo>
                  <a:lnTo>
                    <a:pt x="18290426" y="2733217"/>
                  </a:lnTo>
                  <a:lnTo>
                    <a:pt x="18293665" y="2733217"/>
                  </a:lnTo>
                  <a:lnTo>
                    <a:pt x="18293665" y="2720263"/>
                  </a:lnTo>
                  <a:close/>
                </a:path>
                <a:path w="18304510" h="3823970">
                  <a:moveTo>
                    <a:pt x="18293665" y="2694381"/>
                  </a:moveTo>
                  <a:lnTo>
                    <a:pt x="18290426" y="2694381"/>
                  </a:lnTo>
                  <a:lnTo>
                    <a:pt x="18290426" y="2707322"/>
                  </a:lnTo>
                  <a:lnTo>
                    <a:pt x="18293665" y="2707322"/>
                  </a:lnTo>
                  <a:lnTo>
                    <a:pt x="18293665" y="2694381"/>
                  </a:lnTo>
                  <a:close/>
                </a:path>
                <a:path w="18304510" h="3823970">
                  <a:moveTo>
                    <a:pt x="18293665" y="2668498"/>
                  </a:moveTo>
                  <a:lnTo>
                    <a:pt x="18290426" y="2668498"/>
                  </a:lnTo>
                  <a:lnTo>
                    <a:pt x="18290426" y="2681440"/>
                  </a:lnTo>
                  <a:lnTo>
                    <a:pt x="18293665" y="2681440"/>
                  </a:lnTo>
                  <a:lnTo>
                    <a:pt x="18293665" y="2668498"/>
                  </a:lnTo>
                  <a:close/>
                </a:path>
                <a:path w="18304510" h="3823970">
                  <a:moveTo>
                    <a:pt x="18293665" y="2642616"/>
                  </a:moveTo>
                  <a:lnTo>
                    <a:pt x="18290426" y="2642616"/>
                  </a:lnTo>
                  <a:lnTo>
                    <a:pt x="18290426" y="2655557"/>
                  </a:lnTo>
                  <a:lnTo>
                    <a:pt x="18293665" y="2655557"/>
                  </a:lnTo>
                  <a:lnTo>
                    <a:pt x="18293665" y="2642616"/>
                  </a:lnTo>
                  <a:close/>
                </a:path>
                <a:path w="18304510" h="3823970">
                  <a:moveTo>
                    <a:pt x="18293665" y="2616720"/>
                  </a:moveTo>
                  <a:lnTo>
                    <a:pt x="18290426" y="2616720"/>
                  </a:lnTo>
                  <a:lnTo>
                    <a:pt x="18290426" y="2629674"/>
                  </a:lnTo>
                  <a:lnTo>
                    <a:pt x="18293665" y="2629674"/>
                  </a:lnTo>
                  <a:lnTo>
                    <a:pt x="18293665" y="2616720"/>
                  </a:lnTo>
                  <a:close/>
                </a:path>
                <a:path w="18304510" h="3823970">
                  <a:moveTo>
                    <a:pt x="18293665" y="2590838"/>
                  </a:moveTo>
                  <a:lnTo>
                    <a:pt x="18290426" y="2590838"/>
                  </a:lnTo>
                  <a:lnTo>
                    <a:pt x="18290426" y="2603779"/>
                  </a:lnTo>
                  <a:lnTo>
                    <a:pt x="18293665" y="2603779"/>
                  </a:lnTo>
                  <a:lnTo>
                    <a:pt x="18293665" y="2590838"/>
                  </a:lnTo>
                  <a:close/>
                </a:path>
                <a:path w="18304510" h="3823970">
                  <a:moveTo>
                    <a:pt x="18293665" y="2564955"/>
                  </a:moveTo>
                  <a:lnTo>
                    <a:pt x="18290426" y="2564955"/>
                  </a:lnTo>
                  <a:lnTo>
                    <a:pt x="18290426" y="2577909"/>
                  </a:lnTo>
                  <a:lnTo>
                    <a:pt x="18293665" y="2577909"/>
                  </a:lnTo>
                  <a:lnTo>
                    <a:pt x="18293665" y="2564955"/>
                  </a:lnTo>
                  <a:close/>
                </a:path>
                <a:path w="18304510" h="3823970">
                  <a:moveTo>
                    <a:pt x="18293665" y="2539073"/>
                  </a:moveTo>
                  <a:lnTo>
                    <a:pt x="18290426" y="2539073"/>
                  </a:lnTo>
                  <a:lnTo>
                    <a:pt x="18290426" y="2552014"/>
                  </a:lnTo>
                  <a:lnTo>
                    <a:pt x="18293665" y="2552014"/>
                  </a:lnTo>
                  <a:lnTo>
                    <a:pt x="18293665" y="2539073"/>
                  </a:lnTo>
                  <a:close/>
                </a:path>
                <a:path w="18304510" h="3823970">
                  <a:moveTo>
                    <a:pt x="18293665" y="2513190"/>
                  </a:moveTo>
                  <a:lnTo>
                    <a:pt x="18290426" y="2513190"/>
                  </a:lnTo>
                  <a:lnTo>
                    <a:pt x="18290426" y="2526131"/>
                  </a:lnTo>
                  <a:lnTo>
                    <a:pt x="18293665" y="2526131"/>
                  </a:lnTo>
                  <a:lnTo>
                    <a:pt x="18293665" y="2513190"/>
                  </a:lnTo>
                  <a:close/>
                </a:path>
                <a:path w="18304510" h="3823970">
                  <a:moveTo>
                    <a:pt x="18293665" y="2487307"/>
                  </a:moveTo>
                  <a:lnTo>
                    <a:pt x="18290426" y="2487307"/>
                  </a:lnTo>
                  <a:lnTo>
                    <a:pt x="18290426" y="2500249"/>
                  </a:lnTo>
                  <a:lnTo>
                    <a:pt x="18293665" y="2500249"/>
                  </a:lnTo>
                  <a:lnTo>
                    <a:pt x="18293665" y="2487307"/>
                  </a:lnTo>
                  <a:close/>
                </a:path>
                <a:path w="18304510" h="3823970">
                  <a:moveTo>
                    <a:pt x="18293665" y="2461425"/>
                  </a:moveTo>
                  <a:lnTo>
                    <a:pt x="18290426" y="2461425"/>
                  </a:lnTo>
                  <a:lnTo>
                    <a:pt x="18290426" y="2474366"/>
                  </a:lnTo>
                  <a:lnTo>
                    <a:pt x="18293665" y="2474366"/>
                  </a:lnTo>
                  <a:lnTo>
                    <a:pt x="18293665" y="2461425"/>
                  </a:lnTo>
                  <a:close/>
                </a:path>
                <a:path w="18304510" h="3823970">
                  <a:moveTo>
                    <a:pt x="18293665" y="2435529"/>
                  </a:moveTo>
                  <a:lnTo>
                    <a:pt x="18290426" y="2435529"/>
                  </a:lnTo>
                  <a:lnTo>
                    <a:pt x="18290426" y="2448471"/>
                  </a:lnTo>
                  <a:lnTo>
                    <a:pt x="18293665" y="2448471"/>
                  </a:lnTo>
                  <a:lnTo>
                    <a:pt x="18293665" y="2435529"/>
                  </a:lnTo>
                  <a:close/>
                </a:path>
                <a:path w="18304510" h="3823970">
                  <a:moveTo>
                    <a:pt x="18293665" y="2409647"/>
                  </a:moveTo>
                  <a:lnTo>
                    <a:pt x="18290426" y="2409647"/>
                  </a:lnTo>
                  <a:lnTo>
                    <a:pt x="18290426" y="2422588"/>
                  </a:lnTo>
                  <a:lnTo>
                    <a:pt x="18293665" y="2422588"/>
                  </a:lnTo>
                  <a:lnTo>
                    <a:pt x="18293665" y="2409647"/>
                  </a:lnTo>
                  <a:close/>
                </a:path>
                <a:path w="18304510" h="3823970">
                  <a:moveTo>
                    <a:pt x="18293665" y="2383764"/>
                  </a:moveTo>
                  <a:lnTo>
                    <a:pt x="18290426" y="2383764"/>
                  </a:lnTo>
                  <a:lnTo>
                    <a:pt x="18290426" y="2396706"/>
                  </a:lnTo>
                  <a:lnTo>
                    <a:pt x="18293665" y="2396706"/>
                  </a:lnTo>
                  <a:lnTo>
                    <a:pt x="18293665" y="2383764"/>
                  </a:lnTo>
                  <a:close/>
                </a:path>
                <a:path w="18304510" h="3823970">
                  <a:moveTo>
                    <a:pt x="18293665" y="2357882"/>
                  </a:moveTo>
                  <a:lnTo>
                    <a:pt x="18290426" y="2357882"/>
                  </a:lnTo>
                  <a:lnTo>
                    <a:pt x="18290426" y="2370823"/>
                  </a:lnTo>
                  <a:lnTo>
                    <a:pt x="18293665" y="2370823"/>
                  </a:lnTo>
                  <a:lnTo>
                    <a:pt x="18293665" y="2357882"/>
                  </a:lnTo>
                  <a:close/>
                </a:path>
                <a:path w="18304510" h="3823970">
                  <a:moveTo>
                    <a:pt x="18293665" y="2331986"/>
                  </a:moveTo>
                  <a:lnTo>
                    <a:pt x="18290426" y="2331986"/>
                  </a:lnTo>
                  <a:lnTo>
                    <a:pt x="18290426" y="2344928"/>
                  </a:lnTo>
                  <a:lnTo>
                    <a:pt x="18293665" y="2344928"/>
                  </a:lnTo>
                  <a:lnTo>
                    <a:pt x="18293665" y="2331986"/>
                  </a:lnTo>
                  <a:close/>
                </a:path>
                <a:path w="18304510" h="3823970">
                  <a:moveTo>
                    <a:pt x="18293665" y="2306104"/>
                  </a:moveTo>
                  <a:lnTo>
                    <a:pt x="18290426" y="2306104"/>
                  </a:lnTo>
                  <a:lnTo>
                    <a:pt x="18290426" y="2319045"/>
                  </a:lnTo>
                  <a:lnTo>
                    <a:pt x="18293665" y="2319045"/>
                  </a:lnTo>
                  <a:lnTo>
                    <a:pt x="18293665" y="2306104"/>
                  </a:lnTo>
                  <a:close/>
                </a:path>
                <a:path w="18304510" h="3823970">
                  <a:moveTo>
                    <a:pt x="18293665" y="2280221"/>
                  </a:moveTo>
                  <a:lnTo>
                    <a:pt x="18290426" y="2280221"/>
                  </a:lnTo>
                  <a:lnTo>
                    <a:pt x="18290426" y="2293162"/>
                  </a:lnTo>
                  <a:lnTo>
                    <a:pt x="18293665" y="2293162"/>
                  </a:lnTo>
                  <a:lnTo>
                    <a:pt x="18293665" y="2280221"/>
                  </a:lnTo>
                  <a:close/>
                </a:path>
                <a:path w="18304510" h="3823970">
                  <a:moveTo>
                    <a:pt x="18293665" y="2254339"/>
                  </a:moveTo>
                  <a:lnTo>
                    <a:pt x="18290426" y="2254339"/>
                  </a:lnTo>
                  <a:lnTo>
                    <a:pt x="18290426" y="2267280"/>
                  </a:lnTo>
                  <a:lnTo>
                    <a:pt x="18293665" y="2267280"/>
                  </a:lnTo>
                  <a:lnTo>
                    <a:pt x="18293665" y="2254339"/>
                  </a:lnTo>
                  <a:close/>
                </a:path>
                <a:path w="18304510" h="3823970">
                  <a:moveTo>
                    <a:pt x="18293665" y="2228443"/>
                  </a:moveTo>
                  <a:lnTo>
                    <a:pt x="18290426" y="2228443"/>
                  </a:lnTo>
                  <a:lnTo>
                    <a:pt x="18290426" y="2241385"/>
                  </a:lnTo>
                  <a:lnTo>
                    <a:pt x="18293665" y="2241385"/>
                  </a:lnTo>
                  <a:lnTo>
                    <a:pt x="18293665" y="2228443"/>
                  </a:lnTo>
                  <a:close/>
                </a:path>
                <a:path w="18304510" h="3823970">
                  <a:moveTo>
                    <a:pt x="18293665" y="2202561"/>
                  </a:moveTo>
                  <a:lnTo>
                    <a:pt x="18290426" y="2202561"/>
                  </a:lnTo>
                  <a:lnTo>
                    <a:pt x="18290426" y="2215502"/>
                  </a:lnTo>
                  <a:lnTo>
                    <a:pt x="18293665" y="2215502"/>
                  </a:lnTo>
                  <a:lnTo>
                    <a:pt x="18293665" y="2202561"/>
                  </a:lnTo>
                  <a:close/>
                </a:path>
                <a:path w="18304510" h="3823970">
                  <a:moveTo>
                    <a:pt x="18293665" y="2176678"/>
                  </a:moveTo>
                  <a:lnTo>
                    <a:pt x="18290426" y="2176678"/>
                  </a:lnTo>
                  <a:lnTo>
                    <a:pt x="18290426" y="2189619"/>
                  </a:lnTo>
                  <a:lnTo>
                    <a:pt x="18293665" y="2189619"/>
                  </a:lnTo>
                  <a:lnTo>
                    <a:pt x="18293665" y="2176678"/>
                  </a:lnTo>
                  <a:close/>
                </a:path>
                <a:path w="18304510" h="3823970">
                  <a:moveTo>
                    <a:pt x="18293665" y="2150795"/>
                  </a:moveTo>
                  <a:lnTo>
                    <a:pt x="18290426" y="2150795"/>
                  </a:lnTo>
                  <a:lnTo>
                    <a:pt x="18290426" y="2163737"/>
                  </a:lnTo>
                  <a:lnTo>
                    <a:pt x="18293665" y="2163737"/>
                  </a:lnTo>
                  <a:lnTo>
                    <a:pt x="18293665" y="2150795"/>
                  </a:lnTo>
                  <a:close/>
                </a:path>
                <a:path w="18304510" h="3823970">
                  <a:moveTo>
                    <a:pt x="18293665" y="2124913"/>
                  </a:moveTo>
                  <a:lnTo>
                    <a:pt x="18290426" y="2124913"/>
                  </a:lnTo>
                  <a:lnTo>
                    <a:pt x="18290426" y="2137854"/>
                  </a:lnTo>
                  <a:lnTo>
                    <a:pt x="18293665" y="2137854"/>
                  </a:lnTo>
                  <a:lnTo>
                    <a:pt x="18293665" y="2124913"/>
                  </a:lnTo>
                  <a:close/>
                </a:path>
                <a:path w="18304510" h="3823970">
                  <a:moveTo>
                    <a:pt x="18293665" y="2099030"/>
                  </a:moveTo>
                  <a:lnTo>
                    <a:pt x="18290426" y="2099030"/>
                  </a:lnTo>
                  <a:lnTo>
                    <a:pt x="18290426" y="2111972"/>
                  </a:lnTo>
                  <a:lnTo>
                    <a:pt x="18293665" y="2111972"/>
                  </a:lnTo>
                  <a:lnTo>
                    <a:pt x="18293665" y="2099030"/>
                  </a:lnTo>
                  <a:close/>
                </a:path>
                <a:path w="18304510" h="3823970">
                  <a:moveTo>
                    <a:pt x="18293665" y="2073135"/>
                  </a:moveTo>
                  <a:lnTo>
                    <a:pt x="18290426" y="2073135"/>
                  </a:lnTo>
                  <a:lnTo>
                    <a:pt x="18290426" y="2086089"/>
                  </a:lnTo>
                  <a:lnTo>
                    <a:pt x="18293665" y="2086089"/>
                  </a:lnTo>
                  <a:lnTo>
                    <a:pt x="18293665" y="2073135"/>
                  </a:lnTo>
                  <a:close/>
                </a:path>
                <a:path w="18304510" h="3823970">
                  <a:moveTo>
                    <a:pt x="18293665" y="2047252"/>
                  </a:moveTo>
                  <a:lnTo>
                    <a:pt x="18290426" y="2047252"/>
                  </a:lnTo>
                  <a:lnTo>
                    <a:pt x="18290426" y="2060194"/>
                  </a:lnTo>
                  <a:lnTo>
                    <a:pt x="18293665" y="2060194"/>
                  </a:lnTo>
                  <a:lnTo>
                    <a:pt x="18293665" y="2047252"/>
                  </a:lnTo>
                  <a:close/>
                </a:path>
                <a:path w="18304510" h="3823970">
                  <a:moveTo>
                    <a:pt x="18293665" y="2021370"/>
                  </a:moveTo>
                  <a:lnTo>
                    <a:pt x="18290426" y="2021370"/>
                  </a:lnTo>
                  <a:lnTo>
                    <a:pt x="18290426" y="2034311"/>
                  </a:lnTo>
                  <a:lnTo>
                    <a:pt x="18293665" y="2034311"/>
                  </a:lnTo>
                  <a:lnTo>
                    <a:pt x="18293665" y="2021370"/>
                  </a:lnTo>
                  <a:close/>
                </a:path>
                <a:path w="18304510" h="3823970">
                  <a:moveTo>
                    <a:pt x="18293665" y="1995487"/>
                  </a:moveTo>
                  <a:lnTo>
                    <a:pt x="18290426" y="1995487"/>
                  </a:lnTo>
                  <a:lnTo>
                    <a:pt x="18290426" y="2008428"/>
                  </a:lnTo>
                  <a:lnTo>
                    <a:pt x="18293665" y="2008428"/>
                  </a:lnTo>
                  <a:lnTo>
                    <a:pt x="18293665" y="1995487"/>
                  </a:lnTo>
                  <a:close/>
                </a:path>
                <a:path w="18304510" h="3823970">
                  <a:moveTo>
                    <a:pt x="18293665" y="1969592"/>
                  </a:moveTo>
                  <a:lnTo>
                    <a:pt x="18290426" y="1969592"/>
                  </a:lnTo>
                  <a:lnTo>
                    <a:pt x="18290426" y="1982546"/>
                  </a:lnTo>
                  <a:lnTo>
                    <a:pt x="18293665" y="1982546"/>
                  </a:lnTo>
                  <a:lnTo>
                    <a:pt x="18293665" y="1969592"/>
                  </a:lnTo>
                  <a:close/>
                </a:path>
                <a:path w="18304510" h="3823970">
                  <a:moveTo>
                    <a:pt x="18293665" y="1943709"/>
                  </a:moveTo>
                  <a:lnTo>
                    <a:pt x="18290426" y="1943709"/>
                  </a:lnTo>
                  <a:lnTo>
                    <a:pt x="18290426" y="1956650"/>
                  </a:lnTo>
                  <a:lnTo>
                    <a:pt x="18293665" y="1956650"/>
                  </a:lnTo>
                  <a:lnTo>
                    <a:pt x="18293665" y="1943709"/>
                  </a:lnTo>
                  <a:close/>
                </a:path>
                <a:path w="18304510" h="3823970">
                  <a:moveTo>
                    <a:pt x="18293665" y="1917827"/>
                  </a:moveTo>
                  <a:lnTo>
                    <a:pt x="18290426" y="1917827"/>
                  </a:lnTo>
                  <a:lnTo>
                    <a:pt x="18290426" y="1930768"/>
                  </a:lnTo>
                  <a:lnTo>
                    <a:pt x="18293665" y="1930768"/>
                  </a:lnTo>
                  <a:lnTo>
                    <a:pt x="18293665" y="1917827"/>
                  </a:lnTo>
                  <a:close/>
                </a:path>
                <a:path w="18304510" h="3823970">
                  <a:moveTo>
                    <a:pt x="18293665" y="1891944"/>
                  </a:moveTo>
                  <a:lnTo>
                    <a:pt x="18290426" y="1891944"/>
                  </a:lnTo>
                  <a:lnTo>
                    <a:pt x="18290426" y="1904885"/>
                  </a:lnTo>
                  <a:lnTo>
                    <a:pt x="18293665" y="1904885"/>
                  </a:lnTo>
                  <a:lnTo>
                    <a:pt x="18293665" y="1891944"/>
                  </a:lnTo>
                  <a:close/>
                </a:path>
                <a:path w="18304510" h="3823970">
                  <a:moveTo>
                    <a:pt x="18293665" y="1866061"/>
                  </a:moveTo>
                  <a:lnTo>
                    <a:pt x="18290426" y="1866061"/>
                  </a:lnTo>
                  <a:lnTo>
                    <a:pt x="18290426" y="1879003"/>
                  </a:lnTo>
                  <a:lnTo>
                    <a:pt x="18293665" y="1879003"/>
                  </a:lnTo>
                  <a:lnTo>
                    <a:pt x="18293665" y="1866061"/>
                  </a:lnTo>
                  <a:close/>
                </a:path>
                <a:path w="18304510" h="3823970">
                  <a:moveTo>
                    <a:pt x="18293665" y="1840166"/>
                  </a:moveTo>
                  <a:lnTo>
                    <a:pt x="18290426" y="1840166"/>
                  </a:lnTo>
                  <a:lnTo>
                    <a:pt x="18290426" y="1853107"/>
                  </a:lnTo>
                  <a:lnTo>
                    <a:pt x="18293665" y="1853107"/>
                  </a:lnTo>
                  <a:lnTo>
                    <a:pt x="18293665" y="1840166"/>
                  </a:lnTo>
                  <a:close/>
                </a:path>
                <a:path w="18304510" h="3823970">
                  <a:moveTo>
                    <a:pt x="18293665" y="1814283"/>
                  </a:moveTo>
                  <a:lnTo>
                    <a:pt x="18290426" y="1814283"/>
                  </a:lnTo>
                  <a:lnTo>
                    <a:pt x="18290426" y="1827225"/>
                  </a:lnTo>
                  <a:lnTo>
                    <a:pt x="18293665" y="1827225"/>
                  </a:lnTo>
                  <a:lnTo>
                    <a:pt x="18293665" y="1814283"/>
                  </a:lnTo>
                  <a:close/>
                </a:path>
                <a:path w="18304510" h="3823970">
                  <a:moveTo>
                    <a:pt x="18293665" y="1788401"/>
                  </a:moveTo>
                  <a:lnTo>
                    <a:pt x="18290426" y="1788401"/>
                  </a:lnTo>
                  <a:lnTo>
                    <a:pt x="18290426" y="1801342"/>
                  </a:lnTo>
                  <a:lnTo>
                    <a:pt x="18293665" y="1801342"/>
                  </a:lnTo>
                  <a:lnTo>
                    <a:pt x="18293665" y="1788401"/>
                  </a:lnTo>
                  <a:close/>
                </a:path>
                <a:path w="18304510" h="3823970">
                  <a:moveTo>
                    <a:pt x="18293665" y="1762518"/>
                  </a:moveTo>
                  <a:lnTo>
                    <a:pt x="18290426" y="1762518"/>
                  </a:lnTo>
                  <a:lnTo>
                    <a:pt x="18290426" y="1775460"/>
                  </a:lnTo>
                  <a:lnTo>
                    <a:pt x="18293665" y="1775460"/>
                  </a:lnTo>
                  <a:lnTo>
                    <a:pt x="18293665" y="1762518"/>
                  </a:lnTo>
                  <a:close/>
                </a:path>
                <a:path w="18304510" h="3823970">
                  <a:moveTo>
                    <a:pt x="18293665" y="1736636"/>
                  </a:moveTo>
                  <a:lnTo>
                    <a:pt x="18290426" y="1736636"/>
                  </a:lnTo>
                  <a:lnTo>
                    <a:pt x="18290426" y="1749577"/>
                  </a:lnTo>
                  <a:lnTo>
                    <a:pt x="18293665" y="1749577"/>
                  </a:lnTo>
                  <a:lnTo>
                    <a:pt x="18293665" y="1736636"/>
                  </a:lnTo>
                  <a:close/>
                </a:path>
                <a:path w="18304510" h="3823970">
                  <a:moveTo>
                    <a:pt x="18293665" y="1710753"/>
                  </a:moveTo>
                  <a:lnTo>
                    <a:pt x="18290426" y="1710753"/>
                  </a:lnTo>
                  <a:lnTo>
                    <a:pt x="18290426" y="1723694"/>
                  </a:lnTo>
                  <a:lnTo>
                    <a:pt x="18293665" y="1723694"/>
                  </a:lnTo>
                  <a:lnTo>
                    <a:pt x="18293665" y="1710753"/>
                  </a:lnTo>
                  <a:close/>
                </a:path>
                <a:path w="18304510" h="3823970">
                  <a:moveTo>
                    <a:pt x="18293665" y="1684858"/>
                  </a:moveTo>
                  <a:lnTo>
                    <a:pt x="18290426" y="1684858"/>
                  </a:lnTo>
                  <a:lnTo>
                    <a:pt x="18290426" y="1697799"/>
                  </a:lnTo>
                  <a:lnTo>
                    <a:pt x="18293665" y="1697799"/>
                  </a:lnTo>
                  <a:lnTo>
                    <a:pt x="18293665" y="1684858"/>
                  </a:lnTo>
                  <a:close/>
                </a:path>
                <a:path w="18304510" h="3823970">
                  <a:moveTo>
                    <a:pt x="18293665" y="1658975"/>
                  </a:moveTo>
                  <a:lnTo>
                    <a:pt x="18290426" y="1658975"/>
                  </a:lnTo>
                  <a:lnTo>
                    <a:pt x="18290426" y="1671916"/>
                  </a:lnTo>
                  <a:lnTo>
                    <a:pt x="18293665" y="1671916"/>
                  </a:lnTo>
                  <a:lnTo>
                    <a:pt x="18293665" y="1658975"/>
                  </a:lnTo>
                  <a:close/>
                </a:path>
                <a:path w="18304510" h="3823970">
                  <a:moveTo>
                    <a:pt x="18293665" y="1633093"/>
                  </a:moveTo>
                  <a:lnTo>
                    <a:pt x="18290426" y="1633093"/>
                  </a:lnTo>
                  <a:lnTo>
                    <a:pt x="18290426" y="1646034"/>
                  </a:lnTo>
                  <a:lnTo>
                    <a:pt x="18293665" y="1646034"/>
                  </a:lnTo>
                  <a:lnTo>
                    <a:pt x="18293665" y="1633093"/>
                  </a:lnTo>
                  <a:close/>
                </a:path>
                <a:path w="18304510" h="3823970">
                  <a:moveTo>
                    <a:pt x="18293665" y="1607210"/>
                  </a:moveTo>
                  <a:lnTo>
                    <a:pt x="18290426" y="1607210"/>
                  </a:lnTo>
                  <a:lnTo>
                    <a:pt x="18290426" y="1620151"/>
                  </a:lnTo>
                  <a:lnTo>
                    <a:pt x="18293665" y="1620151"/>
                  </a:lnTo>
                  <a:lnTo>
                    <a:pt x="18293665" y="1607210"/>
                  </a:lnTo>
                  <a:close/>
                </a:path>
                <a:path w="18304510" h="3823970">
                  <a:moveTo>
                    <a:pt x="18293665" y="1581315"/>
                  </a:moveTo>
                  <a:lnTo>
                    <a:pt x="18290426" y="1581315"/>
                  </a:lnTo>
                  <a:lnTo>
                    <a:pt x="18290426" y="1594256"/>
                  </a:lnTo>
                  <a:lnTo>
                    <a:pt x="18293665" y="1594256"/>
                  </a:lnTo>
                  <a:lnTo>
                    <a:pt x="18293665" y="1581315"/>
                  </a:lnTo>
                  <a:close/>
                </a:path>
                <a:path w="18304510" h="3823970">
                  <a:moveTo>
                    <a:pt x="18293665" y="1555432"/>
                  </a:moveTo>
                  <a:lnTo>
                    <a:pt x="18290426" y="1555432"/>
                  </a:lnTo>
                  <a:lnTo>
                    <a:pt x="18290426" y="1568373"/>
                  </a:lnTo>
                  <a:lnTo>
                    <a:pt x="18293665" y="1568373"/>
                  </a:lnTo>
                  <a:lnTo>
                    <a:pt x="18293665" y="1555432"/>
                  </a:lnTo>
                  <a:close/>
                </a:path>
                <a:path w="18304510" h="3823970">
                  <a:moveTo>
                    <a:pt x="18293665" y="1529549"/>
                  </a:moveTo>
                  <a:lnTo>
                    <a:pt x="18290426" y="1529549"/>
                  </a:lnTo>
                  <a:lnTo>
                    <a:pt x="18290426" y="1542491"/>
                  </a:lnTo>
                  <a:lnTo>
                    <a:pt x="18293665" y="1542491"/>
                  </a:lnTo>
                  <a:lnTo>
                    <a:pt x="18293665" y="1529549"/>
                  </a:lnTo>
                  <a:close/>
                </a:path>
                <a:path w="18304510" h="3823970">
                  <a:moveTo>
                    <a:pt x="18293665" y="1503667"/>
                  </a:moveTo>
                  <a:lnTo>
                    <a:pt x="18290426" y="1503667"/>
                  </a:lnTo>
                  <a:lnTo>
                    <a:pt x="18290426" y="1516608"/>
                  </a:lnTo>
                  <a:lnTo>
                    <a:pt x="18293665" y="1516608"/>
                  </a:lnTo>
                  <a:lnTo>
                    <a:pt x="18293665" y="1503667"/>
                  </a:lnTo>
                  <a:close/>
                </a:path>
                <a:path w="18304510" h="3823970">
                  <a:moveTo>
                    <a:pt x="18293665" y="1477772"/>
                  </a:moveTo>
                  <a:lnTo>
                    <a:pt x="18290426" y="1477772"/>
                  </a:lnTo>
                  <a:lnTo>
                    <a:pt x="18290426" y="1490726"/>
                  </a:lnTo>
                  <a:lnTo>
                    <a:pt x="18293665" y="1490726"/>
                  </a:lnTo>
                  <a:lnTo>
                    <a:pt x="18293665" y="1477772"/>
                  </a:lnTo>
                  <a:close/>
                </a:path>
                <a:path w="18304510" h="3823970">
                  <a:moveTo>
                    <a:pt x="18293665" y="1451902"/>
                  </a:moveTo>
                  <a:lnTo>
                    <a:pt x="18290426" y="1451902"/>
                  </a:lnTo>
                  <a:lnTo>
                    <a:pt x="18290426" y="1464843"/>
                  </a:lnTo>
                  <a:lnTo>
                    <a:pt x="18293665" y="1464843"/>
                  </a:lnTo>
                  <a:lnTo>
                    <a:pt x="18293665" y="1451902"/>
                  </a:lnTo>
                  <a:close/>
                </a:path>
                <a:path w="18304510" h="3823970">
                  <a:moveTo>
                    <a:pt x="18293665" y="1426006"/>
                  </a:moveTo>
                  <a:lnTo>
                    <a:pt x="18290426" y="1426006"/>
                  </a:lnTo>
                  <a:lnTo>
                    <a:pt x="18290426" y="1438960"/>
                  </a:lnTo>
                  <a:lnTo>
                    <a:pt x="18293665" y="1438960"/>
                  </a:lnTo>
                  <a:lnTo>
                    <a:pt x="18293665" y="1426006"/>
                  </a:lnTo>
                  <a:close/>
                </a:path>
                <a:path w="18304510" h="3823970">
                  <a:moveTo>
                    <a:pt x="18293665" y="1400124"/>
                  </a:moveTo>
                  <a:lnTo>
                    <a:pt x="18290426" y="1400124"/>
                  </a:lnTo>
                  <a:lnTo>
                    <a:pt x="18290426" y="1413065"/>
                  </a:lnTo>
                  <a:lnTo>
                    <a:pt x="18293665" y="1413065"/>
                  </a:lnTo>
                  <a:lnTo>
                    <a:pt x="18293665" y="1400124"/>
                  </a:lnTo>
                  <a:close/>
                </a:path>
                <a:path w="18304510" h="3823970">
                  <a:moveTo>
                    <a:pt x="18293665" y="1374228"/>
                  </a:moveTo>
                  <a:lnTo>
                    <a:pt x="18290426" y="1374228"/>
                  </a:lnTo>
                  <a:lnTo>
                    <a:pt x="18290426" y="1387182"/>
                  </a:lnTo>
                  <a:lnTo>
                    <a:pt x="18293665" y="1387182"/>
                  </a:lnTo>
                  <a:lnTo>
                    <a:pt x="18293665" y="1374228"/>
                  </a:lnTo>
                  <a:close/>
                </a:path>
                <a:path w="18304510" h="3823970">
                  <a:moveTo>
                    <a:pt x="18293665" y="1348359"/>
                  </a:moveTo>
                  <a:lnTo>
                    <a:pt x="18290426" y="1348359"/>
                  </a:lnTo>
                  <a:lnTo>
                    <a:pt x="18290426" y="1361300"/>
                  </a:lnTo>
                  <a:lnTo>
                    <a:pt x="18293665" y="1361300"/>
                  </a:lnTo>
                  <a:lnTo>
                    <a:pt x="18293665" y="1348359"/>
                  </a:lnTo>
                  <a:close/>
                </a:path>
                <a:path w="18304510" h="3823970">
                  <a:moveTo>
                    <a:pt x="18293665" y="1322463"/>
                  </a:moveTo>
                  <a:lnTo>
                    <a:pt x="18290426" y="1322463"/>
                  </a:lnTo>
                  <a:lnTo>
                    <a:pt x="18290426" y="1335417"/>
                  </a:lnTo>
                  <a:lnTo>
                    <a:pt x="18293665" y="1335417"/>
                  </a:lnTo>
                  <a:lnTo>
                    <a:pt x="18293665" y="1322463"/>
                  </a:lnTo>
                  <a:close/>
                </a:path>
                <a:path w="18304510" h="3823970">
                  <a:moveTo>
                    <a:pt x="18293665" y="1296581"/>
                  </a:moveTo>
                  <a:lnTo>
                    <a:pt x="18290426" y="1296581"/>
                  </a:lnTo>
                  <a:lnTo>
                    <a:pt x="18290426" y="1309522"/>
                  </a:lnTo>
                  <a:lnTo>
                    <a:pt x="18293665" y="1309522"/>
                  </a:lnTo>
                  <a:lnTo>
                    <a:pt x="18293665" y="1296581"/>
                  </a:lnTo>
                  <a:close/>
                </a:path>
                <a:path w="18304510" h="3823970">
                  <a:moveTo>
                    <a:pt x="18293665" y="1270698"/>
                  </a:moveTo>
                  <a:lnTo>
                    <a:pt x="18290426" y="1270698"/>
                  </a:lnTo>
                  <a:lnTo>
                    <a:pt x="18290426" y="1283639"/>
                  </a:lnTo>
                  <a:lnTo>
                    <a:pt x="18293665" y="1283639"/>
                  </a:lnTo>
                  <a:lnTo>
                    <a:pt x="18293665" y="1270698"/>
                  </a:lnTo>
                  <a:close/>
                </a:path>
                <a:path w="18304510" h="3823970">
                  <a:moveTo>
                    <a:pt x="18293665" y="1244815"/>
                  </a:moveTo>
                  <a:lnTo>
                    <a:pt x="18290426" y="1244815"/>
                  </a:lnTo>
                  <a:lnTo>
                    <a:pt x="18290426" y="1257757"/>
                  </a:lnTo>
                  <a:lnTo>
                    <a:pt x="18293665" y="1257757"/>
                  </a:lnTo>
                  <a:lnTo>
                    <a:pt x="18293665" y="1244815"/>
                  </a:lnTo>
                  <a:close/>
                </a:path>
                <a:path w="18304510" h="3823970">
                  <a:moveTo>
                    <a:pt x="18293665" y="1218933"/>
                  </a:moveTo>
                  <a:lnTo>
                    <a:pt x="18290426" y="1218933"/>
                  </a:lnTo>
                  <a:lnTo>
                    <a:pt x="18290426" y="1231874"/>
                  </a:lnTo>
                  <a:lnTo>
                    <a:pt x="18293665" y="1231874"/>
                  </a:lnTo>
                  <a:lnTo>
                    <a:pt x="18293665" y="1218933"/>
                  </a:lnTo>
                  <a:close/>
                </a:path>
                <a:path w="18304510" h="3823970">
                  <a:moveTo>
                    <a:pt x="18293665" y="1193038"/>
                  </a:moveTo>
                  <a:lnTo>
                    <a:pt x="18290426" y="1193038"/>
                  </a:lnTo>
                  <a:lnTo>
                    <a:pt x="18290426" y="1205979"/>
                  </a:lnTo>
                  <a:lnTo>
                    <a:pt x="18293665" y="1205979"/>
                  </a:lnTo>
                  <a:lnTo>
                    <a:pt x="18293665" y="1193038"/>
                  </a:lnTo>
                  <a:close/>
                </a:path>
                <a:path w="18304510" h="3823970">
                  <a:moveTo>
                    <a:pt x="18293665" y="1167155"/>
                  </a:moveTo>
                  <a:lnTo>
                    <a:pt x="18290426" y="1167155"/>
                  </a:lnTo>
                  <a:lnTo>
                    <a:pt x="18290426" y="1180096"/>
                  </a:lnTo>
                  <a:lnTo>
                    <a:pt x="18293665" y="1180096"/>
                  </a:lnTo>
                  <a:lnTo>
                    <a:pt x="18293665" y="1167155"/>
                  </a:lnTo>
                  <a:close/>
                </a:path>
                <a:path w="18304510" h="3823970">
                  <a:moveTo>
                    <a:pt x="18293665" y="1141272"/>
                  </a:moveTo>
                  <a:lnTo>
                    <a:pt x="18290426" y="1141272"/>
                  </a:lnTo>
                  <a:lnTo>
                    <a:pt x="18290426" y="1154214"/>
                  </a:lnTo>
                  <a:lnTo>
                    <a:pt x="18293665" y="1154214"/>
                  </a:lnTo>
                  <a:lnTo>
                    <a:pt x="18293665" y="1141272"/>
                  </a:lnTo>
                  <a:close/>
                </a:path>
                <a:path w="18304510" h="3823970">
                  <a:moveTo>
                    <a:pt x="18293665" y="1115390"/>
                  </a:moveTo>
                  <a:lnTo>
                    <a:pt x="18290426" y="1115390"/>
                  </a:lnTo>
                  <a:lnTo>
                    <a:pt x="18290426" y="1128331"/>
                  </a:lnTo>
                  <a:lnTo>
                    <a:pt x="18293665" y="1128331"/>
                  </a:lnTo>
                  <a:lnTo>
                    <a:pt x="18293665" y="1115390"/>
                  </a:lnTo>
                  <a:close/>
                </a:path>
                <a:path w="18304510" h="3823970">
                  <a:moveTo>
                    <a:pt x="18293665" y="1089507"/>
                  </a:moveTo>
                  <a:lnTo>
                    <a:pt x="18290426" y="1089507"/>
                  </a:lnTo>
                  <a:lnTo>
                    <a:pt x="18290426" y="1102448"/>
                  </a:lnTo>
                  <a:lnTo>
                    <a:pt x="18293665" y="1102448"/>
                  </a:lnTo>
                  <a:lnTo>
                    <a:pt x="18293665" y="1089507"/>
                  </a:lnTo>
                  <a:close/>
                </a:path>
                <a:path w="18304510" h="3823970">
                  <a:moveTo>
                    <a:pt x="18293665" y="1063625"/>
                  </a:moveTo>
                  <a:lnTo>
                    <a:pt x="18290426" y="1063625"/>
                  </a:lnTo>
                  <a:lnTo>
                    <a:pt x="18290426" y="1076566"/>
                  </a:lnTo>
                  <a:lnTo>
                    <a:pt x="18293665" y="1076566"/>
                  </a:lnTo>
                  <a:lnTo>
                    <a:pt x="18293665" y="1063625"/>
                  </a:lnTo>
                  <a:close/>
                </a:path>
                <a:path w="18304510" h="3823970">
                  <a:moveTo>
                    <a:pt x="18293665" y="1037729"/>
                  </a:moveTo>
                  <a:lnTo>
                    <a:pt x="18290426" y="1037729"/>
                  </a:lnTo>
                  <a:lnTo>
                    <a:pt x="18290426" y="1050671"/>
                  </a:lnTo>
                  <a:lnTo>
                    <a:pt x="18293665" y="1050671"/>
                  </a:lnTo>
                  <a:lnTo>
                    <a:pt x="18293665" y="1037729"/>
                  </a:lnTo>
                  <a:close/>
                </a:path>
                <a:path w="18304510" h="3823970">
                  <a:moveTo>
                    <a:pt x="18293665" y="1011847"/>
                  </a:moveTo>
                  <a:lnTo>
                    <a:pt x="18290426" y="1011847"/>
                  </a:lnTo>
                  <a:lnTo>
                    <a:pt x="18290426" y="1024788"/>
                  </a:lnTo>
                  <a:lnTo>
                    <a:pt x="18293665" y="1024788"/>
                  </a:lnTo>
                  <a:lnTo>
                    <a:pt x="18293665" y="1011847"/>
                  </a:lnTo>
                  <a:close/>
                </a:path>
                <a:path w="18304510" h="3823970">
                  <a:moveTo>
                    <a:pt x="18293665" y="985964"/>
                  </a:moveTo>
                  <a:lnTo>
                    <a:pt x="18290426" y="985964"/>
                  </a:lnTo>
                  <a:lnTo>
                    <a:pt x="18290426" y="998905"/>
                  </a:lnTo>
                  <a:lnTo>
                    <a:pt x="18293665" y="998905"/>
                  </a:lnTo>
                  <a:lnTo>
                    <a:pt x="18293665" y="985964"/>
                  </a:lnTo>
                  <a:close/>
                </a:path>
                <a:path w="18304510" h="3823970">
                  <a:moveTo>
                    <a:pt x="18293665" y="960081"/>
                  </a:moveTo>
                  <a:lnTo>
                    <a:pt x="18290426" y="960081"/>
                  </a:lnTo>
                  <a:lnTo>
                    <a:pt x="18290426" y="973023"/>
                  </a:lnTo>
                  <a:lnTo>
                    <a:pt x="18293665" y="973023"/>
                  </a:lnTo>
                  <a:lnTo>
                    <a:pt x="18293665" y="960081"/>
                  </a:lnTo>
                  <a:close/>
                </a:path>
                <a:path w="18304510" h="3823970">
                  <a:moveTo>
                    <a:pt x="18293665" y="934186"/>
                  </a:moveTo>
                  <a:lnTo>
                    <a:pt x="18290426" y="934186"/>
                  </a:lnTo>
                  <a:lnTo>
                    <a:pt x="18290426" y="947127"/>
                  </a:lnTo>
                  <a:lnTo>
                    <a:pt x="18293665" y="947127"/>
                  </a:lnTo>
                  <a:lnTo>
                    <a:pt x="18293665" y="934186"/>
                  </a:lnTo>
                  <a:close/>
                </a:path>
                <a:path w="18304510" h="3823970">
                  <a:moveTo>
                    <a:pt x="18293665" y="908304"/>
                  </a:moveTo>
                  <a:lnTo>
                    <a:pt x="18290426" y="908304"/>
                  </a:lnTo>
                  <a:lnTo>
                    <a:pt x="18290426" y="921245"/>
                  </a:lnTo>
                  <a:lnTo>
                    <a:pt x="18293665" y="921245"/>
                  </a:lnTo>
                  <a:lnTo>
                    <a:pt x="18293665" y="908304"/>
                  </a:lnTo>
                  <a:close/>
                </a:path>
                <a:path w="18304510" h="3823970">
                  <a:moveTo>
                    <a:pt x="18293665" y="882421"/>
                  </a:moveTo>
                  <a:lnTo>
                    <a:pt x="18290426" y="882421"/>
                  </a:lnTo>
                  <a:lnTo>
                    <a:pt x="18290426" y="895362"/>
                  </a:lnTo>
                  <a:lnTo>
                    <a:pt x="18293665" y="895362"/>
                  </a:lnTo>
                  <a:lnTo>
                    <a:pt x="18293665" y="882421"/>
                  </a:lnTo>
                  <a:close/>
                </a:path>
                <a:path w="18304510" h="3823970">
                  <a:moveTo>
                    <a:pt x="18293665" y="856538"/>
                  </a:moveTo>
                  <a:lnTo>
                    <a:pt x="18290426" y="856538"/>
                  </a:lnTo>
                  <a:lnTo>
                    <a:pt x="18290426" y="869480"/>
                  </a:lnTo>
                  <a:lnTo>
                    <a:pt x="18293665" y="869480"/>
                  </a:lnTo>
                  <a:lnTo>
                    <a:pt x="18293665" y="856538"/>
                  </a:lnTo>
                  <a:close/>
                </a:path>
                <a:path w="18304510" h="3823970">
                  <a:moveTo>
                    <a:pt x="18293665" y="830643"/>
                  </a:moveTo>
                  <a:lnTo>
                    <a:pt x="18290426" y="830643"/>
                  </a:lnTo>
                  <a:lnTo>
                    <a:pt x="18290426" y="843597"/>
                  </a:lnTo>
                  <a:lnTo>
                    <a:pt x="18293665" y="843597"/>
                  </a:lnTo>
                  <a:lnTo>
                    <a:pt x="18293665" y="830643"/>
                  </a:lnTo>
                  <a:close/>
                </a:path>
                <a:path w="18304510" h="3823970">
                  <a:moveTo>
                    <a:pt x="18293665" y="804760"/>
                  </a:moveTo>
                  <a:lnTo>
                    <a:pt x="18290426" y="804760"/>
                  </a:lnTo>
                  <a:lnTo>
                    <a:pt x="18290426" y="817702"/>
                  </a:lnTo>
                  <a:lnTo>
                    <a:pt x="18293665" y="817702"/>
                  </a:lnTo>
                  <a:lnTo>
                    <a:pt x="18293665" y="804760"/>
                  </a:lnTo>
                  <a:close/>
                </a:path>
                <a:path w="18304510" h="3823970">
                  <a:moveTo>
                    <a:pt x="18293665" y="778878"/>
                  </a:moveTo>
                  <a:lnTo>
                    <a:pt x="18290426" y="778878"/>
                  </a:lnTo>
                  <a:lnTo>
                    <a:pt x="18290426" y="791819"/>
                  </a:lnTo>
                  <a:lnTo>
                    <a:pt x="18293665" y="791819"/>
                  </a:lnTo>
                  <a:lnTo>
                    <a:pt x="18293665" y="778878"/>
                  </a:lnTo>
                  <a:close/>
                </a:path>
                <a:path w="18304510" h="3823970">
                  <a:moveTo>
                    <a:pt x="18293665" y="752995"/>
                  </a:moveTo>
                  <a:lnTo>
                    <a:pt x="18290426" y="752995"/>
                  </a:lnTo>
                  <a:lnTo>
                    <a:pt x="18290426" y="765937"/>
                  </a:lnTo>
                  <a:lnTo>
                    <a:pt x="18293665" y="765937"/>
                  </a:lnTo>
                  <a:lnTo>
                    <a:pt x="18293665" y="752995"/>
                  </a:lnTo>
                  <a:close/>
                </a:path>
                <a:path w="18304510" h="3823970">
                  <a:moveTo>
                    <a:pt x="18293665" y="727100"/>
                  </a:moveTo>
                  <a:lnTo>
                    <a:pt x="18290426" y="727100"/>
                  </a:lnTo>
                  <a:lnTo>
                    <a:pt x="18290426" y="740054"/>
                  </a:lnTo>
                  <a:lnTo>
                    <a:pt x="18293665" y="740054"/>
                  </a:lnTo>
                  <a:lnTo>
                    <a:pt x="18293665" y="727100"/>
                  </a:lnTo>
                  <a:close/>
                </a:path>
                <a:path w="18304510" h="3823970">
                  <a:moveTo>
                    <a:pt x="18293665" y="701230"/>
                  </a:moveTo>
                  <a:lnTo>
                    <a:pt x="18290426" y="701230"/>
                  </a:lnTo>
                  <a:lnTo>
                    <a:pt x="18290426" y="714171"/>
                  </a:lnTo>
                  <a:lnTo>
                    <a:pt x="18293665" y="714171"/>
                  </a:lnTo>
                  <a:lnTo>
                    <a:pt x="18293665" y="701230"/>
                  </a:lnTo>
                  <a:close/>
                </a:path>
                <a:path w="18304510" h="3823970">
                  <a:moveTo>
                    <a:pt x="18293665" y="675335"/>
                  </a:moveTo>
                  <a:lnTo>
                    <a:pt x="18290426" y="675335"/>
                  </a:lnTo>
                  <a:lnTo>
                    <a:pt x="18290426" y="688289"/>
                  </a:lnTo>
                  <a:lnTo>
                    <a:pt x="18293665" y="688289"/>
                  </a:lnTo>
                  <a:lnTo>
                    <a:pt x="18293665" y="675335"/>
                  </a:lnTo>
                  <a:close/>
                </a:path>
                <a:path w="18304510" h="3823970">
                  <a:moveTo>
                    <a:pt x="18293665" y="649452"/>
                  </a:moveTo>
                  <a:lnTo>
                    <a:pt x="18290426" y="649452"/>
                  </a:lnTo>
                  <a:lnTo>
                    <a:pt x="18290426" y="662393"/>
                  </a:lnTo>
                  <a:lnTo>
                    <a:pt x="18293665" y="662393"/>
                  </a:lnTo>
                  <a:lnTo>
                    <a:pt x="18293665" y="649452"/>
                  </a:lnTo>
                  <a:close/>
                </a:path>
                <a:path w="18304510" h="3823970">
                  <a:moveTo>
                    <a:pt x="18293665" y="623570"/>
                  </a:moveTo>
                  <a:lnTo>
                    <a:pt x="18290426" y="623570"/>
                  </a:lnTo>
                  <a:lnTo>
                    <a:pt x="18290426" y="636511"/>
                  </a:lnTo>
                  <a:lnTo>
                    <a:pt x="18293665" y="636511"/>
                  </a:lnTo>
                  <a:lnTo>
                    <a:pt x="18293665" y="623570"/>
                  </a:lnTo>
                  <a:close/>
                </a:path>
                <a:path w="18304510" h="3823970">
                  <a:moveTo>
                    <a:pt x="18293665" y="597687"/>
                  </a:moveTo>
                  <a:lnTo>
                    <a:pt x="18290426" y="597687"/>
                  </a:lnTo>
                  <a:lnTo>
                    <a:pt x="18290426" y="610628"/>
                  </a:lnTo>
                  <a:lnTo>
                    <a:pt x="18293665" y="610628"/>
                  </a:lnTo>
                  <a:lnTo>
                    <a:pt x="18293665" y="597687"/>
                  </a:lnTo>
                  <a:close/>
                </a:path>
                <a:path w="18304510" h="3823970">
                  <a:moveTo>
                    <a:pt x="18293665" y="571804"/>
                  </a:moveTo>
                  <a:lnTo>
                    <a:pt x="18290426" y="571804"/>
                  </a:lnTo>
                  <a:lnTo>
                    <a:pt x="18290426" y="584746"/>
                  </a:lnTo>
                  <a:lnTo>
                    <a:pt x="18293665" y="584746"/>
                  </a:lnTo>
                  <a:lnTo>
                    <a:pt x="18293665" y="571804"/>
                  </a:lnTo>
                  <a:close/>
                </a:path>
                <a:path w="18304510" h="3823970">
                  <a:moveTo>
                    <a:pt x="18293665" y="545909"/>
                  </a:moveTo>
                  <a:lnTo>
                    <a:pt x="18290426" y="545909"/>
                  </a:lnTo>
                  <a:lnTo>
                    <a:pt x="18290426" y="558850"/>
                  </a:lnTo>
                  <a:lnTo>
                    <a:pt x="18293665" y="558850"/>
                  </a:lnTo>
                  <a:lnTo>
                    <a:pt x="18293665" y="545909"/>
                  </a:lnTo>
                  <a:close/>
                </a:path>
                <a:path w="18304510" h="3823970">
                  <a:moveTo>
                    <a:pt x="18293665" y="520026"/>
                  </a:moveTo>
                  <a:lnTo>
                    <a:pt x="18290426" y="520026"/>
                  </a:lnTo>
                  <a:lnTo>
                    <a:pt x="18290426" y="532968"/>
                  </a:lnTo>
                  <a:lnTo>
                    <a:pt x="18293665" y="532968"/>
                  </a:lnTo>
                  <a:lnTo>
                    <a:pt x="18293665" y="520026"/>
                  </a:lnTo>
                  <a:close/>
                </a:path>
                <a:path w="18304510" h="3823970">
                  <a:moveTo>
                    <a:pt x="18293665" y="494144"/>
                  </a:moveTo>
                  <a:lnTo>
                    <a:pt x="18290426" y="494144"/>
                  </a:lnTo>
                  <a:lnTo>
                    <a:pt x="18290426" y="507085"/>
                  </a:lnTo>
                  <a:lnTo>
                    <a:pt x="18293665" y="507085"/>
                  </a:lnTo>
                  <a:lnTo>
                    <a:pt x="18293665" y="494144"/>
                  </a:lnTo>
                  <a:close/>
                </a:path>
                <a:path w="18304510" h="3823970">
                  <a:moveTo>
                    <a:pt x="18293665" y="468261"/>
                  </a:moveTo>
                  <a:lnTo>
                    <a:pt x="18290426" y="468261"/>
                  </a:lnTo>
                  <a:lnTo>
                    <a:pt x="18290426" y="481203"/>
                  </a:lnTo>
                  <a:lnTo>
                    <a:pt x="18293665" y="481203"/>
                  </a:lnTo>
                  <a:lnTo>
                    <a:pt x="18293665" y="468261"/>
                  </a:lnTo>
                  <a:close/>
                </a:path>
                <a:path w="18304510" h="3823970">
                  <a:moveTo>
                    <a:pt x="18293665" y="442366"/>
                  </a:moveTo>
                  <a:lnTo>
                    <a:pt x="18290426" y="442366"/>
                  </a:lnTo>
                  <a:lnTo>
                    <a:pt x="18290426" y="455307"/>
                  </a:lnTo>
                  <a:lnTo>
                    <a:pt x="18293665" y="455307"/>
                  </a:lnTo>
                  <a:lnTo>
                    <a:pt x="18293665" y="442366"/>
                  </a:lnTo>
                  <a:close/>
                </a:path>
                <a:path w="18304510" h="3823970">
                  <a:moveTo>
                    <a:pt x="18293665" y="416483"/>
                  </a:moveTo>
                  <a:lnTo>
                    <a:pt x="18290426" y="416483"/>
                  </a:lnTo>
                  <a:lnTo>
                    <a:pt x="18290426" y="429425"/>
                  </a:lnTo>
                  <a:lnTo>
                    <a:pt x="18293665" y="429425"/>
                  </a:lnTo>
                  <a:lnTo>
                    <a:pt x="18293665" y="416483"/>
                  </a:lnTo>
                  <a:close/>
                </a:path>
                <a:path w="18304510" h="3823970">
                  <a:moveTo>
                    <a:pt x="18293665" y="390601"/>
                  </a:moveTo>
                  <a:lnTo>
                    <a:pt x="18290426" y="390601"/>
                  </a:lnTo>
                  <a:lnTo>
                    <a:pt x="18290426" y="403542"/>
                  </a:lnTo>
                  <a:lnTo>
                    <a:pt x="18293665" y="403542"/>
                  </a:lnTo>
                  <a:lnTo>
                    <a:pt x="18293665" y="390601"/>
                  </a:lnTo>
                  <a:close/>
                </a:path>
                <a:path w="18304510" h="3823970">
                  <a:moveTo>
                    <a:pt x="18293665" y="364718"/>
                  </a:moveTo>
                  <a:lnTo>
                    <a:pt x="18290426" y="364718"/>
                  </a:lnTo>
                  <a:lnTo>
                    <a:pt x="18290426" y="377659"/>
                  </a:lnTo>
                  <a:lnTo>
                    <a:pt x="18293665" y="377659"/>
                  </a:lnTo>
                  <a:lnTo>
                    <a:pt x="18293665" y="364718"/>
                  </a:lnTo>
                  <a:close/>
                </a:path>
                <a:path w="18304510" h="3823970">
                  <a:moveTo>
                    <a:pt x="18293665" y="338823"/>
                  </a:moveTo>
                  <a:lnTo>
                    <a:pt x="18290426" y="338823"/>
                  </a:lnTo>
                  <a:lnTo>
                    <a:pt x="18290426" y="351764"/>
                  </a:lnTo>
                  <a:lnTo>
                    <a:pt x="18293665" y="351764"/>
                  </a:lnTo>
                  <a:lnTo>
                    <a:pt x="18293665" y="338823"/>
                  </a:lnTo>
                  <a:close/>
                </a:path>
                <a:path w="18304510" h="3823970">
                  <a:moveTo>
                    <a:pt x="18293665" y="312940"/>
                  </a:moveTo>
                  <a:lnTo>
                    <a:pt x="18290426" y="312940"/>
                  </a:lnTo>
                  <a:lnTo>
                    <a:pt x="18290426" y="325882"/>
                  </a:lnTo>
                  <a:lnTo>
                    <a:pt x="18293665" y="325882"/>
                  </a:lnTo>
                  <a:lnTo>
                    <a:pt x="18293665" y="312940"/>
                  </a:lnTo>
                  <a:close/>
                </a:path>
                <a:path w="18304510" h="3823970">
                  <a:moveTo>
                    <a:pt x="18293665" y="287058"/>
                  </a:moveTo>
                  <a:lnTo>
                    <a:pt x="18290426" y="287058"/>
                  </a:lnTo>
                  <a:lnTo>
                    <a:pt x="18290426" y="299999"/>
                  </a:lnTo>
                  <a:lnTo>
                    <a:pt x="18293665" y="299999"/>
                  </a:lnTo>
                  <a:lnTo>
                    <a:pt x="18293665" y="287058"/>
                  </a:lnTo>
                  <a:close/>
                </a:path>
                <a:path w="18304510" h="3823970">
                  <a:moveTo>
                    <a:pt x="18293665" y="261175"/>
                  </a:moveTo>
                  <a:lnTo>
                    <a:pt x="18290426" y="261175"/>
                  </a:lnTo>
                  <a:lnTo>
                    <a:pt x="18290426" y="274116"/>
                  </a:lnTo>
                  <a:lnTo>
                    <a:pt x="18293665" y="274116"/>
                  </a:lnTo>
                  <a:lnTo>
                    <a:pt x="18293665" y="261175"/>
                  </a:lnTo>
                  <a:close/>
                </a:path>
                <a:path w="18304510" h="3823970">
                  <a:moveTo>
                    <a:pt x="18293665" y="235292"/>
                  </a:moveTo>
                  <a:lnTo>
                    <a:pt x="18290426" y="235292"/>
                  </a:lnTo>
                  <a:lnTo>
                    <a:pt x="18290426" y="248234"/>
                  </a:lnTo>
                  <a:lnTo>
                    <a:pt x="18293665" y="248234"/>
                  </a:lnTo>
                  <a:lnTo>
                    <a:pt x="18293665" y="235292"/>
                  </a:lnTo>
                  <a:close/>
                </a:path>
                <a:path w="18304510" h="3823970">
                  <a:moveTo>
                    <a:pt x="18293665" y="209410"/>
                  </a:moveTo>
                  <a:lnTo>
                    <a:pt x="18290426" y="209410"/>
                  </a:lnTo>
                  <a:lnTo>
                    <a:pt x="18290426" y="222351"/>
                  </a:lnTo>
                  <a:lnTo>
                    <a:pt x="18293665" y="222351"/>
                  </a:lnTo>
                  <a:lnTo>
                    <a:pt x="18293665" y="209410"/>
                  </a:lnTo>
                  <a:close/>
                </a:path>
                <a:path w="18304510" h="3823970">
                  <a:moveTo>
                    <a:pt x="18293665" y="183515"/>
                  </a:moveTo>
                  <a:lnTo>
                    <a:pt x="18290426" y="183515"/>
                  </a:lnTo>
                  <a:lnTo>
                    <a:pt x="18290426" y="196469"/>
                  </a:lnTo>
                  <a:lnTo>
                    <a:pt x="18293665" y="196469"/>
                  </a:lnTo>
                  <a:lnTo>
                    <a:pt x="18293665" y="183515"/>
                  </a:lnTo>
                  <a:close/>
                </a:path>
                <a:path w="18304510" h="3823970">
                  <a:moveTo>
                    <a:pt x="18293665" y="157632"/>
                  </a:moveTo>
                  <a:lnTo>
                    <a:pt x="18290426" y="157632"/>
                  </a:lnTo>
                  <a:lnTo>
                    <a:pt x="18290426" y="170573"/>
                  </a:lnTo>
                  <a:lnTo>
                    <a:pt x="18293665" y="170573"/>
                  </a:lnTo>
                  <a:lnTo>
                    <a:pt x="18293665" y="157632"/>
                  </a:lnTo>
                  <a:close/>
                </a:path>
                <a:path w="18304510" h="3823970">
                  <a:moveTo>
                    <a:pt x="18293665" y="131749"/>
                  </a:moveTo>
                  <a:lnTo>
                    <a:pt x="18290426" y="131749"/>
                  </a:lnTo>
                  <a:lnTo>
                    <a:pt x="18290426" y="144691"/>
                  </a:lnTo>
                  <a:lnTo>
                    <a:pt x="18293665" y="144691"/>
                  </a:lnTo>
                  <a:lnTo>
                    <a:pt x="18293665" y="131749"/>
                  </a:lnTo>
                  <a:close/>
                </a:path>
                <a:path w="18304510" h="3823970">
                  <a:moveTo>
                    <a:pt x="18293665" y="105867"/>
                  </a:moveTo>
                  <a:lnTo>
                    <a:pt x="18290426" y="105867"/>
                  </a:lnTo>
                  <a:lnTo>
                    <a:pt x="18290426" y="118808"/>
                  </a:lnTo>
                  <a:lnTo>
                    <a:pt x="18293665" y="118808"/>
                  </a:lnTo>
                  <a:lnTo>
                    <a:pt x="18293665" y="105867"/>
                  </a:lnTo>
                  <a:close/>
                </a:path>
                <a:path w="18304510" h="3823970">
                  <a:moveTo>
                    <a:pt x="18293665" y="79971"/>
                  </a:moveTo>
                  <a:lnTo>
                    <a:pt x="18290426" y="79971"/>
                  </a:lnTo>
                  <a:lnTo>
                    <a:pt x="18290426" y="92925"/>
                  </a:lnTo>
                  <a:lnTo>
                    <a:pt x="18293665" y="92925"/>
                  </a:lnTo>
                  <a:lnTo>
                    <a:pt x="18293665" y="79971"/>
                  </a:lnTo>
                  <a:close/>
                </a:path>
                <a:path w="18304510" h="3823970">
                  <a:moveTo>
                    <a:pt x="18293665" y="54089"/>
                  </a:moveTo>
                  <a:lnTo>
                    <a:pt x="18290426" y="54089"/>
                  </a:lnTo>
                  <a:lnTo>
                    <a:pt x="18290426" y="67030"/>
                  </a:lnTo>
                  <a:lnTo>
                    <a:pt x="18293665" y="67030"/>
                  </a:lnTo>
                  <a:lnTo>
                    <a:pt x="18293665" y="54089"/>
                  </a:lnTo>
                  <a:close/>
                </a:path>
                <a:path w="18304510" h="3823970">
                  <a:moveTo>
                    <a:pt x="18293665" y="28206"/>
                  </a:moveTo>
                  <a:lnTo>
                    <a:pt x="18290426" y="28206"/>
                  </a:lnTo>
                  <a:lnTo>
                    <a:pt x="18290426" y="41148"/>
                  </a:lnTo>
                  <a:lnTo>
                    <a:pt x="18293665" y="41148"/>
                  </a:lnTo>
                  <a:lnTo>
                    <a:pt x="18293665" y="28206"/>
                  </a:lnTo>
                  <a:close/>
                </a:path>
                <a:path w="18304510" h="3823970">
                  <a:moveTo>
                    <a:pt x="18304256" y="20586"/>
                  </a:moveTo>
                  <a:lnTo>
                    <a:pt x="18292052" y="0"/>
                  </a:lnTo>
                  <a:lnTo>
                    <a:pt x="18279834" y="20586"/>
                  </a:lnTo>
                  <a:lnTo>
                    <a:pt x="18304256" y="20586"/>
                  </a:lnTo>
                  <a:close/>
                </a:path>
              </a:pathLst>
            </a:custGeom>
            <a:solidFill>
              <a:srgbClr val="8FD14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23" name="object 423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8856503" y="6015731"/>
              <a:ext cx="129875" cy="132519"/>
            </a:xfrm>
            <a:prstGeom prst="rect">
              <a:avLst/>
            </a:prstGeom>
          </p:spPr>
        </p:pic>
      </p:grpSp>
      <p:sp>
        <p:nvSpPr>
          <p:cNvPr id="424" name="object 424" descr=""/>
          <p:cNvSpPr txBox="1"/>
          <p:nvPr/>
        </p:nvSpPr>
        <p:spPr>
          <a:xfrm>
            <a:off x="18865575" y="6025599"/>
            <a:ext cx="111760" cy="1162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3655">
              <a:lnSpc>
                <a:spcPts val="350"/>
              </a:lnSpc>
              <a:spcBef>
                <a:spcPts val="105"/>
              </a:spcBef>
            </a:pP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30</a:t>
            </a:r>
            <a:endParaRPr sz="300">
              <a:latin typeface="Arial"/>
              <a:cs typeface="Arial"/>
            </a:endParaRPr>
          </a:p>
          <a:p>
            <a:pPr marL="12700">
              <a:lnSpc>
                <a:spcPts val="350"/>
              </a:lnSpc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dias*</a:t>
            </a:r>
            <a:endParaRPr sz="300">
              <a:latin typeface="Arial"/>
              <a:cs typeface="Arial"/>
            </a:endParaRPr>
          </a:p>
        </p:txBody>
      </p:sp>
      <p:sp>
        <p:nvSpPr>
          <p:cNvPr id="425" name="object 425" descr=""/>
          <p:cNvSpPr txBox="1"/>
          <p:nvPr/>
        </p:nvSpPr>
        <p:spPr>
          <a:xfrm>
            <a:off x="18843783" y="6155592"/>
            <a:ext cx="228600" cy="154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1500"/>
              </a:lnSpc>
              <a:spcBef>
                <a:spcPts val="95"/>
              </a:spcBef>
            </a:pPr>
            <a:r>
              <a:rPr dirty="0" sz="150" spc="-10">
                <a:solidFill>
                  <a:srgbClr val="8FD14F"/>
                </a:solidFill>
                <a:latin typeface="Arial"/>
                <a:cs typeface="Arial"/>
              </a:rPr>
              <a:t>*descontados</a:t>
            </a:r>
            <a:r>
              <a:rPr dirty="0" sz="150" spc="50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eventuais</a:t>
            </a:r>
            <a:r>
              <a:rPr dirty="0" sz="150" spc="7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prazos</a:t>
            </a:r>
            <a:r>
              <a:rPr dirty="0" sz="150" spc="7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8FD14F"/>
                </a:solidFill>
                <a:latin typeface="Arial"/>
                <a:cs typeface="Arial"/>
              </a:rPr>
              <a:t>de</a:t>
            </a:r>
            <a:r>
              <a:rPr dirty="0" sz="150" spc="50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8FD14F"/>
                </a:solidFill>
                <a:latin typeface="Arial"/>
                <a:cs typeface="Arial"/>
              </a:rPr>
              <a:t>complementação</a:t>
            </a:r>
            <a:r>
              <a:rPr dirty="0" sz="150" spc="50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8FD14F"/>
                </a:solidFill>
                <a:latin typeface="Arial"/>
                <a:cs typeface="Arial"/>
              </a:rPr>
              <a:t>e/ou</a:t>
            </a:r>
            <a:r>
              <a:rPr dirty="0" sz="150" spc="40">
                <a:solidFill>
                  <a:srgbClr val="8FD14F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8FD14F"/>
                </a:solidFill>
                <a:latin typeface="Arial"/>
                <a:cs typeface="Arial"/>
              </a:rPr>
              <a:t>consentimento</a:t>
            </a:r>
            <a:endParaRPr sz="150">
              <a:latin typeface="Arial"/>
              <a:cs typeface="Arial"/>
            </a:endParaRPr>
          </a:p>
        </p:txBody>
      </p:sp>
      <p:sp>
        <p:nvSpPr>
          <p:cNvPr id="426" name="object 426" descr=""/>
          <p:cNvSpPr txBox="1"/>
          <p:nvPr/>
        </p:nvSpPr>
        <p:spPr>
          <a:xfrm>
            <a:off x="10599337" y="7907087"/>
            <a:ext cx="13843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13,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§2º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27" name="object 427" descr=""/>
          <p:cNvSpPr txBox="1"/>
          <p:nvPr/>
        </p:nvSpPr>
        <p:spPr>
          <a:xfrm>
            <a:off x="17670558" y="5612234"/>
            <a:ext cx="9271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14</a:t>
            </a:r>
            <a:endParaRPr sz="150">
              <a:latin typeface="Arial"/>
              <a:cs typeface="Arial"/>
            </a:endParaRPr>
          </a:p>
        </p:txBody>
      </p:sp>
      <p:sp>
        <p:nvSpPr>
          <p:cNvPr id="428" name="object 428" descr=""/>
          <p:cNvSpPr txBox="1"/>
          <p:nvPr/>
        </p:nvSpPr>
        <p:spPr>
          <a:xfrm>
            <a:off x="18610929" y="5325698"/>
            <a:ext cx="13843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14,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§1º</a:t>
            </a:r>
            <a:endParaRPr sz="150">
              <a:latin typeface="Arial"/>
              <a:cs typeface="Arial"/>
            </a:endParaRPr>
          </a:p>
        </p:txBody>
      </p:sp>
      <p:sp>
        <p:nvSpPr>
          <p:cNvPr id="429" name="object 429" descr=""/>
          <p:cNvSpPr txBox="1"/>
          <p:nvPr/>
        </p:nvSpPr>
        <p:spPr>
          <a:xfrm>
            <a:off x="6691472" y="6653333"/>
            <a:ext cx="9271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15</a:t>
            </a:r>
            <a:endParaRPr sz="150">
              <a:latin typeface="Arial"/>
              <a:cs typeface="Arial"/>
            </a:endParaRPr>
          </a:p>
        </p:txBody>
      </p:sp>
      <p:sp>
        <p:nvSpPr>
          <p:cNvPr id="430" name="object 430" descr=""/>
          <p:cNvSpPr txBox="1"/>
          <p:nvPr/>
        </p:nvSpPr>
        <p:spPr>
          <a:xfrm>
            <a:off x="8717674" y="6478284"/>
            <a:ext cx="133985" cy="838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2705" marR="5080" indent="-40640">
              <a:lnSpc>
                <a:spcPct val="127299"/>
              </a:lnSpc>
              <a:spcBef>
                <a:spcPts val="9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4º,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§3º</a:t>
            </a:r>
            <a:r>
              <a:rPr dirty="0" sz="150" spc="50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15</a:t>
            </a:r>
            <a:endParaRPr sz="150">
              <a:latin typeface="Arial"/>
              <a:cs typeface="Arial"/>
            </a:endParaRPr>
          </a:p>
        </p:txBody>
      </p:sp>
      <p:sp>
        <p:nvSpPr>
          <p:cNvPr id="431" name="object 431" descr=""/>
          <p:cNvSpPr txBox="1"/>
          <p:nvPr/>
        </p:nvSpPr>
        <p:spPr>
          <a:xfrm>
            <a:off x="7548704" y="6653333"/>
            <a:ext cx="9271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15</a:t>
            </a:r>
            <a:endParaRPr sz="150">
              <a:latin typeface="Arial"/>
              <a:cs typeface="Arial"/>
            </a:endParaRPr>
          </a:p>
        </p:txBody>
      </p:sp>
      <p:sp>
        <p:nvSpPr>
          <p:cNvPr id="432" name="object 432" descr=""/>
          <p:cNvSpPr/>
          <p:nvPr/>
        </p:nvSpPr>
        <p:spPr>
          <a:xfrm>
            <a:off x="12123697" y="4779260"/>
            <a:ext cx="426084" cy="164465"/>
          </a:xfrm>
          <a:custGeom>
            <a:avLst/>
            <a:gdLst/>
            <a:ahLst/>
            <a:cxnLst/>
            <a:rect l="l" t="t" r="r" b="b"/>
            <a:pathLst>
              <a:path w="426084" h="164464">
                <a:moveTo>
                  <a:pt x="397233" y="0"/>
                </a:moveTo>
                <a:lnTo>
                  <a:pt x="28482" y="0"/>
                </a:lnTo>
                <a:lnTo>
                  <a:pt x="24291" y="829"/>
                </a:lnTo>
                <a:lnTo>
                  <a:pt x="0" y="28476"/>
                </a:lnTo>
                <a:lnTo>
                  <a:pt x="0" y="135672"/>
                </a:lnTo>
                <a:lnTo>
                  <a:pt x="28470" y="164146"/>
                </a:lnTo>
                <a:lnTo>
                  <a:pt x="397244" y="164146"/>
                </a:lnTo>
                <a:lnTo>
                  <a:pt x="425715" y="135672"/>
                </a:lnTo>
                <a:lnTo>
                  <a:pt x="425715" y="28476"/>
                </a:lnTo>
                <a:lnTo>
                  <a:pt x="397233" y="0"/>
                </a:lnTo>
                <a:close/>
              </a:path>
            </a:pathLst>
          </a:custGeom>
          <a:solidFill>
            <a:srgbClr val="1A1A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3" name="object 433" descr=""/>
          <p:cNvSpPr txBox="1"/>
          <p:nvPr/>
        </p:nvSpPr>
        <p:spPr>
          <a:xfrm>
            <a:off x="12214874" y="4826770"/>
            <a:ext cx="24384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ENCERRAR</a:t>
            </a:r>
            <a:endParaRPr sz="300">
              <a:latin typeface="Arial"/>
              <a:cs typeface="Arial"/>
            </a:endParaRPr>
          </a:p>
        </p:txBody>
      </p:sp>
      <p:sp>
        <p:nvSpPr>
          <p:cNvPr id="434" name="object 434" descr=""/>
          <p:cNvSpPr/>
          <p:nvPr/>
        </p:nvSpPr>
        <p:spPr>
          <a:xfrm>
            <a:off x="10017921" y="6289979"/>
            <a:ext cx="426084" cy="164465"/>
          </a:xfrm>
          <a:custGeom>
            <a:avLst/>
            <a:gdLst/>
            <a:ahLst/>
            <a:cxnLst/>
            <a:rect l="l" t="t" r="r" b="b"/>
            <a:pathLst>
              <a:path w="426084" h="164464">
                <a:moveTo>
                  <a:pt x="397232" y="0"/>
                </a:moveTo>
                <a:lnTo>
                  <a:pt x="28481" y="0"/>
                </a:lnTo>
                <a:lnTo>
                  <a:pt x="24290" y="835"/>
                </a:lnTo>
                <a:lnTo>
                  <a:pt x="0" y="28473"/>
                </a:lnTo>
                <a:lnTo>
                  <a:pt x="0" y="135676"/>
                </a:lnTo>
                <a:lnTo>
                  <a:pt x="28480" y="164148"/>
                </a:lnTo>
                <a:lnTo>
                  <a:pt x="397233" y="164148"/>
                </a:lnTo>
                <a:lnTo>
                  <a:pt x="425714" y="135676"/>
                </a:lnTo>
                <a:lnTo>
                  <a:pt x="425714" y="28473"/>
                </a:lnTo>
                <a:lnTo>
                  <a:pt x="397232" y="0"/>
                </a:lnTo>
                <a:close/>
              </a:path>
            </a:pathLst>
          </a:custGeom>
          <a:solidFill>
            <a:srgbClr val="1A1A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5" name="object 435" descr=""/>
          <p:cNvSpPr txBox="1"/>
          <p:nvPr/>
        </p:nvSpPr>
        <p:spPr>
          <a:xfrm>
            <a:off x="10109127" y="6337505"/>
            <a:ext cx="24384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ENCERRAR</a:t>
            </a:r>
            <a:endParaRPr sz="300">
              <a:latin typeface="Arial"/>
              <a:cs typeface="Arial"/>
            </a:endParaRPr>
          </a:p>
        </p:txBody>
      </p:sp>
      <p:sp>
        <p:nvSpPr>
          <p:cNvPr id="436" name="object 436" descr=""/>
          <p:cNvSpPr/>
          <p:nvPr/>
        </p:nvSpPr>
        <p:spPr>
          <a:xfrm>
            <a:off x="7931334" y="8349903"/>
            <a:ext cx="426084" cy="164465"/>
          </a:xfrm>
          <a:custGeom>
            <a:avLst/>
            <a:gdLst/>
            <a:ahLst/>
            <a:cxnLst/>
            <a:rect l="l" t="t" r="r" b="b"/>
            <a:pathLst>
              <a:path w="426084" h="164465">
                <a:moveTo>
                  <a:pt x="397234" y="0"/>
                </a:moveTo>
                <a:lnTo>
                  <a:pt x="28473" y="0"/>
                </a:lnTo>
                <a:lnTo>
                  <a:pt x="0" y="28456"/>
                </a:lnTo>
                <a:lnTo>
                  <a:pt x="0" y="135690"/>
                </a:lnTo>
                <a:lnTo>
                  <a:pt x="28453" y="164143"/>
                </a:lnTo>
                <a:lnTo>
                  <a:pt x="397254" y="164143"/>
                </a:lnTo>
                <a:lnTo>
                  <a:pt x="425708" y="135690"/>
                </a:lnTo>
                <a:lnTo>
                  <a:pt x="425708" y="28456"/>
                </a:lnTo>
                <a:lnTo>
                  <a:pt x="397234" y="0"/>
                </a:lnTo>
                <a:close/>
              </a:path>
            </a:pathLst>
          </a:custGeom>
          <a:solidFill>
            <a:srgbClr val="1A1A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7" name="object 437" descr=""/>
          <p:cNvSpPr txBox="1"/>
          <p:nvPr/>
        </p:nvSpPr>
        <p:spPr>
          <a:xfrm>
            <a:off x="8022503" y="8397407"/>
            <a:ext cx="24384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ENCERRAR</a:t>
            </a:r>
            <a:endParaRPr sz="300">
              <a:latin typeface="Arial"/>
              <a:cs typeface="Arial"/>
            </a:endParaRPr>
          </a:p>
        </p:txBody>
      </p:sp>
      <p:sp>
        <p:nvSpPr>
          <p:cNvPr id="438" name="object 438" descr=""/>
          <p:cNvSpPr txBox="1"/>
          <p:nvPr/>
        </p:nvSpPr>
        <p:spPr>
          <a:xfrm>
            <a:off x="19589680" y="5647068"/>
            <a:ext cx="13843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16,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§1º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439" name="object 439" descr=""/>
          <p:cNvGrpSpPr/>
          <p:nvPr/>
        </p:nvGrpSpPr>
        <p:grpSpPr>
          <a:xfrm>
            <a:off x="11909081" y="5770716"/>
            <a:ext cx="549910" cy="746125"/>
            <a:chOff x="11909081" y="5770716"/>
            <a:chExt cx="549910" cy="746125"/>
          </a:xfrm>
        </p:grpSpPr>
        <p:sp>
          <p:nvSpPr>
            <p:cNvPr id="440" name="object 440" descr=""/>
            <p:cNvSpPr/>
            <p:nvPr/>
          </p:nvSpPr>
          <p:spPr>
            <a:xfrm>
              <a:off x="11910986" y="5772621"/>
              <a:ext cx="531495" cy="732155"/>
            </a:xfrm>
            <a:custGeom>
              <a:avLst/>
              <a:gdLst/>
              <a:ahLst/>
              <a:cxnLst/>
              <a:rect l="l" t="t" r="r" b="b"/>
              <a:pathLst>
                <a:path w="531495" h="732154">
                  <a:moveTo>
                    <a:pt x="0" y="0"/>
                  </a:moveTo>
                  <a:lnTo>
                    <a:pt x="0" y="719006"/>
                  </a:lnTo>
                  <a:lnTo>
                    <a:pt x="0" y="727639"/>
                  </a:lnTo>
                  <a:lnTo>
                    <a:pt x="4316" y="731949"/>
                  </a:lnTo>
                  <a:lnTo>
                    <a:pt x="12942" y="731949"/>
                  </a:lnTo>
                  <a:lnTo>
                    <a:pt x="531383" y="731949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1" name="object 441" descr=""/>
            <p:cNvSpPr/>
            <p:nvPr/>
          </p:nvSpPr>
          <p:spPr>
            <a:xfrm>
              <a:off x="12438250" y="6492368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2" name="object 442" descr=""/>
          <p:cNvSpPr txBox="1"/>
          <p:nvPr/>
        </p:nvSpPr>
        <p:spPr>
          <a:xfrm>
            <a:off x="11680519" y="5888398"/>
            <a:ext cx="446405" cy="136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1300"/>
              </a:lnSpc>
              <a:spcBef>
                <a:spcPts val="95"/>
              </a:spcBef>
            </a:pP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RETALIAÇÃO</a:t>
            </a:r>
            <a:r>
              <a:rPr dirty="0" sz="300" spc="7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CONTRA</a:t>
            </a:r>
            <a:r>
              <a:rPr dirty="0" sz="300" spc="50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DENUNCIANTES</a:t>
            </a:r>
            <a:endParaRPr sz="300">
              <a:latin typeface="Arial"/>
              <a:cs typeface="Arial"/>
            </a:endParaRPr>
          </a:p>
        </p:txBody>
      </p:sp>
      <p:sp>
        <p:nvSpPr>
          <p:cNvPr id="443" name="object 443" descr=""/>
          <p:cNvSpPr txBox="1"/>
          <p:nvPr/>
        </p:nvSpPr>
        <p:spPr>
          <a:xfrm>
            <a:off x="11680519" y="6119113"/>
            <a:ext cx="8382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03030"/>
                </a:solidFill>
                <a:latin typeface="Arial"/>
                <a:cs typeface="Arial"/>
              </a:rPr>
              <a:t>OU</a:t>
            </a:r>
            <a:endParaRPr sz="300">
              <a:latin typeface="Arial"/>
              <a:cs typeface="Arial"/>
            </a:endParaRPr>
          </a:p>
        </p:txBody>
      </p:sp>
      <p:sp>
        <p:nvSpPr>
          <p:cNvPr id="444" name="object 444" descr=""/>
          <p:cNvSpPr txBox="1"/>
          <p:nvPr/>
        </p:nvSpPr>
        <p:spPr>
          <a:xfrm>
            <a:off x="11680519" y="6221153"/>
            <a:ext cx="478790" cy="136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1400"/>
              </a:lnSpc>
              <a:spcBef>
                <a:spcPts val="95"/>
              </a:spcBef>
            </a:pP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DENÚNCIA</a:t>
            </a:r>
            <a:r>
              <a:rPr dirty="0" sz="300" spc="-2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CONTRA</a:t>
            </a:r>
            <a:r>
              <a:rPr dirty="0" sz="300" spc="50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OUVIDOR(A)</a:t>
            </a:r>
            <a:r>
              <a:rPr dirty="0" sz="300" spc="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DE</a:t>
            </a:r>
            <a:r>
              <a:rPr dirty="0" sz="300" spc="1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CAU/UF</a:t>
            </a:r>
            <a:endParaRPr sz="300">
              <a:latin typeface="Arial"/>
              <a:cs typeface="Arial"/>
            </a:endParaRPr>
          </a:p>
        </p:txBody>
      </p:sp>
      <p:sp>
        <p:nvSpPr>
          <p:cNvPr id="445" name="object 445" descr=""/>
          <p:cNvSpPr txBox="1"/>
          <p:nvPr/>
        </p:nvSpPr>
        <p:spPr>
          <a:xfrm>
            <a:off x="12458868" y="6422368"/>
            <a:ext cx="405130" cy="16446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50">
              <a:latin typeface="Times New Roman"/>
              <a:cs typeface="Times New Roman"/>
            </a:endParaRPr>
          </a:p>
          <a:p>
            <a:pPr marL="20955" marR="13335" indent="32384">
              <a:lnSpc>
                <a:spcPts val="340"/>
              </a:lnSpc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ENCAMINHAR</a:t>
            </a:r>
            <a:r>
              <a:rPr dirty="0" sz="300" spc="2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À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OUVIDORIA-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GERAL</a:t>
            </a:r>
            <a:endParaRPr sz="300">
              <a:latin typeface="Arial"/>
              <a:cs typeface="Arial"/>
            </a:endParaRPr>
          </a:p>
        </p:txBody>
      </p:sp>
      <p:sp>
        <p:nvSpPr>
          <p:cNvPr id="446" name="object 446" descr=""/>
          <p:cNvSpPr/>
          <p:nvPr/>
        </p:nvSpPr>
        <p:spPr>
          <a:xfrm>
            <a:off x="13007460" y="6422368"/>
            <a:ext cx="426084" cy="164465"/>
          </a:xfrm>
          <a:custGeom>
            <a:avLst/>
            <a:gdLst/>
            <a:ahLst/>
            <a:cxnLst/>
            <a:rect l="l" t="t" r="r" b="b"/>
            <a:pathLst>
              <a:path w="426084" h="164465">
                <a:moveTo>
                  <a:pt x="397239" y="0"/>
                </a:moveTo>
                <a:lnTo>
                  <a:pt x="28474" y="0"/>
                </a:lnTo>
                <a:lnTo>
                  <a:pt x="0" y="28470"/>
                </a:lnTo>
                <a:lnTo>
                  <a:pt x="0" y="135676"/>
                </a:lnTo>
                <a:lnTo>
                  <a:pt x="28481" y="164147"/>
                </a:lnTo>
                <a:lnTo>
                  <a:pt x="397232" y="164147"/>
                </a:lnTo>
                <a:lnTo>
                  <a:pt x="425713" y="135676"/>
                </a:lnTo>
                <a:lnTo>
                  <a:pt x="425713" y="28470"/>
                </a:lnTo>
                <a:lnTo>
                  <a:pt x="397239" y="0"/>
                </a:lnTo>
                <a:close/>
              </a:path>
            </a:pathLst>
          </a:custGeom>
          <a:solidFill>
            <a:srgbClr val="1A1A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7" name="object 447" descr=""/>
          <p:cNvSpPr txBox="1"/>
          <p:nvPr/>
        </p:nvSpPr>
        <p:spPr>
          <a:xfrm>
            <a:off x="13098634" y="6469886"/>
            <a:ext cx="24384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ENCERRAR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448" name="object 448" descr=""/>
          <p:cNvGrpSpPr/>
          <p:nvPr/>
        </p:nvGrpSpPr>
        <p:grpSpPr>
          <a:xfrm>
            <a:off x="9054320" y="6492335"/>
            <a:ext cx="3953510" cy="2529840"/>
            <a:chOff x="9054320" y="6492335"/>
            <a:chExt cx="3953510" cy="2529840"/>
          </a:xfrm>
        </p:grpSpPr>
        <p:sp>
          <p:nvSpPr>
            <p:cNvPr id="449" name="object 449" descr=""/>
            <p:cNvSpPr/>
            <p:nvPr/>
          </p:nvSpPr>
          <p:spPr>
            <a:xfrm>
              <a:off x="12864735" y="6504543"/>
              <a:ext cx="126364" cy="0"/>
            </a:xfrm>
            <a:custGeom>
              <a:avLst/>
              <a:gdLst/>
              <a:ahLst/>
              <a:cxnLst/>
              <a:rect l="l" t="t" r="r" b="b"/>
              <a:pathLst>
                <a:path w="126365" h="0">
                  <a:moveTo>
                    <a:pt x="0" y="0"/>
                  </a:moveTo>
                  <a:lnTo>
                    <a:pt x="126311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0" name="object 450" descr=""/>
            <p:cNvSpPr/>
            <p:nvPr/>
          </p:nvSpPr>
          <p:spPr>
            <a:xfrm>
              <a:off x="12986929" y="6492335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5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1" name="object 451" descr=""/>
            <p:cNvSpPr/>
            <p:nvPr/>
          </p:nvSpPr>
          <p:spPr>
            <a:xfrm>
              <a:off x="9056225" y="8006611"/>
              <a:ext cx="658495" cy="1003300"/>
            </a:xfrm>
            <a:custGeom>
              <a:avLst/>
              <a:gdLst/>
              <a:ahLst/>
              <a:cxnLst/>
              <a:rect l="l" t="t" r="r" b="b"/>
              <a:pathLst>
                <a:path w="658495" h="1003300">
                  <a:moveTo>
                    <a:pt x="0" y="0"/>
                  </a:moveTo>
                  <a:lnTo>
                    <a:pt x="0" y="989886"/>
                  </a:lnTo>
                  <a:lnTo>
                    <a:pt x="0" y="998512"/>
                  </a:lnTo>
                  <a:lnTo>
                    <a:pt x="4316" y="1002828"/>
                  </a:lnTo>
                  <a:lnTo>
                    <a:pt x="12942" y="1002828"/>
                  </a:lnTo>
                  <a:lnTo>
                    <a:pt x="658119" y="1002828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2" name="object 452" descr=""/>
            <p:cNvSpPr/>
            <p:nvPr/>
          </p:nvSpPr>
          <p:spPr>
            <a:xfrm>
              <a:off x="9710227" y="8997232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3" name="object 453" descr=""/>
          <p:cNvSpPr txBox="1"/>
          <p:nvPr/>
        </p:nvSpPr>
        <p:spPr>
          <a:xfrm>
            <a:off x="8825750" y="8578605"/>
            <a:ext cx="8382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25">
                <a:solidFill>
                  <a:srgbClr val="303030"/>
                </a:solidFill>
                <a:latin typeface="Arial"/>
                <a:cs typeface="Arial"/>
              </a:rPr>
              <a:t>OU</a:t>
            </a:r>
            <a:endParaRPr sz="300">
              <a:latin typeface="Arial"/>
              <a:cs typeface="Arial"/>
            </a:endParaRPr>
          </a:p>
        </p:txBody>
      </p:sp>
      <p:sp>
        <p:nvSpPr>
          <p:cNvPr id="454" name="object 454" descr=""/>
          <p:cNvSpPr txBox="1"/>
          <p:nvPr/>
        </p:nvSpPr>
        <p:spPr>
          <a:xfrm>
            <a:off x="9730837" y="8927285"/>
            <a:ext cx="426084" cy="16446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50">
              <a:latin typeface="Times New Roman"/>
              <a:cs typeface="Times New Roman"/>
            </a:endParaRPr>
          </a:p>
          <a:p>
            <a:pPr marL="31115" marR="23495" indent="32384">
              <a:lnSpc>
                <a:spcPts val="340"/>
              </a:lnSpc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ENCAMINHAR</a:t>
            </a:r>
            <a:r>
              <a:rPr dirty="0" sz="300" spc="2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À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OUVIDORIA-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GERAL</a:t>
            </a:r>
            <a:endParaRPr sz="300">
              <a:latin typeface="Arial"/>
              <a:cs typeface="Arial"/>
            </a:endParaRPr>
          </a:p>
        </p:txBody>
      </p:sp>
      <p:sp>
        <p:nvSpPr>
          <p:cNvPr id="455" name="object 455" descr=""/>
          <p:cNvSpPr/>
          <p:nvPr/>
        </p:nvSpPr>
        <p:spPr>
          <a:xfrm>
            <a:off x="10300747" y="8927286"/>
            <a:ext cx="426084" cy="164465"/>
          </a:xfrm>
          <a:custGeom>
            <a:avLst/>
            <a:gdLst/>
            <a:ahLst/>
            <a:cxnLst/>
            <a:rect l="l" t="t" r="r" b="b"/>
            <a:pathLst>
              <a:path w="426084" h="164465">
                <a:moveTo>
                  <a:pt x="397229" y="0"/>
                </a:moveTo>
                <a:lnTo>
                  <a:pt x="28478" y="0"/>
                </a:lnTo>
                <a:lnTo>
                  <a:pt x="24287" y="835"/>
                </a:lnTo>
                <a:lnTo>
                  <a:pt x="0" y="28457"/>
                </a:lnTo>
                <a:lnTo>
                  <a:pt x="0" y="135691"/>
                </a:lnTo>
                <a:lnTo>
                  <a:pt x="28476" y="164148"/>
                </a:lnTo>
                <a:lnTo>
                  <a:pt x="397232" y="164148"/>
                </a:lnTo>
                <a:lnTo>
                  <a:pt x="425708" y="135691"/>
                </a:lnTo>
                <a:lnTo>
                  <a:pt x="425708" y="28457"/>
                </a:lnTo>
                <a:lnTo>
                  <a:pt x="397229" y="0"/>
                </a:lnTo>
                <a:close/>
              </a:path>
            </a:pathLst>
          </a:custGeom>
          <a:solidFill>
            <a:srgbClr val="1A1A1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6" name="object 456" descr=""/>
          <p:cNvSpPr txBox="1"/>
          <p:nvPr/>
        </p:nvSpPr>
        <p:spPr>
          <a:xfrm>
            <a:off x="10391906" y="8974802"/>
            <a:ext cx="243840" cy="72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ENCERRAR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457" name="object 457" descr=""/>
          <p:cNvGrpSpPr/>
          <p:nvPr/>
        </p:nvGrpSpPr>
        <p:grpSpPr>
          <a:xfrm>
            <a:off x="10155878" y="8997257"/>
            <a:ext cx="145415" cy="24765"/>
            <a:chOff x="10155878" y="8997257"/>
            <a:chExt cx="145415" cy="24765"/>
          </a:xfrm>
        </p:grpSpPr>
        <p:sp>
          <p:nvSpPr>
            <p:cNvPr id="458" name="object 458" descr=""/>
            <p:cNvSpPr/>
            <p:nvPr/>
          </p:nvSpPr>
          <p:spPr>
            <a:xfrm>
              <a:off x="10157783" y="9009463"/>
              <a:ext cx="127000" cy="0"/>
            </a:xfrm>
            <a:custGeom>
              <a:avLst/>
              <a:gdLst/>
              <a:ahLst/>
              <a:cxnLst/>
              <a:rect l="l" t="t" r="r" b="b"/>
              <a:pathLst>
                <a:path w="127000" h="0">
                  <a:moveTo>
                    <a:pt x="0" y="0"/>
                  </a:moveTo>
                  <a:lnTo>
                    <a:pt x="126508" y="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9" name="object 459" descr=""/>
            <p:cNvSpPr/>
            <p:nvPr/>
          </p:nvSpPr>
          <p:spPr>
            <a:xfrm>
              <a:off x="10280175" y="8997257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0" name="object 460" descr=""/>
          <p:cNvSpPr txBox="1"/>
          <p:nvPr/>
        </p:nvSpPr>
        <p:spPr>
          <a:xfrm>
            <a:off x="11686484" y="6339795"/>
            <a:ext cx="9271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20</a:t>
            </a:r>
            <a:endParaRPr sz="150">
              <a:latin typeface="Arial"/>
              <a:cs typeface="Arial"/>
            </a:endParaRPr>
          </a:p>
        </p:txBody>
      </p:sp>
      <p:sp>
        <p:nvSpPr>
          <p:cNvPr id="461" name="object 461" descr=""/>
          <p:cNvSpPr txBox="1"/>
          <p:nvPr/>
        </p:nvSpPr>
        <p:spPr>
          <a:xfrm>
            <a:off x="12132433" y="5231061"/>
            <a:ext cx="420370" cy="1727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1300"/>
              </a:lnSpc>
              <a:spcBef>
                <a:spcPts val="95"/>
              </a:spcBef>
            </a:pP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PRESIDENTE</a:t>
            </a:r>
            <a:r>
              <a:rPr dirty="0" sz="300" spc="1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303030"/>
                </a:solidFill>
                <a:latin typeface="Arial"/>
                <a:cs typeface="Arial"/>
              </a:rPr>
              <a:t>OU</a:t>
            </a:r>
            <a:r>
              <a:rPr dirty="0" sz="300" spc="50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CARGO</a:t>
            </a:r>
            <a:r>
              <a:rPr dirty="0" sz="300" spc="-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DE</a:t>
            </a:r>
            <a:r>
              <a:rPr dirty="0" sz="300" spc="-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DIREÇÃO</a:t>
            </a:r>
            <a:endParaRPr sz="300">
              <a:latin typeface="Arial"/>
              <a:cs typeface="Arial"/>
            </a:endParaRPr>
          </a:p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19</a:t>
            </a:r>
            <a:endParaRPr sz="150">
              <a:latin typeface="Arial"/>
              <a:cs typeface="Arial"/>
            </a:endParaRPr>
          </a:p>
        </p:txBody>
      </p:sp>
      <p:sp>
        <p:nvSpPr>
          <p:cNvPr id="462" name="object 462" descr=""/>
          <p:cNvSpPr txBox="1"/>
          <p:nvPr/>
        </p:nvSpPr>
        <p:spPr>
          <a:xfrm>
            <a:off x="9005180" y="7367895"/>
            <a:ext cx="420370" cy="1771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1300"/>
              </a:lnSpc>
              <a:spcBef>
                <a:spcPts val="95"/>
              </a:spcBef>
            </a:pP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PRESIDENTE</a:t>
            </a:r>
            <a:r>
              <a:rPr dirty="0" sz="300" spc="1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303030"/>
                </a:solidFill>
                <a:latin typeface="Arial"/>
                <a:cs typeface="Arial"/>
              </a:rPr>
              <a:t>OU</a:t>
            </a:r>
            <a:r>
              <a:rPr dirty="0" sz="300" spc="50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CARGO</a:t>
            </a:r>
            <a:r>
              <a:rPr dirty="0" sz="300" spc="-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DE</a:t>
            </a:r>
            <a:r>
              <a:rPr dirty="0" sz="300" spc="-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DIREÇÃO</a:t>
            </a:r>
            <a:endParaRPr sz="3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140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19</a:t>
            </a:r>
            <a:endParaRPr sz="150">
              <a:latin typeface="Arial"/>
              <a:cs typeface="Arial"/>
            </a:endParaRPr>
          </a:p>
        </p:txBody>
      </p:sp>
      <p:sp>
        <p:nvSpPr>
          <p:cNvPr id="463" name="object 463" descr=""/>
          <p:cNvSpPr txBox="1"/>
          <p:nvPr/>
        </p:nvSpPr>
        <p:spPr>
          <a:xfrm>
            <a:off x="8825750" y="8347890"/>
            <a:ext cx="446405" cy="1771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1300"/>
              </a:lnSpc>
              <a:spcBef>
                <a:spcPts val="95"/>
              </a:spcBef>
            </a:pP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RETALIAÇÃO</a:t>
            </a:r>
            <a:r>
              <a:rPr dirty="0" sz="300" spc="7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CONTRA</a:t>
            </a:r>
            <a:r>
              <a:rPr dirty="0" sz="300" spc="50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DENUNCIANTES</a:t>
            </a:r>
            <a:endParaRPr sz="3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140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18</a:t>
            </a:r>
            <a:endParaRPr sz="150">
              <a:latin typeface="Arial"/>
              <a:cs typeface="Arial"/>
            </a:endParaRPr>
          </a:p>
        </p:txBody>
      </p:sp>
      <p:sp>
        <p:nvSpPr>
          <p:cNvPr id="464" name="object 464" descr=""/>
          <p:cNvSpPr txBox="1"/>
          <p:nvPr/>
        </p:nvSpPr>
        <p:spPr>
          <a:xfrm>
            <a:off x="9730837" y="8108097"/>
            <a:ext cx="426084" cy="241935"/>
          </a:xfrm>
          <a:prstGeom prst="rect">
            <a:avLst/>
          </a:prstGeom>
          <a:solidFill>
            <a:srgbClr val="FFBEBE"/>
          </a:solidFill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50">
              <a:latin typeface="Times New Roman"/>
              <a:cs typeface="Times New Roman"/>
            </a:endParaRPr>
          </a:p>
          <a:p>
            <a:pPr algn="ctr" marL="12700" marR="3175" indent="-2540">
              <a:lnSpc>
                <a:spcPts val="340"/>
              </a:lnSpc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ENCAMINHAR</a:t>
            </a:r>
            <a:r>
              <a:rPr dirty="0" sz="300" spc="2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À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COMISSÃO DE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ÉTICA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INTEGRIDADE</a:t>
            </a:r>
            <a:r>
              <a:rPr dirty="0" sz="300" spc="1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CAU/BR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465" name="object 465" descr=""/>
          <p:cNvGrpSpPr/>
          <p:nvPr/>
        </p:nvGrpSpPr>
        <p:grpSpPr>
          <a:xfrm>
            <a:off x="9200470" y="7901214"/>
            <a:ext cx="530225" cy="340360"/>
            <a:chOff x="9200470" y="7901214"/>
            <a:chExt cx="530225" cy="340360"/>
          </a:xfrm>
        </p:grpSpPr>
        <p:sp>
          <p:nvSpPr>
            <p:cNvPr id="466" name="object 466" descr=""/>
            <p:cNvSpPr/>
            <p:nvPr/>
          </p:nvSpPr>
          <p:spPr>
            <a:xfrm>
              <a:off x="9202375" y="7903119"/>
              <a:ext cx="512445" cy="326390"/>
            </a:xfrm>
            <a:custGeom>
              <a:avLst/>
              <a:gdLst/>
              <a:ahLst/>
              <a:cxnLst/>
              <a:rect l="l" t="t" r="r" b="b"/>
              <a:pathLst>
                <a:path w="512445" h="326390">
                  <a:moveTo>
                    <a:pt x="0" y="0"/>
                  </a:moveTo>
                  <a:lnTo>
                    <a:pt x="0" y="312985"/>
                  </a:lnTo>
                  <a:lnTo>
                    <a:pt x="0" y="321612"/>
                  </a:lnTo>
                  <a:lnTo>
                    <a:pt x="4316" y="325928"/>
                  </a:lnTo>
                  <a:lnTo>
                    <a:pt x="12942" y="325928"/>
                  </a:lnTo>
                  <a:lnTo>
                    <a:pt x="77415" y="325928"/>
                  </a:lnTo>
                </a:path>
                <a:path w="512445" h="326390">
                  <a:moveTo>
                    <a:pt x="438489" y="325928"/>
                  </a:moveTo>
                  <a:lnTo>
                    <a:pt x="511832" y="325928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7" name="object 467" descr=""/>
            <p:cNvSpPr/>
            <p:nvPr/>
          </p:nvSpPr>
          <p:spPr>
            <a:xfrm>
              <a:off x="9710087" y="8216838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5">
                  <a:moveTo>
                    <a:pt x="0" y="0"/>
                  </a:moveTo>
                  <a:lnTo>
                    <a:pt x="0" y="24417"/>
                  </a:lnTo>
                  <a:lnTo>
                    <a:pt x="20596" y="122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8" name="object 468" descr=""/>
          <p:cNvSpPr txBox="1"/>
          <p:nvPr/>
        </p:nvSpPr>
        <p:spPr>
          <a:xfrm>
            <a:off x="8825750" y="8680722"/>
            <a:ext cx="4787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1200"/>
              </a:lnSpc>
              <a:spcBef>
                <a:spcPts val="95"/>
              </a:spcBef>
            </a:pP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DENÚNCIA</a:t>
            </a:r>
            <a:r>
              <a:rPr dirty="0" sz="300" spc="-2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CONTRA</a:t>
            </a:r>
            <a:r>
              <a:rPr dirty="0" sz="300" spc="50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OUVIDOR(A)</a:t>
            </a:r>
            <a:r>
              <a:rPr dirty="0" sz="300" spc="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303030"/>
                </a:solidFill>
                <a:latin typeface="Arial"/>
                <a:cs typeface="Arial"/>
              </a:rPr>
              <a:t>DE</a:t>
            </a:r>
            <a:r>
              <a:rPr dirty="0" sz="300" spc="1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CAU/UF</a:t>
            </a:r>
            <a:endParaRPr sz="3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140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20</a:t>
            </a:r>
            <a:endParaRPr sz="150">
              <a:latin typeface="Arial"/>
              <a:cs typeface="Arial"/>
            </a:endParaRPr>
          </a:p>
        </p:txBody>
      </p:sp>
      <p:sp>
        <p:nvSpPr>
          <p:cNvPr id="469" name="object 469" descr=""/>
          <p:cNvSpPr txBox="1"/>
          <p:nvPr/>
        </p:nvSpPr>
        <p:spPr>
          <a:xfrm>
            <a:off x="9270334" y="8170462"/>
            <a:ext cx="392430" cy="12827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OUVIDOR(A)-GERAL</a:t>
            </a:r>
            <a:endParaRPr sz="30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spcBef>
                <a:spcPts val="114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21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470" name="object 470" descr=""/>
          <p:cNvGrpSpPr/>
          <p:nvPr/>
        </p:nvGrpSpPr>
        <p:grpSpPr>
          <a:xfrm>
            <a:off x="10155878" y="8226978"/>
            <a:ext cx="370205" cy="700405"/>
            <a:chOff x="10155878" y="8226978"/>
            <a:chExt cx="370205" cy="700405"/>
          </a:xfrm>
        </p:grpSpPr>
        <p:sp>
          <p:nvSpPr>
            <p:cNvPr id="471" name="object 471" descr=""/>
            <p:cNvSpPr/>
            <p:nvPr/>
          </p:nvSpPr>
          <p:spPr>
            <a:xfrm>
              <a:off x="10157783" y="8228883"/>
              <a:ext cx="356235" cy="681990"/>
            </a:xfrm>
            <a:custGeom>
              <a:avLst/>
              <a:gdLst/>
              <a:ahLst/>
              <a:cxnLst/>
              <a:rect l="l" t="t" r="r" b="b"/>
              <a:pathLst>
                <a:path w="356234" h="681990">
                  <a:moveTo>
                    <a:pt x="0" y="0"/>
                  </a:moveTo>
                  <a:lnTo>
                    <a:pt x="342900" y="0"/>
                  </a:lnTo>
                  <a:lnTo>
                    <a:pt x="351527" y="0"/>
                  </a:lnTo>
                  <a:lnTo>
                    <a:pt x="355843" y="4316"/>
                  </a:lnTo>
                  <a:lnTo>
                    <a:pt x="355843" y="12942"/>
                  </a:lnTo>
                  <a:lnTo>
                    <a:pt x="355843" y="681873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2" name="object 472" descr=""/>
            <p:cNvSpPr/>
            <p:nvPr/>
          </p:nvSpPr>
          <p:spPr>
            <a:xfrm>
              <a:off x="10501420" y="8906642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5" h="20954">
                  <a:moveTo>
                    <a:pt x="24417" y="0"/>
                  </a:moveTo>
                  <a:lnTo>
                    <a:pt x="0" y="0"/>
                  </a:lnTo>
                  <a:lnTo>
                    <a:pt x="12208" y="20590"/>
                  </a:lnTo>
                  <a:lnTo>
                    <a:pt x="24417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3" name="object 473" descr=""/>
          <p:cNvSpPr txBox="1"/>
          <p:nvPr/>
        </p:nvSpPr>
        <p:spPr>
          <a:xfrm>
            <a:off x="11686484" y="6013190"/>
            <a:ext cx="92710" cy="527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18</a:t>
            </a:r>
            <a:endParaRPr sz="150">
              <a:latin typeface="Arial"/>
              <a:cs typeface="Arial"/>
            </a:endParaRPr>
          </a:p>
        </p:txBody>
      </p:sp>
      <p:sp>
        <p:nvSpPr>
          <p:cNvPr id="474" name="object 474" descr=""/>
          <p:cNvSpPr txBox="1"/>
          <p:nvPr/>
        </p:nvSpPr>
        <p:spPr>
          <a:xfrm>
            <a:off x="12458868" y="5948475"/>
            <a:ext cx="405130" cy="246379"/>
          </a:xfrm>
          <a:prstGeom prst="rect">
            <a:avLst/>
          </a:prstGeom>
          <a:solidFill>
            <a:srgbClr val="FFBEBE"/>
          </a:solidFill>
        </p:spPr>
        <p:txBody>
          <a:bodyPr wrap="square" lIns="0" tIns="17780" rIns="0" bIns="0" rtlCol="0" vert="horz">
            <a:spAutoFit/>
          </a:bodyPr>
          <a:lstStyle/>
          <a:p>
            <a:pPr algn="ctr" marL="34925" marR="27305" indent="-635">
              <a:lnSpc>
                <a:spcPts val="340"/>
              </a:lnSpc>
              <a:spcBef>
                <a:spcPts val="140"/>
              </a:spcBef>
            </a:pP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ENCAMINHAR</a:t>
            </a:r>
            <a:r>
              <a:rPr dirty="0" sz="300" spc="2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À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COMISSÃO</a:t>
            </a:r>
            <a:r>
              <a:rPr dirty="0" sz="300" spc="-2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ÉTICA</a:t>
            </a:r>
            <a:r>
              <a:rPr dirty="0" sz="300" spc="5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040135"/>
                </a:solidFill>
                <a:latin typeface="Arial"/>
                <a:cs typeface="Arial"/>
              </a:rPr>
              <a:t>E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>
                <a:solidFill>
                  <a:srgbClr val="040135"/>
                </a:solidFill>
                <a:latin typeface="Arial"/>
                <a:cs typeface="Arial"/>
              </a:rPr>
              <a:t>INTEGRIDADE</a:t>
            </a:r>
            <a:r>
              <a:rPr dirty="0" sz="300" spc="2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25">
                <a:solidFill>
                  <a:srgbClr val="040135"/>
                </a:solidFill>
                <a:latin typeface="Arial"/>
                <a:cs typeface="Arial"/>
              </a:rPr>
              <a:t>DO</a:t>
            </a:r>
            <a:r>
              <a:rPr dirty="0" sz="300" spc="500">
                <a:solidFill>
                  <a:srgbClr val="040135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040135"/>
                </a:solidFill>
                <a:latin typeface="Arial"/>
                <a:cs typeface="Arial"/>
              </a:rPr>
              <a:t>CAU/BR</a:t>
            </a:r>
            <a:endParaRPr sz="300">
              <a:latin typeface="Arial"/>
              <a:cs typeface="Arial"/>
            </a:endParaRPr>
          </a:p>
        </p:txBody>
      </p:sp>
      <p:grpSp>
        <p:nvGrpSpPr>
          <p:cNvPr id="475" name="object 475" descr=""/>
          <p:cNvGrpSpPr/>
          <p:nvPr/>
        </p:nvGrpSpPr>
        <p:grpSpPr>
          <a:xfrm>
            <a:off x="12192014" y="5562200"/>
            <a:ext cx="267335" cy="521970"/>
            <a:chOff x="12192014" y="5562200"/>
            <a:chExt cx="267335" cy="521970"/>
          </a:xfrm>
        </p:grpSpPr>
        <p:sp>
          <p:nvSpPr>
            <p:cNvPr id="476" name="object 476" descr=""/>
            <p:cNvSpPr/>
            <p:nvPr/>
          </p:nvSpPr>
          <p:spPr>
            <a:xfrm>
              <a:off x="12193919" y="5564105"/>
              <a:ext cx="248920" cy="507365"/>
            </a:xfrm>
            <a:custGeom>
              <a:avLst/>
              <a:gdLst/>
              <a:ahLst/>
              <a:cxnLst/>
              <a:rect l="l" t="t" r="r" b="b"/>
              <a:pathLst>
                <a:path w="248920" h="507364">
                  <a:moveTo>
                    <a:pt x="0" y="0"/>
                  </a:moveTo>
                  <a:lnTo>
                    <a:pt x="118813" y="0"/>
                  </a:lnTo>
                  <a:lnTo>
                    <a:pt x="127446" y="0"/>
                  </a:lnTo>
                  <a:lnTo>
                    <a:pt x="131756" y="4316"/>
                  </a:lnTo>
                  <a:lnTo>
                    <a:pt x="131756" y="12942"/>
                  </a:lnTo>
                  <a:lnTo>
                    <a:pt x="131756" y="494417"/>
                  </a:lnTo>
                  <a:lnTo>
                    <a:pt x="131756" y="503044"/>
                  </a:lnTo>
                  <a:lnTo>
                    <a:pt x="136072" y="507360"/>
                  </a:lnTo>
                  <a:lnTo>
                    <a:pt x="144705" y="507360"/>
                  </a:lnTo>
                  <a:lnTo>
                    <a:pt x="248337" y="507360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7" name="object 477" descr=""/>
            <p:cNvSpPr/>
            <p:nvPr/>
          </p:nvSpPr>
          <p:spPr>
            <a:xfrm>
              <a:off x="12438135" y="6059259"/>
              <a:ext cx="20955" cy="24765"/>
            </a:xfrm>
            <a:custGeom>
              <a:avLst/>
              <a:gdLst/>
              <a:ahLst/>
              <a:cxnLst/>
              <a:rect l="l" t="t" r="r" b="b"/>
              <a:pathLst>
                <a:path w="20954" h="24764">
                  <a:moveTo>
                    <a:pt x="0" y="0"/>
                  </a:moveTo>
                  <a:lnTo>
                    <a:pt x="0" y="24411"/>
                  </a:lnTo>
                  <a:lnTo>
                    <a:pt x="20596" y="12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8" name="object 478" descr=""/>
          <p:cNvSpPr txBox="1"/>
          <p:nvPr/>
        </p:nvSpPr>
        <p:spPr>
          <a:xfrm>
            <a:off x="12134059" y="5672889"/>
            <a:ext cx="392430" cy="130175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dirty="0" sz="300" spc="-10">
                <a:solidFill>
                  <a:srgbClr val="303030"/>
                </a:solidFill>
                <a:latin typeface="Arial"/>
                <a:cs typeface="Arial"/>
              </a:rPr>
              <a:t>OUVIDOR(A)-GERAL</a:t>
            </a:r>
            <a:endParaRPr sz="3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114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21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479" name="object 479" descr=""/>
          <p:cNvGrpSpPr/>
          <p:nvPr/>
        </p:nvGrpSpPr>
        <p:grpSpPr>
          <a:xfrm>
            <a:off x="6516018" y="6069719"/>
            <a:ext cx="6717030" cy="770890"/>
            <a:chOff x="6516018" y="6069719"/>
            <a:chExt cx="6717030" cy="770890"/>
          </a:xfrm>
        </p:grpSpPr>
        <p:sp>
          <p:nvSpPr>
            <p:cNvPr id="480" name="object 480" descr=""/>
            <p:cNvSpPr/>
            <p:nvPr/>
          </p:nvSpPr>
          <p:spPr>
            <a:xfrm>
              <a:off x="12864735" y="6071624"/>
              <a:ext cx="356235" cy="334645"/>
            </a:xfrm>
            <a:custGeom>
              <a:avLst/>
              <a:gdLst/>
              <a:ahLst/>
              <a:cxnLst/>
              <a:rect l="l" t="t" r="r" b="b"/>
              <a:pathLst>
                <a:path w="356234" h="334645">
                  <a:moveTo>
                    <a:pt x="0" y="0"/>
                  </a:moveTo>
                  <a:lnTo>
                    <a:pt x="342703" y="0"/>
                  </a:lnTo>
                  <a:lnTo>
                    <a:pt x="351330" y="0"/>
                  </a:lnTo>
                  <a:lnTo>
                    <a:pt x="355646" y="4316"/>
                  </a:lnTo>
                  <a:lnTo>
                    <a:pt x="355646" y="12942"/>
                  </a:lnTo>
                  <a:lnTo>
                    <a:pt x="355646" y="334387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1" name="object 481" descr=""/>
            <p:cNvSpPr/>
            <p:nvPr/>
          </p:nvSpPr>
          <p:spPr>
            <a:xfrm>
              <a:off x="13208174" y="6401892"/>
              <a:ext cx="24765" cy="20955"/>
            </a:xfrm>
            <a:custGeom>
              <a:avLst/>
              <a:gdLst/>
              <a:ahLst/>
              <a:cxnLst/>
              <a:rect l="l" t="t" r="r" b="b"/>
              <a:pathLst>
                <a:path w="24765" h="20954">
                  <a:moveTo>
                    <a:pt x="24417" y="0"/>
                  </a:moveTo>
                  <a:lnTo>
                    <a:pt x="0" y="0"/>
                  </a:lnTo>
                  <a:lnTo>
                    <a:pt x="12208" y="20590"/>
                  </a:lnTo>
                  <a:lnTo>
                    <a:pt x="24417" y="0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2" name="object 482" descr=""/>
            <p:cNvSpPr/>
            <p:nvPr/>
          </p:nvSpPr>
          <p:spPr>
            <a:xfrm>
              <a:off x="6517923" y="6667355"/>
              <a:ext cx="2107565" cy="170180"/>
            </a:xfrm>
            <a:custGeom>
              <a:avLst/>
              <a:gdLst/>
              <a:ahLst/>
              <a:cxnLst/>
              <a:rect l="l" t="t" r="r" b="b"/>
              <a:pathLst>
                <a:path w="2107565" h="170179">
                  <a:moveTo>
                    <a:pt x="0" y="0"/>
                  </a:moveTo>
                  <a:lnTo>
                    <a:pt x="0" y="156639"/>
                  </a:lnTo>
                  <a:lnTo>
                    <a:pt x="0" y="165265"/>
                  </a:lnTo>
                  <a:lnTo>
                    <a:pt x="4316" y="169581"/>
                  </a:lnTo>
                  <a:lnTo>
                    <a:pt x="12942" y="169581"/>
                  </a:lnTo>
                  <a:lnTo>
                    <a:pt x="2094114" y="169581"/>
                  </a:lnTo>
                  <a:lnTo>
                    <a:pt x="2102740" y="169581"/>
                  </a:lnTo>
                  <a:lnTo>
                    <a:pt x="2107057" y="165265"/>
                  </a:lnTo>
                  <a:lnTo>
                    <a:pt x="2107057" y="159869"/>
                  </a:lnTo>
                </a:path>
                <a:path w="2107565" h="170179">
                  <a:moveTo>
                    <a:pt x="2107057" y="159869"/>
                  </a:moveTo>
                  <a:lnTo>
                    <a:pt x="2107057" y="156639"/>
                  </a:lnTo>
                  <a:lnTo>
                    <a:pt x="2107057" y="137517"/>
                  </a:lnTo>
                </a:path>
              </a:pathLst>
            </a:custGeom>
            <a:ln w="3235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3" name="object 483" descr=""/>
            <p:cNvSpPr/>
            <p:nvPr/>
          </p:nvSpPr>
          <p:spPr>
            <a:xfrm>
              <a:off x="6788340" y="6788410"/>
              <a:ext cx="1849120" cy="52069"/>
            </a:xfrm>
            <a:custGeom>
              <a:avLst/>
              <a:gdLst/>
              <a:ahLst/>
              <a:cxnLst/>
              <a:rect l="l" t="t" r="r" b="b"/>
              <a:pathLst>
                <a:path w="1849120" h="52070">
                  <a:moveTo>
                    <a:pt x="6464" y="46380"/>
                  </a:moveTo>
                  <a:lnTo>
                    <a:pt x="5384" y="45300"/>
                  </a:lnTo>
                  <a:lnTo>
                    <a:pt x="1079" y="45300"/>
                  </a:lnTo>
                  <a:lnTo>
                    <a:pt x="0" y="46380"/>
                  </a:lnTo>
                  <a:lnTo>
                    <a:pt x="0" y="50685"/>
                  </a:lnTo>
                  <a:lnTo>
                    <a:pt x="1079" y="51765"/>
                  </a:lnTo>
                  <a:lnTo>
                    <a:pt x="5384" y="51765"/>
                  </a:lnTo>
                  <a:lnTo>
                    <a:pt x="6464" y="50685"/>
                  </a:lnTo>
                  <a:lnTo>
                    <a:pt x="6464" y="48526"/>
                  </a:lnTo>
                  <a:lnTo>
                    <a:pt x="6464" y="46380"/>
                  </a:lnTo>
                  <a:close/>
                </a:path>
                <a:path w="1849120" h="52070">
                  <a:moveTo>
                    <a:pt x="1848840" y="20586"/>
                  </a:moveTo>
                  <a:lnTo>
                    <a:pt x="1836635" y="0"/>
                  </a:lnTo>
                  <a:lnTo>
                    <a:pt x="1824431" y="20586"/>
                  </a:lnTo>
                  <a:lnTo>
                    <a:pt x="1848840" y="20586"/>
                  </a:lnTo>
                  <a:close/>
                </a:path>
              </a:pathLst>
            </a:custGeom>
            <a:solidFill>
              <a:srgbClr val="30303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4" name="object 484" descr=""/>
          <p:cNvSpPr txBox="1"/>
          <p:nvPr/>
        </p:nvSpPr>
        <p:spPr>
          <a:xfrm>
            <a:off x="6535355" y="6744151"/>
            <a:ext cx="951865" cy="91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  <a:tabLst>
                <a:tab pos="457200" algn="l"/>
              </a:tabLst>
            </a:pPr>
            <a:r>
              <a:rPr dirty="0" sz="150">
                <a:solidFill>
                  <a:srgbClr val="303030"/>
                </a:solidFill>
                <a:latin typeface="Arial"/>
                <a:cs typeface="Arial"/>
              </a:rPr>
              <a:t>SE</a:t>
            </a:r>
            <a:r>
              <a:rPr dirty="0" sz="150" spc="9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303030"/>
                </a:solidFill>
                <a:latin typeface="Arial"/>
                <a:cs typeface="Arial"/>
              </a:rPr>
              <a:t>OS</a:t>
            </a:r>
            <a:r>
              <a:rPr dirty="0" sz="150" spc="9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303030"/>
                </a:solidFill>
                <a:latin typeface="Arial"/>
                <a:cs typeface="Arial"/>
              </a:rPr>
              <a:t>DADOS</a:t>
            </a:r>
            <a:r>
              <a:rPr dirty="0" sz="150" spc="9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303030"/>
                </a:solidFill>
                <a:latin typeface="Arial"/>
                <a:cs typeface="Arial"/>
              </a:rPr>
              <a:t>DO</a:t>
            </a:r>
            <a:r>
              <a:rPr dirty="0" sz="150" spc="9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303030"/>
                </a:solidFill>
                <a:latin typeface="Arial"/>
                <a:cs typeface="Arial"/>
              </a:rPr>
              <a:t>DENUNCIANTE</a:t>
            </a:r>
            <a:r>
              <a:rPr dirty="0" sz="150" spc="9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303030"/>
                </a:solidFill>
                <a:latin typeface="Arial"/>
                <a:cs typeface="Arial"/>
              </a:rPr>
              <a:t>NÃO</a:t>
            </a:r>
            <a:r>
              <a:rPr dirty="0" sz="150" spc="9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303030"/>
                </a:solidFill>
                <a:latin typeface="Arial"/>
                <a:cs typeface="Arial"/>
              </a:rPr>
              <a:t>FOREM</a:t>
            </a:r>
            <a:r>
              <a:rPr dirty="0" sz="150" spc="9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303030"/>
                </a:solidFill>
                <a:latin typeface="Arial"/>
                <a:cs typeface="Arial"/>
              </a:rPr>
              <a:t>ESSENCIAIS</a:t>
            </a:r>
            <a:r>
              <a:rPr dirty="0" sz="150" spc="9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303030"/>
                </a:solidFill>
                <a:latin typeface="Arial"/>
                <a:cs typeface="Arial"/>
              </a:rPr>
              <a:t>PARA</a:t>
            </a:r>
            <a:r>
              <a:rPr dirty="0" sz="150" spc="95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303030"/>
                </a:solidFill>
                <a:latin typeface="Arial"/>
                <a:cs typeface="Arial"/>
              </a:rPr>
              <a:t>CARACTERIZAR</a:t>
            </a:r>
            <a:r>
              <a:rPr dirty="0" sz="150" spc="9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150" spc="-50">
                <a:solidFill>
                  <a:srgbClr val="303030"/>
                </a:solidFill>
                <a:latin typeface="Arial"/>
                <a:cs typeface="Arial"/>
              </a:rPr>
              <a:t>O</a:t>
            </a:r>
            <a:r>
              <a:rPr dirty="0" sz="150" spc="50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dirty="0" sz="150" spc="-20">
                <a:solidFill>
                  <a:srgbClr val="303030"/>
                </a:solidFill>
                <a:latin typeface="Arial"/>
                <a:cs typeface="Arial"/>
              </a:rPr>
              <a:t>FATO</a:t>
            </a:r>
            <a:r>
              <a:rPr dirty="0" sz="150">
                <a:solidFill>
                  <a:srgbClr val="303030"/>
                </a:solidFill>
                <a:latin typeface="Arial"/>
                <a:cs typeface="Arial"/>
              </a:rPr>
              <a:t>	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(Art.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15,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0">
                <a:solidFill>
                  <a:srgbClr val="1A1A1A"/>
                </a:solidFill>
                <a:latin typeface="Arial"/>
                <a:cs typeface="Arial"/>
              </a:rPr>
              <a:t>§2º)</a:t>
            </a:r>
            <a:endParaRPr sz="150">
              <a:latin typeface="Arial"/>
              <a:cs typeface="Arial"/>
            </a:endParaRPr>
          </a:p>
        </p:txBody>
      </p:sp>
      <p:sp>
        <p:nvSpPr>
          <p:cNvPr id="485" name="object 485" descr=""/>
          <p:cNvSpPr txBox="1"/>
          <p:nvPr/>
        </p:nvSpPr>
        <p:spPr>
          <a:xfrm>
            <a:off x="14897468" y="5964478"/>
            <a:ext cx="530860" cy="1225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1500"/>
              </a:lnSpc>
              <a:spcBef>
                <a:spcPts val="9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*ou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outra</a:t>
            </a:r>
            <a:r>
              <a:rPr dirty="0" sz="150" spc="6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unidade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administrativa</a:t>
            </a:r>
            <a:r>
              <a:rPr dirty="0" sz="150" spc="6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ou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autoridade</a:t>
            </a:r>
            <a:r>
              <a:rPr dirty="0" sz="150" spc="500">
                <a:solidFill>
                  <a:srgbClr val="1A1A1A"/>
                </a:solidFill>
                <a:latin typeface="Arial"/>
                <a:cs typeface="Arial"/>
              </a:rPr>
              <a:t> 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com</a:t>
            </a:r>
            <a:r>
              <a:rPr dirty="0" sz="150" spc="6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competência</a:t>
            </a:r>
            <a:r>
              <a:rPr dirty="0" sz="150" spc="6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para</a:t>
            </a:r>
            <a:r>
              <a:rPr dirty="0" sz="150" spc="7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realizar</a:t>
            </a:r>
            <a:r>
              <a:rPr dirty="0" sz="150" spc="6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</a:t>
            </a:r>
            <a:r>
              <a:rPr dirty="0" sz="150" spc="7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análise</a:t>
            </a:r>
            <a:r>
              <a:rPr dirty="0" sz="150" spc="6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dos</a:t>
            </a:r>
            <a:r>
              <a:rPr dirty="0" sz="150" spc="7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fatos</a:t>
            </a:r>
            <a:r>
              <a:rPr dirty="0" sz="150" spc="50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relatados</a:t>
            </a:r>
            <a:r>
              <a:rPr dirty="0" sz="150" spc="7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em</a:t>
            </a:r>
            <a:r>
              <a:rPr dirty="0" sz="150" spc="7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denúncia.</a:t>
            </a:r>
            <a:endParaRPr sz="150">
              <a:latin typeface="Arial"/>
              <a:cs typeface="Arial"/>
            </a:endParaRPr>
          </a:p>
        </p:txBody>
      </p:sp>
      <p:sp>
        <p:nvSpPr>
          <p:cNvPr id="486" name="object 486" descr=""/>
          <p:cNvSpPr txBox="1"/>
          <p:nvPr/>
        </p:nvSpPr>
        <p:spPr>
          <a:xfrm>
            <a:off x="11783587" y="8199628"/>
            <a:ext cx="530860" cy="1225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1500"/>
              </a:lnSpc>
              <a:spcBef>
                <a:spcPts val="95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*ou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outra</a:t>
            </a:r>
            <a:r>
              <a:rPr dirty="0" sz="150" spc="6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unidade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administrativa</a:t>
            </a:r>
            <a:r>
              <a:rPr dirty="0" sz="150" spc="6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ou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autoridade</a:t>
            </a:r>
            <a:r>
              <a:rPr dirty="0" sz="150" spc="500">
                <a:solidFill>
                  <a:srgbClr val="1A1A1A"/>
                </a:solidFill>
                <a:latin typeface="Arial"/>
                <a:cs typeface="Arial"/>
              </a:rPr>
              <a:t> 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com</a:t>
            </a:r>
            <a:r>
              <a:rPr dirty="0" sz="150" spc="6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competência</a:t>
            </a:r>
            <a:r>
              <a:rPr dirty="0" sz="150" spc="6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para</a:t>
            </a:r>
            <a:r>
              <a:rPr dirty="0" sz="150" spc="7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realizar</a:t>
            </a:r>
            <a:r>
              <a:rPr dirty="0" sz="150" spc="6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</a:t>
            </a:r>
            <a:r>
              <a:rPr dirty="0" sz="150" spc="7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análise</a:t>
            </a:r>
            <a:r>
              <a:rPr dirty="0" sz="150" spc="6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dos</a:t>
            </a:r>
            <a:r>
              <a:rPr dirty="0" sz="150" spc="7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fatos</a:t>
            </a:r>
            <a:r>
              <a:rPr dirty="0" sz="150" spc="50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relatados</a:t>
            </a:r>
            <a:r>
              <a:rPr dirty="0" sz="150" spc="7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em</a:t>
            </a:r>
            <a:r>
              <a:rPr dirty="0" sz="150" spc="7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denúncia.</a:t>
            </a:r>
            <a:endParaRPr sz="150">
              <a:latin typeface="Arial"/>
              <a:cs typeface="Arial"/>
            </a:endParaRPr>
          </a:p>
        </p:txBody>
      </p:sp>
      <p:grpSp>
        <p:nvGrpSpPr>
          <p:cNvPr id="487" name="object 487" descr=""/>
          <p:cNvGrpSpPr/>
          <p:nvPr/>
        </p:nvGrpSpPr>
        <p:grpSpPr>
          <a:xfrm>
            <a:off x="524912" y="7881931"/>
            <a:ext cx="15563215" cy="1633855"/>
            <a:chOff x="524912" y="7881931"/>
            <a:chExt cx="15563215" cy="1633855"/>
          </a:xfrm>
        </p:grpSpPr>
        <p:sp>
          <p:nvSpPr>
            <p:cNvPr id="488" name="object 488" descr=""/>
            <p:cNvSpPr/>
            <p:nvPr/>
          </p:nvSpPr>
          <p:spPr>
            <a:xfrm>
              <a:off x="524903" y="7881943"/>
              <a:ext cx="15420340" cy="1633855"/>
            </a:xfrm>
            <a:custGeom>
              <a:avLst/>
              <a:gdLst/>
              <a:ahLst/>
              <a:cxnLst/>
              <a:rect l="l" t="t" r="r" b="b"/>
              <a:pathLst>
                <a:path w="15420340" h="1633854">
                  <a:moveTo>
                    <a:pt x="3238" y="1583855"/>
                  </a:moveTo>
                  <a:lnTo>
                    <a:pt x="0" y="1583855"/>
                  </a:lnTo>
                  <a:lnTo>
                    <a:pt x="0" y="1596796"/>
                  </a:lnTo>
                  <a:lnTo>
                    <a:pt x="3238" y="1596796"/>
                  </a:lnTo>
                  <a:lnTo>
                    <a:pt x="3238" y="1583855"/>
                  </a:lnTo>
                  <a:close/>
                </a:path>
                <a:path w="15420340" h="1633854">
                  <a:moveTo>
                    <a:pt x="3238" y="1557972"/>
                  </a:moveTo>
                  <a:lnTo>
                    <a:pt x="0" y="1557972"/>
                  </a:lnTo>
                  <a:lnTo>
                    <a:pt x="0" y="1570913"/>
                  </a:lnTo>
                  <a:lnTo>
                    <a:pt x="3238" y="1570913"/>
                  </a:lnTo>
                  <a:lnTo>
                    <a:pt x="3238" y="1557972"/>
                  </a:lnTo>
                  <a:close/>
                </a:path>
                <a:path w="15420340" h="1633854">
                  <a:moveTo>
                    <a:pt x="3238" y="1532089"/>
                  </a:moveTo>
                  <a:lnTo>
                    <a:pt x="0" y="1532089"/>
                  </a:lnTo>
                  <a:lnTo>
                    <a:pt x="0" y="1545031"/>
                  </a:lnTo>
                  <a:lnTo>
                    <a:pt x="3238" y="1545031"/>
                  </a:lnTo>
                  <a:lnTo>
                    <a:pt x="3238" y="1532089"/>
                  </a:lnTo>
                  <a:close/>
                </a:path>
                <a:path w="15420340" h="1633854">
                  <a:moveTo>
                    <a:pt x="3238" y="1506207"/>
                  </a:moveTo>
                  <a:lnTo>
                    <a:pt x="0" y="1506207"/>
                  </a:lnTo>
                  <a:lnTo>
                    <a:pt x="0" y="1519148"/>
                  </a:lnTo>
                  <a:lnTo>
                    <a:pt x="3238" y="1519148"/>
                  </a:lnTo>
                  <a:lnTo>
                    <a:pt x="3238" y="1506207"/>
                  </a:lnTo>
                  <a:close/>
                </a:path>
                <a:path w="15420340" h="1633854">
                  <a:moveTo>
                    <a:pt x="3238" y="1480312"/>
                  </a:moveTo>
                  <a:lnTo>
                    <a:pt x="0" y="1480312"/>
                  </a:lnTo>
                  <a:lnTo>
                    <a:pt x="0" y="1493266"/>
                  </a:lnTo>
                  <a:lnTo>
                    <a:pt x="3238" y="1493266"/>
                  </a:lnTo>
                  <a:lnTo>
                    <a:pt x="3238" y="1480312"/>
                  </a:lnTo>
                  <a:close/>
                </a:path>
                <a:path w="15420340" h="1633854">
                  <a:moveTo>
                    <a:pt x="3238" y="1454429"/>
                  </a:moveTo>
                  <a:lnTo>
                    <a:pt x="0" y="1454429"/>
                  </a:lnTo>
                  <a:lnTo>
                    <a:pt x="0" y="1467370"/>
                  </a:lnTo>
                  <a:lnTo>
                    <a:pt x="3238" y="1467370"/>
                  </a:lnTo>
                  <a:lnTo>
                    <a:pt x="3238" y="1454429"/>
                  </a:lnTo>
                  <a:close/>
                </a:path>
                <a:path w="15420340" h="1633854">
                  <a:moveTo>
                    <a:pt x="3238" y="1428546"/>
                  </a:moveTo>
                  <a:lnTo>
                    <a:pt x="0" y="1428546"/>
                  </a:lnTo>
                  <a:lnTo>
                    <a:pt x="0" y="1441488"/>
                  </a:lnTo>
                  <a:lnTo>
                    <a:pt x="3238" y="1441488"/>
                  </a:lnTo>
                  <a:lnTo>
                    <a:pt x="3238" y="1428546"/>
                  </a:lnTo>
                  <a:close/>
                </a:path>
                <a:path w="15420340" h="1633854">
                  <a:moveTo>
                    <a:pt x="3238" y="1402664"/>
                  </a:moveTo>
                  <a:lnTo>
                    <a:pt x="0" y="1402664"/>
                  </a:lnTo>
                  <a:lnTo>
                    <a:pt x="0" y="1415605"/>
                  </a:lnTo>
                  <a:lnTo>
                    <a:pt x="3238" y="1415605"/>
                  </a:lnTo>
                  <a:lnTo>
                    <a:pt x="3238" y="1402664"/>
                  </a:lnTo>
                  <a:close/>
                </a:path>
                <a:path w="15420340" h="1633854">
                  <a:moveTo>
                    <a:pt x="3238" y="1376768"/>
                  </a:moveTo>
                  <a:lnTo>
                    <a:pt x="0" y="1376768"/>
                  </a:lnTo>
                  <a:lnTo>
                    <a:pt x="0" y="1389722"/>
                  </a:lnTo>
                  <a:lnTo>
                    <a:pt x="3238" y="1389722"/>
                  </a:lnTo>
                  <a:lnTo>
                    <a:pt x="3238" y="1376768"/>
                  </a:lnTo>
                  <a:close/>
                </a:path>
                <a:path w="15420340" h="1633854">
                  <a:moveTo>
                    <a:pt x="3238" y="1350886"/>
                  </a:moveTo>
                  <a:lnTo>
                    <a:pt x="0" y="1350886"/>
                  </a:lnTo>
                  <a:lnTo>
                    <a:pt x="0" y="1363827"/>
                  </a:lnTo>
                  <a:lnTo>
                    <a:pt x="3238" y="1363827"/>
                  </a:lnTo>
                  <a:lnTo>
                    <a:pt x="3238" y="1350886"/>
                  </a:lnTo>
                  <a:close/>
                </a:path>
                <a:path w="15420340" h="1633854">
                  <a:moveTo>
                    <a:pt x="3238" y="1325003"/>
                  </a:moveTo>
                  <a:lnTo>
                    <a:pt x="0" y="1325003"/>
                  </a:lnTo>
                  <a:lnTo>
                    <a:pt x="0" y="1337945"/>
                  </a:lnTo>
                  <a:lnTo>
                    <a:pt x="3238" y="1337945"/>
                  </a:lnTo>
                  <a:lnTo>
                    <a:pt x="3238" y="1325003"/>
                  </a:lnTo>
                  <a:close/>
                </a:path>
                <a:path w="15420340" h="1633854">
                  <a:moveTo>
                    <a:pt x="3238" y="1299121"/>
                  </a:moveTo>
                  <a:lnTo>
                    <a:pt x="0" y="1299121"/>
                  </a:lnTo>
                  <a:lnTo>
                    <a:pt x="0" y="1312062"/>
                  </a:lnTo>
                  <a:lnTo>
                    <a:pt x="3238" y="1312062"/>
                  </a:lnTo>
                  <a:lnTo>
                    <a:pt x="3238" y="1299121"/>
                  </a:lnTo>
                  <a:close/>
                </a:path>
                <a:path w="15420340" h="1633854">
                  <a:moveTo>
                    <a:pt x="3238" y="1273225"/>
                  </a:moveTo>
                  <a:lnTo>
                    <a:pt x="0" y="1273225"/>
                  </a:lnTo>
                  <a:lnTo>
                    <a:pt x="0" y="1286179"/>
                  </a:lnTo>
                  <a:lnTo>
                    <a:pt x="3238" y="1286179"/>
                  </a:lnTo>
                  <a:lnTo>
                    <a:pt x="3238" y="1273225"/>
                  </a:lnTo>
                  <a:close/>
                </a:path>
                <a:path w="15420340" h="1633854">
                  <a:moveTo>
                    <a:pt x="3238" y="1247355"/>
                  </a:moveTo>
                  <a:lnTo>
                    <a:pt x="0" y="1247355"/>
                  </a:lnTo>
                  <a:lnTo>
                    <a:pt x="0" y="1260297"/>
                  </a:lnTo>
                  <a:lnTo>
                    <a:pt x="3238" y="1260297"/>
                  </a:lnTo>
                  <a:lnTo>
                    <a:pt x="3238" y="1247355"/>
                  </a:lnTo>
                  <a:close/>
                </a:path>
                <a:path w="15420340" h="1633854">
                  <a:moveTo>
                    <a:pt x="3238" y="1221460"/>
                  </a:moveTo>
                  <a:lnTo>
                    <a:pt x="0" y="1221460"/>
                  </a:lnTo>
                  <a:lnTo>
                    <a:pt x="0" y="1234414"/>
                  </a:lnTo>
                  <a:lnTo>
                    <a:pt x="3238" y="1234414"/>
                  </a:lnTo>
                  <a:lnTo>
                    <a:pt x="3238" y="1221460"/>
                  </a:lnTo>
                  <a:close/>
                </a:path>
                <a:path w="15420340" h="1633854">
                  <a:moveTo>
                    <a:pt x="3238" y="1195578"/>
                  </a:moveTo>
                  <a:lnTo>
                    <a:pt x="0" y="1195578"/>
                  </a:lnTo>
                  <a:lnTo>
                    <a:pt x="0" y="1208519"/>
                  </a:lnTo>
                  <a:lnTo>
                    <a:pt x="3238" y="1208519"/>
                  </a:lnTo>
                  <a:lnTo>
                    <a:pt x="3238" y="1195578"/>
                  </a:lnTo>
                  <a:close/>
                </a:path>
                <a:path w="15420340" h="1633854">
                  <a:moveTo>
                    <a:pt x="3238" y="1169695"/>
                  </a:moveTo>
                  <a:lnTo>
                    <a:pt x="0" y="1169695"/>
                  </a:lnTo>
                  <a:lnTo>
                    <a:pt x="0" y="1182636"/>
                  </a:lnTo>
                  <a:lnTo>
                    <a:pt x="3238" y="1182636"/>
                  </a:lnTo>
                  <a:lnTo>
                    <a:pt x="3238" y="1169695"/>
                  </a:lnTo>
                  <a:close/>
                </a:path>
                <a:path w="15420340" h="1633854">
                  <a:moveTo>
                    <a:pt x="3238" y="1143812"/>
                  </a:moveTo>
                  <a:lnTo>
                    <a:pt x="0" y="1143812"/>
                  </a:lnTo>
                  <a:lnTo>
                    <a:pt x="0" y="1156754"/>
                  </a:lnTo>
                  <a:lnTo>
                    <a:pt x="3238" y="1156754"/>
                  </a:lnTo>
                  <a:lnTo>
                    <a:pt x="3238" y="1143812"/>
                  </a:lnTo>
                  <a:close/>
                </a:path>
                <a:path w="15420340" h="1633854">
                  <a:moveTo>
                    <a:pt x="3238" y="1117930"/>
                  </a:moveTo>
                  <a:lnTo>
                    <a:pt x="0" y="1117930"/>
                  </a:lnTo>
                  <a:lnTo>
                    <a:pt x="0" y="1130871"/>
                  </a:lnTo>
                  <a:lnTo>
                    <a:pt x="3238" y="1130871"/>
                  </a:lnTo>
                  <a:lnTo>
                    <a:pt x="3238" y="1117930"/>
                  </a:lnTo>
                  <a:close/>
                </a:path>
                <a:path w="15420340" h="1633854">
                  <a:moveTo>
                    <a:pt x="3238" y="1092034"/>
                  </a:moveTo>
                  <a:lnTo>
                    <a:pt x="0" y="1092034"/>
                  </a:lnTo>
                  <a:lnTo>
                    <a:pt x="0" y="1104976"/>
                  </a:lnTo>
                  <a:lnTo>
                    <a:pt x="3238" y="1104976"/>
                  </a:lnTo>
                  <a:lnTo>
                    <a:pt x="3238" y="1092034"/>
                  </a:lnTo>
                  <a:close/>
                </a:path>
                <a:path w="15420340" h="1633854">
                  <a:moveTo>
                    <a:pt x="3238" y="1066152"/>
                  </a:moveTo>
                  <a:lnTo>
                    <a:pt x="0" y="1066152"/>
                  </a:lnTo>
                  <a:lnTo>
                    <a:pt x="0" y="1079093"/>
                  </a:lnTo>
                  <a:lnTo>
                    <a:pt x="3238" y="1079093"/>
                  </a:lnTo>
                  <a:lnTo>
                    <a:pt x="3238" y="1066152"/>
                  </a:lnTo>
                  <a:close/>
                </a:path>
                <a:path w="15420340" h="1633854">
                  <a:moveTo>
                    <a:pt x="3238" y="1040269"/>
                  </a:moveTo>
                  <a:lnTo>
                    <a:pt x="0" y="1040269"/>
                  </a:lnTo>
                  <a:lnTo>
                    <a:pt x="0" y="1053211"/>
                  </a:lnTo>
                  <a:lnTo>
                    <a:pt x="3238" y="1053211"/>
                  </a:lnTo>
                  <a:lnTo>
                    <a:pt x="3238" y="1040269"/>
                  </a:lnTo>
                  <a:close/>
                </a:path>
                <a:path w="15420340" h="1633854">
                  <a:moveTo>
                    <a:pt x="3238" y="1014387"/>
                  </a:moveTo>
                  <a:lnTo>
                    <a:pt x="0" y="1014387"/>
                  </a:lnTo>
                  <a:lnTo>
                    <a:pt x="0" y="1027328"/>
                  </a:lnTo>
                  <a:lnTo>
                    <a:pt x="3238" y="1027328"/>
                  </a:lnTo>
                  <a:lnTo>
                    <a:pt x="3238" y="1014387"/>
                  </a:lnTo>
                  <a:close/>
                </a:path>
                <a:path w="15420340" h="1633854">
                  <a:moveTo>
                    <a:pt x="3238" y="988491"/>
                  </a:moveTo>
                  <a:lnTo>
                    <a:pt x="0" y="988491"/>
                  </a:lnTo>
                  <a:lnTo>
                    <a:pt x="0" y="1001433"/>
                  </a:lnTo>
                  <a:lnTo>
                    <a:pt x="3238" y="1001433"/>
                  </a:lnTo>
                  <a:lnTo>
                    <a:pt x="3238" y="988491"/>
                  </a:lnTo>
                  <a:close/>
                </a:path>
                <a:path w="15420340" h="1633854">
                  <a:moveTo>
                    <a:pt x="3238" y="962609"/>
                  </a:moveTo>
                  <a:lnTo>
                    <a:pt x="0" y="962609"/>
                  </a:lnTo>
                  <a:lnTo>
                    <a:pt x="0" y="975550"/>
                  </a:lnTo>
                  <a:lnTo>
                    <a:pt x="3238" y="975550"/>
                  </a:lnTo>
                  <a:lnTo>
                    <a:pt x="3238" y="962609"/>
                  </a:lnTo>
                  <a:close/>
                </a:path>
                <a:path w="15420340" h="1633854">
                  <a:moveTo>
                    <a:pt x="3238" y="936726"/>
                  </a:moveTo>
                  <a:lnTo>
                    <a:pt x="0" y="936726"/>
                  </a:lnTo>
                  <a:lnTo>
                    <a:pt x="0" y="949667"/>
                  </a:lnTo>
                  <a:lnTo>
                    <a:pt x="3238" y="949667"/>
                  </a:lnTo>
                  <a:lnTo>
                    <a:pt x="3238" y="936726"/>
                  </a:lnTo>
                  <a:close/>
                </a:path>
                <a:path w="15420340" h="1633854">
                  <a:moveTo>
                    <a:pt x="3238" y="910844"/>
                  </a:moveTo>
                  <a:lnTo>
                    <a:pt x="0" y="910844"/>
                  </a:lnTo>
                  <a:lnTo>
                    <a:pt x="0" y="923785"/>
                  </a:lnTo>
                  <a:lnTo>
                    <a:pt x="3238" y="923785"/>
                  </a:lnTo>
                  <a:lnTo>
                    <a:pt x="3238" y="910844"/>
                  </a:lnTo>
                  <a:close/>
                </a:path>
                <a:path w="15420340" h="1633854">
                  <a:moveTo>
                    <a:pt x="3238" y="884948"/>
                  </a:moveTo>
                  <a:lnTo>
                    <a:pt x="0" y="884948"/>
                  </a:lnTo>
                  <a:lnTo>
                    <a:pt x="0" y="897902"/>
                  </a:lnTo>
                  <a:lnTo>
                    <a:pt x="3238" y="897902"/>
                  </a:lnTo>
                  <a:lnTo>
                    <a:pt x="3238" y="884948"/>
                  </a:lnTo>
                  <a:close/>
                </a:path>
                <a:path w="15420340" h="1633854">
                  <a:moveTo>
                    <a:pt x="3238" y="859066"/>
                  </a:moveTo>
                  <a:lnTo>
                    <a:pt x="0" y="859066"/>
                  </a:lnTo>
                  <a:lnTo>
                    <a:pt x="0" y="872007"/>
                  </a:lnTo>
                  <a:lnTo>
                    <a:pt x="3238" y="872007"/>
                  </a:lnTo>
                  <a:lnTo>
                    <a:pt x="3238" y="859066"/>
                  </a:lnTo>
                  <a:close/>
                </a:path>
                <a:path w="15420340" h="1633854">
                  <a:moveTo>
                    <a:pt x="3238" y="833183"/>
                  </a:moveTo>
                  <a:lnTo>
                    <a:pt x="0" y="833183"/>
                  </a:lnTo>
                  <a:lnTo>
                    <a:pt x="0" y="846124"/>
                  </a:lnTo>
                  <a:lnTo>
                    <a:pt x="3238" y="846124"/>
                  </a:lnTo>
                  <a:lnTo>
                    <a:pt x="3238" y="833183"/>
                  </a:lnTo>
                  <a:close/>
                </a:path>
                <a:path w="15420340" h="1633854">
                  <a:moveTo>
                    <a:pt x="3238" y="807300"/>
                  </a:moveTo>
                  <a:lnTo>
                    <a:pt x="0" y="807300"/>
                  </a:lnTo>
                  <a:lnTo>
                    <a:pt x="0" y="820242"/>
                  </a:lnTo>
                  <a:lnTo>
                    <a:pt x="3238" y="820242"/>
                  </a:lnTo>
                  <a:lnTo>
                    <a:pt x="3238" y="807300"/>
                  </a:lnTo>
                  <a:close/>
                </a:path>
                <a:path w="15420340" h="1633854">
                  <a:moveTo>
                    <a:pt x="3238" y="781418"/>
                  </a:moveTo>
                  <a:lnTo>
                    <a:pt x="0" y="781418"/>
                  </a:lnTo>
                  <a:lnTo>
                    <a:pt x="0" y="794359"/>
                  </a:lnTo>
                  <a:lnTo>
                    <a:pt x="3238" y="794359"/>
                  </a:lnTo>
                  <a:lnTo>
                    <a:pt x="3238" y="781418"/>
                  </a:lnTo>
                  <a:close/>
                </a:path>
                <a:path w="15420340" h="1633854">
                  <a:moveTo>
                    <a:pt x="3238" y="755535"/>
                  </a:moveTo>
                  <a:lnTo>
                    <a:pt x="0" y="755535"/>
                  </a:lnTo>
                  <a:lnTo>
                    <a:pt x="0" y="768477"/>
                  </a:lnTo>
                  <a:lnTo>
                    <a:pt x="3238" y="768477"/>
                  </a:lnTo>
                  <a:lnTo>
                    <a:pt x="3238" y="755535"/>
                  </a:lnTo>
                  <a:close/>
                </a:path>
                <a:path w="15420340" h="1633854">
                  <a:moveTo>
                    <a:pt x="3238" y="729640"/>
                  </a:moveTo>
                  <a:lnTo>
                    <a:pt x="0" y="729640"/>
                  </a:lnTo>
                  <a:lnTo>
                    <a:pt x="0" y="742594"/>
                  </a:lnTo>
                  <a:lnTo>
                    <a:pt x="3238" y="742594"/>
                  </a:lnTo>
                  <a:lnTo>
                    <a:pt x="3238" y="729640"/>
                  </a:lnTo>
                  <a:close/>
                </a:path>
                <a:path w="15420340" h="1633854">
                  <a:moveTo>
                    <a:pt x="3238" y="703757"/>
                  </a:moveTo>
                  <a:lnTo>
                    <a:pt x="0" y="703757"/>
                  </a:lnTo>
                  <a:lnTo>
                    <a:pt x="0" y="716699"/>
                  </a:lnTo>
                  <a:lnTo>
                    <a:pt x="3238" y="716699"/>
                  </a:lnTo>
                  <a:lnTo>
                    <a:pt x="3238" y="703757"/>
                  </a:lnTo>
                  <a:close/>
                </a:path>
                <a:path w="15420340" h="1633854">
                  <a:moveTo>
                    <a:pt x="3238" y="677875"/>
                  </a:moveTo>
                  <a:lnTo>
                    <a:pt x="0" y="677875"/>
                  </a:lnTo>
                  <a:lnTo>
                    <a:pt x="0" y="690816"/>
                  </a:lnTo>
                  <a:lnTo>
                    <a:pt x="3238" y="690816"/>
                  </a:lnTo>
                  <a:lnTo>
                    <a:pt x="3238" y="677875"/>
                  </a:lnTo>
                  <a:close/>
                </a:path>
                <a:path w="15420340" h="1633854">
                  <a:moveTo>
                    <a:pt x="3238" y="651992"/>
                  </a:moveTo>
                  <a:lnTo>
                    <a:pt x="0" y="651992"/>
                  </a:lnTo>
                  <a:lnTo>
                    <a:pt x="0" y="664933"/>
                  </a:lnTo>
                  <a:lnTo>
                    <a:pt x="3238" y="664933"/>
                  </a:lnTo>
                  <a:lnTo>
                    <a:pt x="3238" y="651992"/>
                  </a:lnTo>
                  <a:close/>
                </a:path>
                <a:path w="15420340" h="1633854">
                  <a:moveTo>
                    <a:pt x="3238" y="626097"/>
                  </a:moveTo>
                  <a:lnTo>
                    <a:pt x="0" y="626097"/>
                  </a:lnTo>
                  <a:lnTo>
                    <a:pt x="0" y="639051"/>
                  </a:lnTo>
                  <a:lnTo>
                    <a:pt x="3238" y="639051"/>
                  </a:lnTo>
                  <a:lnTo>
                    <a:pt x="3238" y="626097"/>
                  </a:lnTo>
                  <a:close/>
                </a:path>
                <a:path w="15420340" h="1633854">
                  <a:moveTo>
                    <a:pt x="3238" y="600214"/>
                  </a:moveTo>
                  <a:lnTo>
                    <a:pt x="0" y="600214"/>
                  </a:lnTo>
                  <a:lnTo>
                    <a:pt x="0" y="613156"/>
                  </a:lnTo>
                  <a:lnTo>
                    <a:pt x="3238" y="613156"/>
                  </a:lnTo>
                  <a:lnTo>
                    <a:pt x="3238" y="600214"/>
                  </a:lnTo>
                  <a:close/>
                </a:path>
                <a:path w="15420340" h="1633854">
                  <a:moveTo>
                    <a:pt x="3238" y="574332"/>
                  </a:moveTo>
                  <a:lnTo>
                    <a:pt x="0" y="574332"/>
                  </a:lnTo>
                  <a:lnTo>
                    <a:pt x="0" y="587273"/>
                  </a:lnTo>
                  <a:lnTo>
                    <a:pt x="3238" y="587273"/>
                  </a:lnTo>
                  <a:lnTo>
                    <a:pt x="3238" y="574332"/>
                  </a:lnTo>
                  <a:close/>
                </a:path>
                <a:path w="15420340" h="1633854">
                  <a:moveTo>
                    <a:pt x="3238" y="548449"/>
                  </a:moveTo>
                  <a:lnTo>
                    <a:pt x="0" y="548449"/>
                  </a:lnTo>
                  <a:lnTo>
                    <a:pt x="0" y="561390"/>
                  </a:lnTo>
                  <a:lnTo>
                    <a:pt x="3238" y="561390"/>
                  </a:lnTo>
                  <a:lnTo>
                    <a:pt x="3238" y="548449"/>
                  </a:lnTo>
                  <a:close/>
                </a:path>
                <a:path w="15420340" h="1633854">
                  <a:moveTo>
                    <a:pt x="3238" y="522566"/>
                  </a:moveTo>
                  <a:lnTo>
                    <a:pt x="0" y="522566"/>
                  </a:lnTo>
                  <a:lnTo>
                    <a:pt x="0" y="535508"/>
                  </a:lnTo>
                  <a:lnTo>
                    <a:pt x="3238" y="535508"/>
                  </a:lnTo>
                  <a:lnTo>
                    <a:pt x="3238" y="522566"/>
                  </a:lnTo>
                  <a:close/>
                </a:path>
                <a:path w="15420340" h="1633854">
                  <a:moveTo>
                    <a:pt x="3238" y="496671"/>
                  </a:moveTo>
                  <a:lnTo>
                    <a:pt x="0" y="496671"/>
                  </a:lnTo>
                  <a:lnTo>
                    <a:pt x="0" y="509612"/>
                  </a:lnTo>
                  <a:lnTo>
                    <a:pt x="3238" y="509612"/>
                  </a:lnTo>
                  <a:lnTo>
                    <a:pt x="3238" y="496671"/>
                  </a:lnTo>
                  <a:close/>
                </a:path>
                <a:path w="15420340" h="1633854">
                  <a:moveTo>
                    <a:pt x="3238" y="470789"/>
                  </a:moveTo>
                  <a:lnTo>
                    <a:pt x="0" y="470789"/>
                  </a:lnTo>
                  <a:lnTo>
                    <a:pt x="0" y="483730"/>
                  </a:lnTo>
                  <a:lnTo>
                    <a:pt x="3238" y="483730"/>
                  </a:lnTo>
                  <a:lnTo>
                    <a:pt x="3238" y="470789"/>
                  </a:lnTo>
                  <a:close/>
                </a:path>
                <a:path w="15420340" h="1633854">
                  <a:moveTo>
                    <a:pt x="3238" y="444906"/>
                  </a:moveTo>
                  <a:lnTo>
                    <a:pt x="0" y="444906"/>
                  </a:lnTo>
                  <a:lnTo>
                    <a:pt x="0" y="457847"/>
                  </a:lnTo>
                  <a:lnTo>
                    <a:pt x="3238" y="457847"/>
                  </a:lnTo>
                  <a:lnTo>
                    <a:pt x="3238" y="444906"/>
                  </a:lnTo>
                  <a:close/>
                </a:path>
                <a:path w="15420340" h="1633854">
                  <a:moveTo>
                    <a:pt x="3238" y="419023"/>
                  </a:moveTo>
                  <a:lnTo>
                    <a:pt x="0" y="419023"/>
                  </a:lnTo>
                  <a:lnTo>
                    <a:pt x="0" y="431965"/>
                  </a:lnTo>
                  <a:lnTo>
                    <a:pt x="3238" y="431965"/>
                  </a:lnTo>
                  <a:lnTo>
                    <a:pt x="3238" y="419023"/>
                  </a:lnTo>
                  <a:close/>
                </a:path>
                <a:path w="15420340" h="1633854">
                  <a:moveTo>
                    <a:pt x="3238" y="393141"/>
                  </a:moveTo>
                  <a:lnTo>
                    <a:pt x="0" y="393141"/>
                  </a:lnTo>
                  <a:lnTo>
                    <a:pt x="0" y="406082"/>
                  </a:lnTo>
                  <a:lnTo>
                    <a:pt x="3238" y="406082"/>
                  </a:lnTo>
                  <a:lnTo>
                    <a:pt x="3238" y="393141"/>
                  </a:lnTo>
                  <a:close/>
                </a:path>
                <a:path w="15420340" h="1633854">
                  <a:moveTo>
                    <a:pt x="3238" y="367258"/>
                  </a:moveTo>
                  <a:lnTo>
                    <a:pt x="0" y="367258"/>
                  </a:lnTo>
                  <a:lnTo>
                    <a:pt x="0" y="380199"/>
                  </a:lnTo>
                  <a:lnTo>
                    <a:pt x="3238" y="380199"/>
                  </a:lnTo>
                  <a:lnTo>
                    <a:pt x="3238" y="367258"/>
                  </a:lnTo>
                  <a:close/>
                </a:path>
                <a:path w="15420340" h="1633854">
                  <a:moveTo>
                    <a:pt x="3568" y="1622907"/>
                  </a:moveTo>
                  <a:lnTo>
                    <a:pt x="3340" y="1621815"/>
                  </a:lnTo>
                  <a:lnTo>
                    <a:pt x="3238" y="1609750"/>
                  </a:lnTo>
                  <a:lnTo>
                    <a:pt x="0" y="1609750"/>
                  </a:lnTo>
                  <a:lnTo>
                    <a:pt x="88" y="1621815"/>
                  </a:lnTo>
                  <a:lnTo>
                    <a:pt x="139" y="1622234"/>
                  </a:lnTo>
                  <a:lnTo>
                    <a:pt x="393" y="1623555"/>
                  </a:lnTo>
                  <a:lnTo>
                    <a:pt x="3568" y="1622907"/>
                  </a:lnTo>
                  <a:close/>
                </a:path>
                <a:path w="15420340" h="1633854">
                  <a:moveTo>
                    <a:pt x="23431" y="1630565"/>
                  </a:moveTo>
                  <a:lnTo>
                    <a:pt x="12979" y="1630565"/>
                  </a:lnTo>
                  <a:lnTo>
                    <a:pt x="11557" y="1630413"/>
                  </a:lnTo>
                  <a:lnTo>
                    <a:pt x="10312" y="1630095"/>
                  </a:lnTo>
                  <a:lnTo>
                    <a:pt x="9525" y="1633245"/>
                  </a:lnTo>
                  <a:lnTo>
                    <a:pt x="11036" y="1633613"/>
                  </a:lnTo>
                  <a:lnTo>
                    <a:pt x="12712" y="1633791"/>
                  </a:lnTo>
                  <a:lnTo>
                    <a:pt x="23431" y="1633791"/>
                  </a:lnTo>
                  <a:lnTo>
                    <a:pt x="23431" y="1630565"/>
                  </a:lnTo>
                  <a:close/>
                </a:path>
                <a:path w="15420340" h="1633854">
                  <a:moveTo>
                    <a:pt x="49314" y="1630565"/>
                  </a:moveTo>
                  <a:lnTo>
                    <a:pt x="36372" y="1630565"/>
                  </a:lnTo>
                  <a:lnTo>
                    <a:pt x="36372" y="1633791"/>
                  </a:lnTo>
                  <a:lnTo>
                    <a:pt x="49314" y="1633791"/>
                  </a:lnTo>
                  <a:lnTo>
                    <a:pt x="49314" y="1630565"/>
                  </a:lnTo>
                  <a:close/>
                </a:path>
                <a:path w="15420340" h="1633854">
                  <a:moveTo>
                    <a:pt x="75209" y="1630565"/>
                  </a:moveTo>
                  <a:lnTo>
                    <a:pt x="62268" y="1630565"/>
                  </a:lnTo>
                  <a:lnTo>
                    <a:pt x="62268" y="1633791"/>
                  </a:lnTo>
                  <a:lnTo>
                    <a:pt x="75209" y="1633791"/>
                  </a:lnTo>
                  <a:lnTo>
                    <a:pt x="75209" y="1630565"/>
                  </a:lnTo>
                  <a:close/>
                </a:path>
                <a:path w="15420340" h="1633854">
                  <a:moveTo>
                    <a:pt x="101092" y="1630565"/>
                  </a:moveTo>
                  <a:lnTo>
                    <a:pt x="88150" y="1630565"/>
                  </a:lnTo>
                  <a:lnTo>
                    <a:pt x="88150" y="1633791"/>
                  </a:lnTo>
                  <a:lnTo>
                    <a:pt x="101092" y="1633791"/>
                  </a:lnTo>
                  <a:lnTo>
                    <a:pt x="101092" y="1630565"/>
                  </a:lnTo>
                  <a:close/>
                </a:path>
                <a:path w="15420340" h="1633854">
                  <a:moveTo>
                    <a:pt x="126987" y="1630565"/>
                  </a:moveTo>
                  <a:lnTo>
                    <a:pt x="114046" y="1630565"/>
                  </a:lnTo>
                  <a:lnTo>
                    <a:pt x="114046" y="1633791"/>
                  </a:lnTo>
                  <a:lnTo>
                    <a:pt x="126987" y="1633791"/>
                  </a:lnTo>
                  <a:lnTo>
                    <a:pt x="126987" y="1630565"/>
                  </a:lnTo>
                  <a:close/>
                </a:path>
                <a:path w="15420340" h="1633854">
                  <a:moveTo>
                    <a:pt x="152882" y="1630565"/>
                  </a:moveTo>
                  <a:lnTo>
                    <a:pt x="139941" y="1630565"/>
                  </a:lnTo>
                  <a:lnTo>
                    <a:pt x="139941" y="1633791"/>
                  </a:lnTo>
                  <a:lnTo>
                    <a:pt x="152882" y="1633791"/>
                  </a:lnTo>
                  <a:lnTo>
                    <a:pt x="152882" y="1630565"/>
                  </a:lnTo>
                  <a:close/>
                </a:path>
                <a:path w="15420340" h="1633854">
                  <a:moveTo>
                    <a:pt x="178765" y="1630565"/>
                  </a:moveTo>
                  <a:lnTo>
                    <a:pt x="165823" y="1630565"/>
                  </a:lnTo>
                  <a:lnTo>
                    <a:pt x="165823" y="1633791"/>
                  </a:lnTo>
                  <a:lnTo>
                    <a:pt x="178765" y="1633791"/>
                  </a:lnTo>
                  <a:lnTo>
                    <a:pt x="178765" y="1630565"/>
                  </a:lnTo>
                  <a:close/>
                </a:path>
                <a:path w="15420340" h="1633854">
                  <a:moveTo>
                    <a:pt x="204660" y="1630565"/>
                  </a:moveTo>
                  <a:lnTo>
                    <a:pt x="191719" y="1630565"/>
                  </a:lnTo>
                  <a:lnTo>
                    <a:pt x="191719" y="1633791"/>
                  </a:lnTo>
                  <a:lnTo>
                    <a:pt x="204660" y="1633791"/>
                  </a:lnTo>
                  <a:lnTo>
                    <a:pt x="204660" y="1630565"/>
                  </a:lnTo>
                  <a:close/>
                </a:path>
                <a:path w="15420340" h="1633854">
                  <a:moveTo>
                    <a:pt x="230543" y="1630565"/>
                  </a:moveTo>
                  <a:lnTo>
                    <a:pt x="217601" y="1630565"/>
                  </a:lnTo>
                  <a:lnTo>
                    <a:pt x="217601" y="1633791"/>
                  </a:lnTo>
                  <a:lnTo>
                    <a:pt x="230543" y="1633791"/>
                  </a:lnTo>
                  <a:lnTo>
                    <a:pt x="230543" y="1630565"/>
                  </a:lnTo>
                  <a:close/>
                </a:path>
                <a:path w="15420340" h="1633854">
                  <a:moveTo>
                    <a:pt x="256438" y="1630565"/>
                  </a:moveTo>
                  <a:lnTo>
                    <a:pt x="243497" y="1630565"/>
                  </a:lnTo>
                  <a:lnTo>
                    <a:pt x="243497" y="1633791"/>
                  </a:lnTo>
                  <a:lnTo>
                    <a:pt x="256438" y="1633791"/>
                  </a:lnTo>
                  <a:lnTo>
                    <a:pt x="256438" y="1630565"/>
                  </a:lnTo>
                  <a:close/>
                </a:path>
                <a:path w="15420340" h="1633854">
                  <a:moveTo>
                    <a:pt x="282321" y="1630565"/>
                  </a:moveTo>
                  <a:lnTo>
                    <a:pt x="269379" y="1630565"/>
                  </a:lnTo>
                  <a:lnTo>
                    <a:pt x="269379" y="1633791"/>
                  </a:lnTo>
                  <a:lnTo>
                    <a:pt x="282321" y="1633791"/>
                  </a:lnTo>
                  <a:lnTo>
                    <a:pt x="282321" y="1630565"/>
                  </a:lnTo>
                  <a:close/>
                </a:path>
                <a:path w="15420340" h="1633854">
                  <a:moveTo>
                    <a:pt x="308216" y="1630565"/>
                  </a:moveTo>
                  <a:lnTo>
                    <a:pt x="295275" y="1630565"/>
                  </a:lnTo>
                  <a:lnTo>
                    <a:pt x="295275" y="1633791"/>
                  </a:lnTo>
                  <a:lnTo>
                    <a:pt x="308216" y="1633791"/>
                  </a:lnTo>
                  <a:lnTo>
                    <a:pt x="308216" y="1630565"/>
                  </a:lnTo>
                  <a:close/>
                </a:path>
                <a:path w="15420340" h="1633854">
                  <a:moveTo>
                    <a:pt x="334098" y="1630565"/>
                  </a:moveTo>
                  <a:lnTo>
                    <a:pt x="321157" y="1630565"/>
                  </a:lnTo>
                  <a:lnTo>
                    <a:pt x="321157" y="1633791"/>
                  </a:lnTo>
                  <a:lnTo>
                    <a:pt x="334098" y="1633791"/>
                  </a:lnTo>
                  <a:lnTo>
                    <a:pt x="334098" y="1630565"/>
                  </a:lnTo>
                  <a:close/>
                </a:path>
                <a:path w="15420340" h="1633854">
                  <a:moveTo>
                    <a:pt x="359994" y="1630565"/>
                  </a:moveTo>
                  <a:lnTo>
                    <a:pt x="347052" y="1630565"/>
                  </a:lnTo>
                  <a:lnTo>
                    <a:pt x="347052" y="1633791"/>
                  </a:lnTo>
                  <a:lnTo>
                    <a:pt x="359994" y="1633791"/>
                  </a:lnTo>
                  <a:lnTo>
                    <a:pt x="359994" y="1630565"/>
                  </a:lnTo>
                  <a:close/>
                </a:path>
                <a:path w="15420340" h="1633854">
                  <a:moveTo>
                    <a:pt x="385889" y="1630565"/>
                  </a:moveTo>
                  <a:lnTo>
                    <a:pt x="372948" y="1630565"/>
                  </a:lnTo>
                  <a:lnTo>
                    <a:pt x="372948" y="1633791"/>
                  </a:lnTo>
                  <a:lnTo>
                    <a:pt x="385889" y="1633791"/>
                  </a:lnTo>
                  <a:lnTo>
                    <a:pt x="385889" y="1630565"/>
                  </a:lnTo>
                  <a:close/>
                </a:path>
                <a:path w="15420340" h="1633854">
                  <a:moveTo>
                    <a:pt x="411772" y="1630565"/>
                  </a:moveTo>
                  <a:lnTo>
                    <a:pt x="398830" y="1630565"/>
                  </a:lnTo>
                  <a:lnTo>
                    <a:pt x="398830" y="1633791"/>
                  </a:lnTo>
                  <a:lnTo>
                    <a:pt x="411772" y="1633791"/>
                  </a:lnTo>
                  <a:lnTo>
                    <a:pt x="411772" y="1630565"/>
                  </a:lnTo>
                  <a:close/>
                </a:path>
                <a:path w="15420340" h="1633854">
                  <a:moveTo>
                    <a:pt x="437667" y="1630565"/>
                  </a:moveTo>
                  <a:lnTo>
                    <a:pt x="424726" y="1630565"/>
                  </a:lnTo>
                  <a:lnTo>
                    <a:pt x="424726" y="1633791"/>
                  </a:lnTo>
                  <a:lnTo>
                    <a:pt x="437667" y="1633791"/>
                  </a:lnTo>
                  <a:lnTo>
                    <a:pt x="437667" y="1630565"/>
                  </a:lnTo>
                  <a:close/>
                </a:path>
                <a:path w="15420340" h="1633854">
                  <a:moveTo>
                    <a:pt x="463550" y="1630565"/>
                  </a:moveTo>
                  <a:lnTo>
                    <a:pt x="450608" y="1630565"/>
                  </a:lnTo>
                  <a:lnTo>
                    <a:pt x="450608" y="1633791"/>
                  </a:lnTo>
                  <a:lnTo>
                    <a:pt x="463550" y="1633791"/>
                  </a:lnTo>
                  <a:lnTo>
                    <a:pt x="463550" y="1630565"/>
                  </a:lnTo>
                  <a:close/>
                </a:path>
                <a:path w="15420340" h="1633854">
                  <a:moveTo>
                    <a:pt x="489445" y="1630565"/>
                  </a:moveTo>
                  <a:lnTo>
                    <a:pt x="476504" y="1630565"/>
                  </a:lnTo>
                  <a:lnTo>
                    <a:pt x="476504" y="1633791"/>
                  </a:lnTo>
                  <a:lnTo>
                    <a:pt x="489445" y="1633791"/>
                  </a:lnTo>
                  <a:lnTo>
                    <a:pt x="489445" y="1630565"/>
                  </a:lnTo>
                  <a:close/>
                </a:path>
                <a:path w="15420340" h="1633854">
                  <a:moveTo>
                    <a:pt x="515327" y="1630565"/>
                  </a:moveTo>
                  <a:lnTo>
                    <a:pt x="502386" y="1630565"/>
                  </a:lnTo>
                  <a:lnTo>
                    <a:pt x="502386" y="1633791"/>
                  </a:lnTo>
                  <a:lnTo>
                    <a:pt x="515327" y="1633791"/>
                  </a:lnTo>
                  <a:lnTo>
                    <a:pt x="515327" y="1630565"/>
                  </a:lnTo>
                  <a:close/>
                </a:path>
                <a:path w="15420340" h="1633854">
                  <a:moveTo>
                    <a:pt x="541223" y="1630565"/>
                  </a:moveTo>
                  <a:lnTo>
                    <a:pt x="528281" y="1630565"/>
                  </a:lnTo>
                  <a:lnTo>
                    <a:pt x="528281" y="1633791"/>
                  </a:lnTo>
                  <a:lnTo>
                    <a:pt x="541223" y="1633791"/>
                  </a:lnTo>
                  <a:lnTo>
                    <a:pt x="541223" y="1630565"/>
                  </a:lnTo>
                  <a:close/>
                </a:path>
                <a:path w="15420340" h="1633854">
                  <a:moveTo>
                    <a:pt x="567118" y="1630565"/>
                  </a:moveTo>
                  <a:lnTo>
                    <a:pt x="554177" y="1630565"/>
                  </a:lnTo>
                  <a:lnTo>
                    <a:pt x="554177" y="1633791"/>
                  </a:lnTo>
                  <a:lnTo>
                    <a:pt x="567118" y="1633791"/>
                  </a:lnTo>
                  <a:lnTo>
                    <a:pt x="567118" y="1630565"/>
                  </a:lnTo>
                  <a:close/>
                </a:path>
                <a:path w="15420340" h="1633854">
                  <a:moveTo>
                    <a:pt x="593001" y="1630565"/>
                  </a:moveTo>
                  <a:lnTo>
                    <a:pt x="580059" y="1630565"/>
                  </a:lnTo>
                  <a:lnTo>
                    <a:pt x="580059" y="1633791"/>
                  </a:lnTo>
                  <a:lnTo>
                    <a:pt x="593001" y="1633791"/>
                  </a:lnTo>
                  <a:lnTo>
                    <a:pt x="593001" y="1630565"/>
                  </a:lnTo>
                  <a:close/>
                </a:path>
                <a:path w="15420340" h="1633854">
                  <a:moveTo>
                    <a:pt x="618896" y="1630565"/>
                  </a:moveTo>
                  <a:lnTo>
                    <a:pt x="605955" y="1630565"/>
                  </a:lnTo>
                  <a:lnTo>
                    <a:pt x="605955" y="1633791"/>
                  </a:lnTo>
                  <a:lnTo>
                    <a:pt x="618896" y="1633791"/>
                  </a:lnTo>
                  <a:lnTo>
                    <a:pt x="618896" y="1630565"/>
                  </a:lnTo>
                  <a:close/>
                </a:path>
                <a:path w="15420340" h="1633854">
                  <a:moveTo>
                    <a:pt x="644779" y="1630565"/>
                  </a:moveTo>
                  <a:lnTo>
                    <a:pt x="631837" y="1630565"/>
                  </a:lnTo>
                  <a:lnTo>
                    <a:pt x="631837" y="1633791"/>
                  </a:lnTo>
                  <a:lnTo>
                    <a:pt x="644779" y="1633791"/>
                  </a:lnTo>
                  <a:lnTo>
                    <a:pt x="644779" y="1630565"/>
                  </a:lnTo>
                  <a:close/>
                </a:path>
                <a:path w="15420340" h="1633854">
                  <a:moveTo>
                    <a:pt x="670674" y="1630565"/>
                  </a:moveTo>
                  <a:lnTo>
                    <a:pt x="657733" y="1630565"/>
                  </a:lnTo>
                  <a:lnTo>
                    <a:pt x="657733" y="1633791"/>
                  </a:lnTo>
                  <a:lnTo>
                    <a:pt x="670674" y="1633791"/>
                  </a:lnTo>
                  <a:lnTo>
                    <a:pt x="670674" y="1630565"/>
                  </a:lnTo>
                  <a:close/>
                </a:path>
                <a:path w="15420340" h="1633854">
                  <a:moveTo>
                    <a:pt x="696569" y="1630565"/>
                  </a:moveTo>
                  <a:lnTo>
                    <a:pt x="683628" y="1630565"/>
                  </a:lnTo>
                  <a:lnTo>
                    <a:pt x="683628" y="1633791"/>
                  </a:lnTo>
                  <a:lnTo>
                    <a:pt x="696569" y="1633791"/>
                  </a:lnTo>
                  <a:lnTo>
                    <a:pt x="696569" y="1630565"/>
                  </a:lnTo>
                  <a:close/>
                </a:path>
                <a:path w="15420340" h="1633854">
                  <a:moveTo>
                    <a:pt x="722452" y="1630565"/>
                  </a:moveTo>
                  <a:lnTo>
                    <a:pt x="709510" y="1630565"/>
                  </a:lnTo>
                  <a:lnTo>
                    <a:pt x="709510" y="1633791"/>
                  </a:lnTo>
                  <a:lnTo>
                    <a:pt x="722452" y="1633791"/>
                  </a:lnTo>
                  <a:lnTo>
                    <a:pt x="722452" y="1630565"/>
                  </a:lnTo>
                  <a:close/>
                </a:path>
                <a:path w="15420340" h="1633854">
                  <a:moveTo>
                    <a:pt x="748347" y="1630565"/>
                  </a:moveTo>
                  <a:lnTo>
                    <a:pt x="735406" y="1630565"/>
                  </a:lnTo>
                  <a:lnTo>
                    <a:pt x="735406" y="1633791"/>
                  </a:lnTo>
                  <a:lnTo>
                    <a:pt x="748347" y="1633791"/>
                  </a:lnTo>
                  <a:lnTo>
                    <a:pt x="748347" y="1630565"/>
                  </a:lnTo>
                  <a:close/>
                </a:path>
                <a:path w="15420340" h="1633854">
                  <a:moveTo>
                    <a:pt x="774230" y="1630565"/>
                  </a:moveTo>
                  <a:lnTo>
                    <a:pt x="761288" y="1630565"/>
                  </a:lnTo>
                  <a:lnTo>
                    <a:pt x="761288" y="1633791"/>
                  </a:lnTo>
                  <a:lnTo>
                    <a:pt x="774230" y="1633791"/>
                  </a:lnTo>
                  <a:lnTo>
                    <a:pt x="774230" y="1630565"/>
                  </a:lnTo>
                  <a:close/>
                </a:path>
                <a:path w="15420340" h="1633854">
                  <a:moveTo>
                    <a:pt x="800125" y="1630565"/>
                  </a:moveTo>
                  <a:lnTo>
                    <a:pt x="787184" y="1630565"/>
                  </a:lnTo>
                  <a:lnTo>
                    <a:pt x="787184" y="1633791"/>
                  </a:lnTo>
                  <a:lnTo>
                    <a:pt x="800125" y="1633791"/>
                  </a:lnTo>
                  <a:lnTo>
                    <a:pt x="800125" y="1630565"/>
                  </a:lnTo>
                  <a:close/>
                </a:path>
                <a:path w="15420340" h="1633854">
                  <a:moveTo>
                    <a:pt x="826008" y="1630565"/>
                  </a:moveTo>
                  <a:lnTo>
                    <a:pt x="813066" y="1630565"/>
                  </a:lnTo>
                  <a:lnTo>
                    <a:pt x="813066" y="1633791"/>
                  </a:lnTo>
                  <a:lnTo>
                    <a:pt x="826008" y="1633791"/>
                  </a:lnTo>
                  <a:lnTo>
                    <a:pt x="826008" y="1630565"/>
                  </a:lnTo>
                  <a:close/>
                </a:path>
                <a:path w="15420340" h="1633854">
                  <a:moveTo>
                    <a:pt x="851903" y="1630565"/>
                  </a:moveTo>
                  <a:lnTo>
                    <a:pt x="838962" y="1630565"/>
                  </a:lnTo>
                  <a:lnTo>
                    <a:pt x="838962" y="1633791"/>
                  </a:lnTo>
                  <a:lnTo>
                    <a:pt x="851903" y="1633791"/>
                  </a:lnTo>
                  <a:lnTo>
                    <a:pt x="851903" y="1630565"/>
                  </a:lnTo>
                  <a:close/>
                </a:path>
                <a:path w="15420340" h="1633854">
                  <a:moveTo>
                    <a:pt x="877798" y="1630565"/>
                  </a:moveTo>
                  <a:lnTo>
                    <a:pt x="864857" y="1630565"/>
                  </a:lnTo>
                  <a:lnTo>
                    <a:pt x="864857" y="1633791"/>
                  </a:lnTo>
                  <a:lnTo>
                    <a:pt x="877798" y="1633791"/>
                  </a:lnTo>
                  <a:lnTo>
                    <a:pt x="877798" y="1630565"/>
                  </a:lnTo>
                  <a:close/>
                </a:path>
                <a:path w="15420340" h="1633854">
                  <a:moveTo>
                    <a:pt x="903681" y="1630565"/>
                  </a:moveTo>
                  <a:lnTo>
                    <a:pt x="890739" y="1630565"/>
                  </a:lnTo>
                  <a:lnTo>
                    <a:pt x="890739" y="1633791"/>
                  </a:lnTo>
                  <a:lnTo>
                    <a:pt x="903681" y="1633791"/>
                  </a:lnTo>
                  <a:lnTo>
                    <a:pt x="903681" y="1630565"/>
                  </a:lnTo>
                  <a:close/>
                </a:path>
                <a:path w="15420340" h="1633854">
                  <a:moveTo>
                    <a:pt x="929576" y="1630565"/>
                  </a:moveTo>
                  <a:lnTo>
                    <a:pt x="916635" y="1630565"/>
                  </a:lnTo>
                  <a:lnTo>
                    <a:pt x="916635" y="1633791"/>
                  </a:lnTo>
                  <a:lnTo>
                    <a:pt x="929576" y="1633791"/>
                  </a:lnTo>
                  <a:lnTo>
                    <a:pt x="929576" y="1630565"/>
                  </a:lnTo>
                  <a:close/>
                </a:path>
                <a:path w="15420340" h="1633854">
                  <a:moveTo>
                    <a:pt x="955471" y="1630565"/>
                  </a:moveTo>
                  <a:lnTo>
                    <a:pt x="942517" y="1630565"/>
                  </a:lnTo>
                  <a:lnTo>
                    <a:pt x="942517" y="1633791"/>
                  </a:lnTo>
                  <a:lnTo>
                    <a:pt x="955471" y="1633791"/>
                  </a:lnTo>
                  <a:lnTo>
                    <a:pt x="955471" y="1630565"/>
                  </a:lnTo>
                  <a:close/>
                </a:path>
                <a:path w="15420340" h="1633854">
                  <a:moveTo>
                    <a:pt x="981354" y="1630565"/>
                  </a:moveTo>
                  <a:lnTo>
                    <a:pt x="968413" y="1630565"/>
                  </a:lnTo>
                  <a:lnTo>
                    <a:pt x="968413" y="1633791"/>
                  </a:lnTo>
                  <a:lnTo>
                    <a:pt x="981354" y="1633791"/>
                  </a:lnTo>
                  <a:lnTo>
                    <a:pt x="981354" y="1630565"/>
                  </a:lnTo>
                  <a:close/>
                </a:path>
                <a:path w="15420340" h="1633854">
                  <a:moveTo>
                    <a:pt x="1007237" y="1630565"/>
                  </a:moveTo>
                  <a:lnTo>
                    <a:pt x="994295" y="1630565"/>
                  </a:lnTo>
                  <a:lnTo>
                    <a:pt x="994295" y="1633791"/>
                  </a:lnTo>
                  <a:lnTo>
                    <a:pt x="1007237" y="1633791"/>
                  </a:lnTo>
                  <a:lnTo>
                    <a:pt x="1007237" y="1630565"/>
                  </a:lnTo>
                  <a:close/>
                </a:path>
                <a:path w="15420340" h="1633854">
                  <a:moveTo>
                    <a:pt x="1033132" y="1630565"/>
                  </a:moveTo>
                  <a:lnTo>
                    <a:pt x="1020191" y="1630565"/>
                  </a:lnTo>
                  <a:lnTo>
                    <a:pt x="1020191" y="1633791"/>
                  </a:lnTo>
                  <a:lnTo>
                    <a:pt x="1033132" y="1633791"/>
                  </a:lnTo>
                  <a:lnTo>
                    <a:pt x="1033132" y="1630565"/>
                  </a:lnTo>
                  <a:close/>
                </a:path>
                <a:path w="15420340" h="1633854">
                  <a:moveTo>
                    <a:pt x="1059027" y="1630565"/>
                  </a:moveTo>
                  <a:lnTo>
                    <a:pt x="1046086" y="1630565"/>
                  </a:lnTo>
                  <a:lnTo>
                    <a:pt x="1046086" y="1633791"/>
                  </a:lnTo>
                  <a:lnTo>
                    <a:pt x="1059027" y="1633791"/>
                  </a:lnTo>
                  <a:lnTo>
                    <a:pt x="1059027" y="1630565"/>
                  </a:lnTo>
                  <a:close/>
                </a:path>
                <a:path w="15420340" h="1633854">
                  <a:moveTo>
                    <a:pt x="1084922" y="1630565"/>
                  </a:moveTo>
                  <a:lnTo>
                    <a:pt x="1071968" y="1630565"/>
                  </a:lnTo>
                  <a:lnTo>
                    <a:pt x="1071968" y="1633791"/>
                  </a:lnTo>
                  <a:lnTo>
                    <a:pt x="1084922" y="1633791"/>
                  </a:lnTo>
                  <a:lnTo>
                    <a:pt x="1084922" y="1630565"/>
                  </a:lnTo>
                  <a:close/>
                </a:path>
                <a:path w="15420340" h="1633854">
                  <a:moveTo>
                    <a:pt x="1110805" y="1630565"/>
                  </a:moveTo>
                  <a:lnTo>
                    <a:pt x="1097864" y="1630565"/>
                  </a:lnTo>
                  <a:lnTo>
                    <a:pt x="1097864" y="1633791"/>
                  </a:lnTo>
                  <a:lnTo>
                    <a:pt x="1110805" y="1633791"/>
                  </a:lnTo>
                  <a:lnTo>
                    <a:pt x="1110805" y="1630565"/>
                  </a:lnTo>
                  <a:close/>
                </a:path>
                <a:path w="15420340" h="1633854">
                  <a:moveTo>
                    <a:pt x="1136700" y="1630565"/>
                  </a:moveTo>
                  <a:lnTo>
                    <a:pt x="1123746" y="1630565"/>
                  </a:lnTo>
                  <a:lnTo>
                    <a:pt x="1123746" y="1633791"/>
                  </a:lnTo>
                  <a:lnTo>
                    <a:pt x="1136700" y="1633791"/>
                  </a:lnTo>
                  <a:lnTo>
                    <a:pt x="1136700" y="1630565"/>
                  </a:lnTo>
                  <a:close/>
                </a:path>
                <a:path w="15420340" h="1633854">
                  <a:moveTo>
                    <a:pt x="1162583" y="1630565"/>
                  </a:moveTo>
                  <a:lnTo>
                    <a:pt x="1149642" y="1630565"/>
                  </a:lnTo>
                  <a:lnTo>
                    <a:pt x="1149642" y="1633791"/>
                  </a:lnTo>
                  <a:lnTo>
                    <a:pt x="1162583" y="1633791"/>
                  </a:lnTo>
                  <a:lnTo>
                    <a:pt x="1162583" y="1630565"/>
                  </a:lnTo>
                  <a:close/>
                </a:path>
                <a:path w="15420340" h="1633854">
                  <a:moveTo>
                    <a:pt x="1188466" y="1630565"/>
                  </a:moveTo>
                  <a:lnTo>
                    <a:pt x="1175524" y="1630565"/>
                  </a:lnTo>
                  <a:lnTo>
                    <a:pt x="1175524" y="1633791"/>
                  </a:lnTo>
                  <a:lnTo>
                    <a:pt x="1188466" y="1633791"/>
                  </a:lnTo>
                  <a:lnTo>
                    <a:pt x="1188466" y="1630565"/>
                  </a:lnTo>
                  <a:close/>
                </a:path>
                <a:path w="15420340" h="1633854">
                  <a:moveTo>
                    <a:pt x="1214361" y="1630565"/>
                  </a:moveTo>
                  <a:lnTo>
                    <a:pt x="1201420" y="1630565"/>
                  </a:lnTo>
                  <a:lnTo>
                    <a:pt x="1201420" y="1633791"/>
                  </a:lnTo>
                  <a:lnTo>
                    <a:pt x="1214361" y="1633791"/>
                  </a:lnTo>
                  <a:lnTo>
                    <a:pt x="1214361" y="1630565"/>
                  </a:lnTo>
                  <a:close/>
                </a:path>
                <a:path w="15420340" h="1633854">
                  <a:moveTo>
                    <a:pt x="1240256" y="1630565"/>
                  </a:moveTo>
                  <a:lnTo>
                    <a:pt x="1227315" y="1630565"/>
                  </a:lnTo>
                  <a:lnTo>
                    <a:pt x="1227315" y="1633791"/>
                  </a:lnTo>
                  <a:lnTo>
                    <a:pt x="1240256" y="1633791"/>
                  </a:lnTo>
                  <a:lnTo>
                    <a:pt x="1240256" y="1630565"/>
                  </a:lnTo>
                  <a:close/>
                </a:path>
                <a:path w="15420340" h="1633854">
                  <a:moveTo>
                    <a:pt x="1266151" y="1630565"/>
                  </a:moveTo>
                  <a:lnTo>
                    <a:pt x="1253197" y="1630565"/>
                  </a:lnTo>
                  <a:lnTo>
                    <a:pt x="1253197" y="1633791"/>
                  </a:lnTo>
                  <a:lnTo>
                    <a:pt x="1266151" y="1633791"/>
                  </a:lnTo>
                  <a:lnTo>
                    <a:pt x="1266151" y="1630565"/>
                  </a:lnTo>
                  <a:close/>
                </a:path>
                <a:path w="15420340" h="1633854">
                  <a:moveTo>
                    <a:pt x="1292034" y="1630565"/>
                  </a:moveTo>
                  <a:lnTo>
                    <a:pt x="1279093" y="1630565"/>
                  </a:lnTo>
                  <a:lnTo>
                    <a:pt x="1279093" y="1633791"/>
                  </a:lnTo>
                  <a:lnTo>
                    <a:pt x="1292034" y="1633791"/>
                  </a:lnTo>
                  <a:lnTo>
                    <a:pt x="1292034" y="1630565"/>
                  </a:lnTo>
                  <a:close/>
                </a:path>
                <a:path w="15420340" h="1633854">
                  <a:moveTo>
                    <a:pt x="1317929" y="1630565"/>
                  </a:moveTo>
                  <a:lnTo>
                    <a:pt x="1304975" y="1630565"/>
                  </a:lnTo>
                  <a:lnTo>
                    <a:pt x="1304975" y="1633791"/>
                  </a:lnTo>
                  <a:lnTo>
                    <a:pt x="1317929" y="1633791"/>
                  </a:lnTo>
                  <a:lnTo>
                    <a:pt x="1317929" y="1630565"/>
                  </a:lnTo>
                  <a:close/>
                </a:path>
                <a:path w="15420340" h="1633854">
                  <a:moveTo>
                    <a:pt x="1343812" y="1630565"/>
                  </a:moveTo>
                  <a:lnTo>
                    <a:pt x="1330871" y="1630565"/>
                  </a:lnTo>
                  <a:lnTo>
                    <a:pt x="1330871" y="1633791"/>
                  </a:lnTo>
                  <a:lnTo>
                    <a:pt x="1343812" y="1633791"/>
                  </a:lnTo>
                  <a:lnTo>
                    <a:pt x="1343812" y="1630565"/>
                  </a:lnTo>
                  <a:close/>
                </a:path>
                <a:path w="15420340" h="1633854">
                  <a:moveTo>
                    <a:pt x="1369695" y="1630565"/>
                  </a:moveTo>
                  <a:lnTo>
                    <a:pt x="1356753" y="1630565"/>
                  </a:lnTo>
                  <a:lnTo>
                    <a:pt x="1356753" y="1633791"/>
                  </a:lnTo>
                  <a:lnTo>
                    <a:pt x="1369695" y="1633791"/>
                  </a:lnTo>
                  <a:lnTo>
                    <a:pt x="1369695" y="1630565"/>
                  </a:lnTo>
                  <a:close/>
                </a:path>
                <a:path w="15420340" h="1633854">
                  <a:moveTo>
                    <a:pt x="1395590" y="1630565"/>
                  </a:moveTo>
                  <a:lnTo>
                    <a:pt x="1382649" y="1630565"/>
                  </a:lnTo>
                  <a:lnTo>
                    <a:pt x="1382649" y="1633791"/>
                  </a:lnTo>
                  <a:lnTo>
                    <a:pt x="1395590" y="1633791"/>
                  </a:lnTo>
                  <a:lnTo>
                    <a:pt x="1395590" y="1630565"/>
                  </a:lnTo>
                  <a:close/>
                </a:path>
                <a:path w="15420340" h="1633854">
                  <a:moveTo>
                    <a:pt x="1421485" y="1630565"/>
                  </a:moveTo>
                  <a:lnTo>
                    <a:pt x="1408544" y="1630565"/>
                  </a:lnTo>
                  <a:lnTo>
                    <a:pt x="1408544" y="1633791"/>
                  </a:lnTo>
                  <a:lnTo>
                    <a:pt x="1421485" y="1633791"/>
                  </a:lnTo>
                  <a:lnTo>
                    <a:pt x="1421485" y="1630565"/>
                  </a:lnTo>
                  <a:close/>
                </a:path>
                <a:path w="15420340" h="1633854">
                  <a:moveTo>
                    <a:pt x="1447368" y="1630565"/>
                  </a:moveTo>
                  <a:lnTo>
                    <a:pt x="1434426" y="1630565"/>
                  </a:lnTo>
                  <a:lnTo>
                    <a:pt x="1434426" y="1633791"/>
                  </a:lnTo>
                  <a:lnTo>
                    <a:pt x="1447368" y="1633791"/>
                  </a:lnTo>
                  <a:lnTo>
                    <a:pt x="1447368" y="1630565"/>
                  </a:lnTo>
                  <a:close/>
                </a:path>
                <a:path w="15420340" h="1633854">
                  <a:moveTo>
                    <a:pt x="1473263" y="1630565"/>
                  </a:moveTo>
                  <a:lnTo>
                    <a:pt x="1460322" y="1630565"/>
                  </a:lnTo>
                  <a:lnTo>
                    <a:pt x="1460322" y="1633791"/>
                  </a:lnTo>
                  <a:lnTo>
                    <a:pt x="1473263" y="1633791"/>
                  </a:lnTo>
                  <a:lnTo>
                    <a:pt x="1473263" y="1630565"/>
                  </a:lnTo>
                  <a:close/>
                </a:path>
                <a:path w="15420340" h="1633854">
                  <a:moveTo>
                    <a:pt x="1499158" y="1630565"/>
                  </a:moveTo>
                  <a:lnTo>
                    <a:pt x="1486204" y="1630565"/>
                  </a:lnTo>
                  <a:lnTo>
                    <a:pt x="1486204" y="1633791"/>
                  </a:lnTo>
                  <a:lnTo>
                    <a:pt x="1499158" y="1633791"/>
                  </a:lnTo>
                  <a:lnTo>
                    <a:pt x="1499158" y="1630565"/>
                  </a:lnTo>
                  <a:close/>
                </a:path>
                <a:path w="15420340" h="1633854">
                  <a:moveTo>
                    <a:pt x="1525041" y="1630565"/>
                  </a:moveTo>
                  <a:lnTo>
                    <a:pt x="1512100" y="1630565"/>
                  </a:lnTo>
                  <a:lnTo>
                    <a:pt x="1512100" y="1633791"/>
                  </a:lnTo>
                  <a:lnTo>
                    <a:pt x="1525041" y="1633791"/>
                  </a:lnTo>
                  <a:lnTo>
                    <a:pt x="1525041" y="1630565"/>
                  </a:lnTo>
                  <a:close/>
                </a:path>
                <a:path w="15420340" h="1633854">
                  <a:moveTo>
                    <a:pt x="1550936" y="1630565"/>
                  </a:moveTo>
                  <a:lnTo>
                    <a:pt x="1537995" y="1630565"/>
                  </a:lnTo>
                  <a:lnTo>
                    <a:pt x="1537995" y="1633791"/>
                  </a:lnTo>
                  <a:lnTo>
                    <a:pt x="1550936" y="1633791"/>
                  </a:lnTo>
                  <a:lnTo>
                    <a:pt x="1550936" y="1630565"/>
                  </a:lnTo>
                  <a:close/>
                </a:path>
                <a:path w="15420340" h="1633854">
                  <a:moveTo>
                    <a:pt x="1576819" y="1630565"/>
                  </a:moveTo>
                  <a:lnTo>
                    <a:pt x="1563878" y="1630565"/>
                  </a:lnTo>
                  <a:lnTo>
                    <a:pt x="1563878" y="1633791"/>
                  </a:lnTo>
                  <a:lnTo>
                    <a:pt x="1576819" y="1633791"/>
                  </a:lnTo>
                  <a:lnTo>
                    <a:pt x="1576819" y="1630565"/>
                  </a:lnTo>
                  <a:close/>
                </a:path>
                <a:path w="15420340" h="1633854">
                  <a:moveTo>
                    <a:pt x="1602714" y="1630565"/>
                  </a:moveTo>
                  <a:lnTo>
                    <a:pt x="1589773" y="1630565"/>
                  </a:lnTo>
                  <a:lnTo>
                    <a:pt x="1589773" y="1633791"/>
                  </a:lnTo>
                  <a:lnTo>
                    <a:pt x="1602714" y="1633791"/>
                  </a:lnTo>
                  <a:lnTo>
                    <a:pt x="1602714" y="1630565"/>
                  </a:lnTo>
                  <a:close/>
                </a:path>
                <a:path w="15420340" h="1633854">
                  <a:moveTo>
                    <a:pt x="1628597" y="1630565"/>
                  </a:moveTo>
                  <a:lnTo>
                    <a:pt x="1615655" y="1630565"/>
                  </a:lnTo>
                  <a:lnTo>
                    <a:pt x="1615655" y="1633791"/>
                  </a:lnTo>
                  <a:lnTo>
                    <a:pt x="1628597" y="1633791"/>
                  </a:lnTo>
                  <a:lnTo>
                    <a:pt x="1628597" y="1630565"/>
                  </a:lnTo>
                  <a:close/>
                </a:path>
                <a:path w="15420340" h="1633854">
                  <a:moveTo>
                    <a:pt x="1654492" y="1630565"/>
                  </a:moveTo>
                  <a:lnTo>
                    <a:pt x="1641551" y="1630565"/>
                  </a:lnTo>
                  <a:lnTo>
                    <a:pt x="1641551" y="1633791"/>
                  </a:lnTo>
                  <a:lnTo>
                    <a:pt x="1654492" y="1633791"/>
                  </a:lnTo>
                  <a:lnTo>
                    <a:pt x="1654492" y="1630565"/>
                  </a:lnTo>
                  <a:close/>
                </a:path>
                <a:path w="15420340" h="1633854">
                  <a:moveTo>
                    <a:pt x="1680387" y="1630565"/>
                  </a:moveTo>
                  <a:lnTo>
                    <a:pt x="1667433" y="1630565"/>
                  </a:lnTo>
                  <a:lnTo>
                    <a:pt x="1667433" y="1633791"/>
                  </a:lnTo>
                  <a:lnTo>
                    <a:pt x="1680387" y="1633791"/>
                  </a:lnTo>
                  <a:lnTo>
                    <a:pt x="1680387" y="1630565"/>
                  </a:lnTo>
                  <a:close/>
                </a:path>
                <a:path w="15420340" h="1633854">
                  <a:moveTo>
                    <a:pt x="1706270" y="1630565"/>
                  </a:moveTo>
                  <a:lnTo>
                    <a:pt x="1693329" y="1630565"/>
                  </a:lnTo>
                  <a:lnTo>
                    <a:pt x="1693329" y="1633791"/>
                  </a:lnTo>
                  <a:lnTo>
                    <a:pt x="1706270" y="1633791"/>
                  </a:lnTo>
                  <a:lnTo>
                    <a:pt x="1706270" y="1630565"/>
                  </a:lnTo>
                  <a:close/>
                </a:path>
                <a:path w="15420340" h="1633854">
                  <a:moveTo>
                    <a:pt x="1732165" y="1630565"/>
                  </a:moveTo>
                  <a:lnTo>
                    <a:pt x="1719224" y="1630565"/>
                  </a:lnTo>
                  <a:lnTo>
                    <a:pt x="1719224" y="1633791"/>
                  </a:lnTo>
                  <a:lnTo>
                    <a:pt x="1732165" y="1633791"/>
                  </a:lnTo>
                  <a:lnTo>
                    <a:pt x="1732165" y="1630565"/>
                  </a:lnTo>
                  <a:close/>
                </a:path>
                <a:path w="15420340" h="1633854">
                  <a:moveTo>
                    <a:pt x="1758048" y="1630565"/>
                  </a:moveTo>
                  <a:lnTo>
                    <a:pt x="1745107" y="1630565"/>
                  </a:lnTo>
                  <a:lnTo>
                    <a:pt x="1745107" y="1633791"/>
                  </a:lnTo>
                  <a:lnTo>
                    <a:pt x="1758048" y="1633791"/>
                  </a:lnTo>
                  <a:lnTo>
                    <a:pt x="1758048" y="1630565"/>
                  </a:lnTo>
                  <a:close/>
                </a:path>
                <a:path w="15420340" h="1633854">
                  <a:moveTo>
                    <a:pt x="1783943" y="1630565"/>
                  </a:moveTo>
                  <a:lnTo>
                    <a:pt x="1771002" y="1630565"/>
                  </a:lnTo>
                  <a:lnTo>
                    <a:pt x="1771002" y="1633791"/>
                  </a:lnTo>
                  <a:lnTo>
                    <a:pt x="1783943" y="1633791"/>
                  </a:lnTo>
                  <a:lnTo>
                    <a:pt x="1783943" y="1630565"/>
                  </a:lnTo>
                  <a:close/>
                </a:path>
                <a:path w="15420340" h="1633854">
                  <a:moveTo>
                    <a:pt x="1809838" y="1630565"/>
                  </a:moveTo>
                  <a:lnTo>
                    <a:pt x="1796897" y="1630565"/>
                  </a:lnTo>
                  <a:lnTo>
                    <a:pt x="1796897" y="1633791"/>
                  </a:lnTo>
                  <a:lnTo>
                    <a:pt x="1809838" y="1633791"/>
                  </a:lnTo>
                  <a:lnTo>
                    <a:pt x="1809838" y="1630565"/>
                  </a:lnTo>
                  <a:close/>
                </a:path>
                <a:path w="15420340" h="1633854">
                  <a:moveTo>
                    <a:pt x="1835721" y="1630565"/>
                  </a:moveTo>
                  <a:lnTo>
                    <a:pt x="1822780" y="1630565"/>
                  </a:lnTo>
                  <a:lnTo>
                    <a:pt x="1822780" y="1633791"/>
                  </a:lnTo>
                  <a:lnTo>
                    <a:pt x="1835721" y="1633791"/>
                  </a:lnTo>
                  <a:lnTo>
                    <a:pt x="1835721" y="1630565"/>
                  </a:lnTo>
                  <a:close/>
                </a:path>
                <a:path w="15420340" h="1633854">
                  <a:moveTo>
                    <a:pt x="1861616" y="1630565"/>
                  </a:moveTo>
                  <a:lnTo>
                    <a:pt x="1848662" y="1630565"/>
                  </a:lnTo>
                  <a:lnTo>
                    <a:pt x="1848662" y="1633791"/>
                  </a:lnTo>
                  <a:lnTo>
                    <a:pt x="1861616" y="1633791"/>
                  </a:lnTo>
                  <a:lnTo>
                    <a:pt x="1861616" y="1630565"/>
                  </a:lnTo>
                  <a:close/>
                </a:path>
                <a:path w="15420340" h="1633854">
                  <a:moveTo>
                    <a:pt x="1887499" y="1630565"/>
                  </a:moveTo>
                  <a:lnTo>
                    <a:pt x="1874558" y="1630565"/>
                  </a:lnTo>
                  <a:lnTo>
                    <a:pt x="1874558" y="1633791"/>
                  </a:lnTo>
                  <a:lnTo>
                    <a:pt x="1887499" y="1633791"/>
                  </a:lnTo>
                  <a:lnTo>
                    <a:pt x="1887499" y="1630565"/>
                  </a:lnTo>
                  <a:close/>
                </a:path>
                <a:path w="15420340" h="1633854">
                  <a:moveTo>
                    <a:pt x="1913394" y="1630565"/>
                  </a:moveTo>
                  <a:lnTo>
                    <a:pt x="1900453" y="1630565"/>
                  </a:lnTo>
                  <a:lnTo>
                    <a:pt x="1900453" y="1633791"/>
                  </a:lnTo>
                  <a:lnTo>
                    <a:pt x="1913394" y="1633791"/>
                  </a:lnTo>
                  <a:lnTo>
                    <a:pt x="1913394" y="1630565"/>
                  </a:lnTo>
                  <a:close/>
                </a:path>
                <a:path w="15420340" h="1633854">
                  <a:moveTo>
                    <a:pt x="1939277" y="1630565"/>
                  </a:moveTo>
                  <a:lnTo>
                    <a:pt x="1926336" y="1630565"/>
                  </a:lnTo>
                  <a:lnTo>
                    <a:pt x="1926336" y="1633791"/>
                  </a:lnTo>
                  <a:lnTo>
                    <a:pt x="1939277" y="1633791"/>
                  </a:lnTo>
                  <a:lnTo>
                    <a:pt x="1939277" y="1630565"/>
                  </a:lnTo>
                  <a:close/>
                </a:path>
                <a:path w="15420340" h="1633854">
                  <a:moveTo>
                    <a:pt x="1965172" y="1630565"/>
                  </a:moveTo>
                  <a:lnTo>
                    <a:pt x="1952231" y="1630565"/>
                  </a:lnTo>
                  <a:lnTo>
                    <a:pt x="1952231" y="1633791"/>
                  </a:lnTo>
                  <a:lnTo>
                    <a:pt x="1965172" y="1633791"/>
                  </a:lnTo>
                  <a:lnTo>
                    <a:pt x="1965172" y="1630565"/>
                  </a:lnTo>
                  <a:close/>
                </a:path>
                <a:path w="15420340" h="1633854">
                  <a:moveTo>
                    <a:pt x="1991067" y="1630565"/>
                  </a:moveTo>
                  <a:lnTo>
                    <a:pt x="1978126" y="1630565"/>
                  </a:lnTo>
                  <a:lnTo>
                    <a:pt x="1978126" y="1633791"/>
                  </a:lnTo>
                  <a:lnTo>
                    <a:pt x="1991067" y="1633791"/>
                  </a:lnTo>
                  <a:lnTo>
                    <a:pt x="1991067" y="1630565"/>
                  </a:lnTo>
                  <a:close/>
                </a:path>
                <a:path w="15420340" h="1633854">
                  <a:moveTo>
                    <a:pt x="2016950" y="1630565"/>
                  </a:moveTo>
                  <a:lnTo>
                    <a:pt x="2004009" y="1630565"/>
                  </a:lnTo>
                  <a:lnTo>
                    <a:pt x="2004009" y="1633791"/>
                  </a:lnTo>
                  <a:lnTo>
                    <a:pt x="2016950" y="1633791"/>
                  </a:lnTo>
                  <a:lnTo>
                    <a:pt x="2016950" y="1630565"/>
                  </a:lnTo>
                  <a:close/>
                </a:path>
                <a:path w="15420340" h="1633854">
                  <a:moveTo>
                    <a:pt x="2042845" y="1630565"/>
                  </a:moveTo>
                  <a:lnTo>
                    <a:pt x="2029891" y="1630565"/>
                  </a:lnTo>
                  <a:lnTo>
                    <a:pt x="2029891" y="1633791"/>
                  </a:lnTo>
                  <a:lnTo>
                    <a:pt x="2042845" y="1633791"/>
                  </a:lnTo>
                  <a:lnTo>
                    <a:pt x="2042845" y="1630565"/>
                  </a:lnTo>
                  <a:close/>
                </a:path>
                <a:path w="15420340" h="1633854">
                  <a:moveTo>
                    <a:pt x="2068728" y="1630565"/>
                  </a:moveTo>
                  <a:lnTo>
                    <a:pt x="2055787" y="1630565"/>
                  </a:lnTo>
                  <a:lnTo>
                    <a:pt x="2055787" y="1633791"/>
                  </a:lnTo>
                  <a:lnTo>
                    <a:pt x="2068728" y="1633791"/>
                  </a:lnTo>
                  <a:lnTo>
                    <a:pt x="2068728" y="1630565"/>
                  </a:lnTo>
                  <a:close/>
                </a:path>
                <a:path w="15420340" h="1633854">
                  <a:moveTo>
                    <a:pt x="2094623" y="1630565"/>
                  </a:moveTo>
                  <a:lnTo>
                    <a:pt x="2081669" y="1630565"/>
                  </a:lnTo>
                  <a:lnTo>
                    <a:pt x="2081669" y="1633791"/>
                  </a:lnTo>
                  <a:lnTo>
                    <a:pt x="2094623" y="1633791"/>
                  </a:lnTo>
                  <a:lnTo>
                    <a:pt x="2094623" y="1630565"/>
                  </a:lnTo>
                  <a:close/>
                </a:path>
                <a:path w="15420340" h="1633854">
                  <a:moveTo>
                    <a:pt x="2120506" y="1630565"/>
                  </a:moveTo>
                  <a:lnTo>
                    <a:pt x="2107565" y="1630565"/>
                  </a:lnTo>
                  <a:lnTo>
                    <a:pt x="2107565" y="1633791"/>
                  </a:lnTo>
                  <a:lnTo>
                    <a:pt x="2120506" y="1633791"/>
                  </a:lnTo>
                  <a:lnTo>
                    <a:pt x="2120506" y="1630565"/>
                  </a:lnTo>
                  <a:close/>
                </a:path>
                <a:path w="15420340" h="1633854">
                  <a:moveTo>
                    <a:pt x="2146401" y="1630565"/>
                  </a:moveTo>
                  <a:lnTo>
                    <a:pt x="2133460" y="1630565"/>
                  </a:lnTo>
                  <a:lnTo>
                    <a:pt x="2133460" y="1633791"/>
                  </a:lnTo>
                  <a:lnTo>
                    <a:pt x="2146401" y="1633791"/>
                  </a:lnTo>
                  <a:lnTo>
                    <a:pt x="2146401" y="1630565"/>
                  </a:lnTo>
                  <a:close/>
                </a:path>
                <a:path w="15420340" h="1633854">
                  <a:moveTo>
                    <a:pt x="2172297" y="1630565"/>
                  </a:moveTo>
                  <a:lnTo>
                    <a:pt x="2159355" y="1630565"/>
                  </a:lnTo>
                  <a:lnTo>
                    <a:pt x="2159355" y="1633791"/>
                  </a:lnTo>
                  <a:lnTo>
                    <a:pt x="2172297" y="1633791"/>
                  </a:lnTo>
                  <a:lnTo>
                    <a:pt x="2172297" y="1630565"/>
                  </a:lnTo>
                  <a:close/>
                </a:path>
                <a:path w="15420340" h="1633854">
                  <a:moveTo>
                    <a:pt x="2198179" y="1630565"/>
                  </a:moveTo>
                  <a:lnTo>
                    <a:pt x="2185238" y="1630565"/>
                  </a:lnTo>
                  <a:lnTo>
                    <a:pt x="2185238" y="1633791"/>
                  </a:lnTo>
                  <a:lnTo>
                    <a:pt x="2198179" y="1633791"/>
                  </a:lnTo>
                  <a:lnTo>
                    <a:pt x="2198179" y="1630565"/>
                  </a:lnTo>
                  <a:close/>
                </a:path>
                <a:path w="15420340" h="1633854">
                  <a:moveTo>
                    <a:pt x="2224074" y="1630565"/>
                  </a:moveTo>
                  <a:lnTo>
                    <a:pt x="2211120" y="1630565"/>
                  </a:lnTo>
                  <a:lnTo>
                    <a:pt x="2211120" y="1633791"/>
                  </a:lnTo>
                  <a:lnTo>
                    <a:pt x="2224074" y="1633791"/>
                  </a:lnTo>
                  <a:lnTo>
                    <a:pt x="2224074" y="1630565"/>
                  </a:lnTo>
                  <a:close/>
                </a:path>
                <a:path w="15420340" h="1633854">
                  <a:moveTo>
                    <a:pt x="2249957" y="1630565"/>
                  </a:moveTo>
                  <a:lnTo>
                    <a:pt x="2237016" y="1630565"/>
                  </a:lnTo>
                  <a:lnTo>
                    <a:pt x="2237016" y="1633791"/>
                  </a:lnTo>
                  <a:lnTo>
                    <a:pt x="2249957" y="1633791"/>
                  </a:lnTo>
                  <a:lnTo>
                    <a:pt x="2249957" y="1630565"/>
                  </a:lnTo>
                  <a:close/>
                </a:path>
                <a:path w="15420340" h="1633854">
                  <a:moveTo>
                    <a:pt x="2275852" y="1630565"/>
                  </a:moveTo>
                  <a:lnTo>
                    <a:pt x="2262911" y="1630565"/>
                  </a:lnTo>
                  <a:lnTo>
                    <a:pt x="2262911" y="1633791"/>
                  </a:lnTo>
                  <a:lnTo>
                    <a:pt x="2275852" y="1633791"/>
                  </a:lnTo>
                  <a:lnTo>
                    <a:pt x="2275852" y="1630565"/>
                  </a:lnTo>
                  <a:close/>
                </a:path>
                <a:path w="15420340" h="1633854">
                  <a:moveTo>
                    <a:pt x="2301735" y="1630565"/>
                  </a:moveTo>
                  <a:lnTo>
                    <a:pt x="2288794" y="1630565"/>
                  </a:lnTo>
                  <a:lnTo>
                    <a:pt x="2288794" y="1633791"/>
                  </a:lnTo>
                  <a:lnTo>
                    <a:pt x="2301735" y="1633791"/>
                  </a:lnTo>
                  <a:lnTo>
                    <a:pt x="2301735" y="1630565"/>
                  </a:lnTo>
                  <a:close/>
                </a:path>
                <a:path w="15420340" h="1633854">
                  <a:moveTo>
                    <a:pt x="2327630" y="1630565"/>
                  </a:moveTo>
                  <a:lnTo>
                    <a:pt x="2314689" y="1630565"/>
                  </a:lnTo>
                  <a:lnTo>
                    <a:pt x="2314689" y="1633791"/>
                  </a:lnTo>
                  <a:lnTo>
                    <a:pt x="2327630" y="1633791"/>
                  </a:lnTo>
                  <a:lnTo>
                    <a:pt x="2327630" y="1630565"/>
                  </a:lnTo>
                  <a:close/>
                </a:path>
                <a:path w="15420340" h="1633854">
                  <a:moveTo>
                    <a:pt x="2353526" y="1630565"/>
                  </a:moveTo>
                  <a:lnTo>
                    <a:pt x="2340584" y="1630565"/>
                  </a:lnTo>
                  <a:lnTo>
                    <a:pt x="2340584" y="1633791"/>
                  </a:lnTo>
                  <a:lnTo>
                    <a:pt x="2353526" y="1633791"/>
                  </a:lnTo>
                  <a:lnTo>
                    <a:pt x="2353526" y="1630565"/>
                  </a:lnTo>
                  <a:close/>
                </a:path>
                <a:path w="15420340" h="1633854">
                  <a:moveTo>
                    <a:pt x="2379408" y="1630565"/>
                  </a:moveTo>
                  <a:lnTo>
                    <a:pt x="2366467" y="1630565"/>
                  </a:lnTo>
                  <a:lnTo>
                    <a:pt x="2366467" y="1633791"/>
                  </a:lnTo>
                  <a:lnTo>
                    <a:pt x="2379408" y="1633791"/>
                  </a:lnTo>
                  <a:lnTo>
                    <a:pt x="2379408" y="1630565"/>
                  </a:lnTo>
                  <a:close/>
                </a:path>
                <a:path w="15420340" h="1633854">
                  <a:moveTo>
                    <a:pt x="2405303" y="1630565"/>
                  </a:moveTo>
                  <a:lnTo>
                    <a:pt x="2392362" y="1630565"/>
                  </a:lnTo>
                  <a:lnTo>
                    <a:pt x="2392362" y="1633791"/>
                  </a:lnTo>
                  <a:lnTo>
                    <a:pt x="2405303" y="1633791"/>
                  </a:lnTo>
                  <a:lnTo>
                    <a:pt x="2405303" y="1630565"/>
                  </a:lnTo>
                  <a:close/>
                </a:path>
                <a:path w="15420340" h="1633854">
                  <a:moveTo>
                    <a:pt x="2431186" y="1630565"/>
                  </a:moveTo>
                  <a:lnTo>
                    <a:pt x="2418245" y="1630565"/>
                  </a:lnTo>
                  <a:lnTo>
                    <a:pt x="2418245" y="1633791"/>
                  </a:lnTo>
                  <a:lnTo>
                    <a:pt x="2431186" y="1633791"/>
                  </a:lnTo>
                  <a:lnTo>
                    <a:pt x="2431186" y="1630565"/>
                  </a:lnTo>
                  <a:close/>
                </a:path>
                <a:path w="15420340" h="1633854">
                  <a:moveTo>
                    <a:pt x="2457081" y="1630565"/>
                  </a:moveTo>
                  <a:lnTo>
                    <a:pt x="2444140" y="1630565"/>
                  </a:lnTo>
                  <a:lnTo>
                    <a:pt x="2444140" y="1633791"/>
                  </a:lnTo>
                  <a:lnTo>
                    <a:pt x="2457081" y="1633791"/>
                  </a:lnTo>
                  <a:lnTo>
                    <a:pt x="2457081" y="1630565"/>
                  </a:lnTo>
                  <a:close/>
                </a:path>
                <a:path w="15420340" h="1633854">
                  <a:moveTo>
                    <a:pt x="2482977" y="1630565"/>
                  </a:moveTo>
                  <a:lnTo>
                    <a:pt x="2470035" y="1630565"/>
                  </a:lnTo>
                  <a:lnTo>
                    <a:pt x="2470035" y="1633791"/>
                  </a:lnTo>
                  <a:lnTo>
                    <a:pt x="2482977" y="1633791"/>
                  </a:lnTo>
                  <a:lnTo>
                    <a:pt x="2482977" y="1630565"/>
                  </a:lnTo>
                  <a:close/>
                </a:path>
                <a:path w="15420340" h="1633854">
                  <a:moveTo>
                    <a:pt x="2508859" y="1630565"/>
                  </a:moveTo>
                  <a:lnTo>
                    <a:pt x="2495918" y="1630565"/>
                  </a:lnTo>
                  <a:lnTo>
                    <a:pt x="2495918" y="1633791"/>
                  </a:lnTo>
                  <a:lnTo>
                    <a:pt x="2508859" y="1633791"/>
                  </a:lnTo>
                  <a:lnTo>
                    <a:pt x="2508859" y="1630565"/>
                  </a:lnTo>
                  <a:close/>
                </a:path>
                <a:path w="15420340" h="1633854">
                  <a:moveTo>
                    <a:pt x="2534755" y="1630565"/>
                  </a:moveTo>
                  <a:lnTo>
                    <a:pt x="2521813" y="1630565"/>
                  </a:lnTo>
                  <a:lnTo>
                    <a:pt x="2521813" y="1633791"/>
                  </a:lnTo>
                  <a:lnTo>
                    <a:pt x="2534755" y="1633791"/>
                  </a:lnTo>
                  <a:lnTo>
                    <a:pt x="2534755" y="1630565"/>
                  </a:lnTo>
                  <a:close/>
                </a:path>
                <a:path w="15420340" h="1633854">
                  <a:moveTo>
                    <a:pt x="2560637" y="1630565"/>
                  </a:moveTo>
                  <a:lnTo>
                    <a:pt x="2547696" y="1630565"/>
                  </a:lnTo>
                  <a:lnTo>
                    <a:pt x="2547696" y="1633791"/>
                  </a:lnTo>
                  <a:lnTo>
                    <a:pt x="2560637" y="1633791"/>
                  </a:lnTo>
                  <a:lnTo>
                    <a:pt x="2560637" y="1630565"/>
                  </a:lnTo>
                  <a:close/>
                </a:path>
                <a:path w="15420340" h="1633854">
                  <a:moveTo>
                    <a:pt x="2586532" y="1630565"/>
                  </a:moveTo>
                  <a:lnTo>
                    <a:pt x="2573591" y="1630565"/>
                  </a:lnTo>
                  <a:lnTo>
                    <a:pt x="2573591" y="1633791"/>
                  </a:lnTo>
                  <a:lnTo>
                    <a:pt x="2586532" y="1633791"/>
                  </a:lnTo>
                  <a:lnTo>
                    <a:pt x="2586532" y="1630565"/>
                  </a:lnTo>
                  <a:close/>
                </a:path>
                <a:path w="15420340" h="1633854">
                  <a:moveTo>
                    <a:pt x="2612415" y="1630565"/>
                  </a:moveTo>
                  <a:lnTo>
                    <a:pt x="2599474" y="1630565"/>
                  </a:lnTo>
                  <a:lnTo>
                    <a:pt x="2599474" y="1633791"/>
                  </a:lnTo>
                  <a:lnTo>
                    <a:pt x="2612415" y="1633791"/>
                  </a:lnTo>
                  <a:lnTo>
                    <a:pt x="2612415" y="1630565"/>
                  </a:lnTo>
                  <a:close/>
                </a:path>
                <a:path w="15420340" h="1633854">
                  <a:moveTo>
                    <a:pt x="2638310" y="1630565"/>
                  </a:moveTo>
                  <a:lnTo>
                    <a:pt x="2625369" y="1630565"/>
                  </a:lnTo>
                  <a:lnTo>
                    <a:pt x="2625369" y="1633791"/>
                  </a:lnTo>
                  <a:lnTo>
                    <a:pt x="2638310" y="1633791"/>
                  </a:lnTo>
                  <a:lnTo>
                    <a:pt x="2638310" y="1630565"/>
                  </a:lnTo>
                  <a:close/>
                </a:path>
                <a:path w="15420340" h="1633854">
                  <a:moveTo>
                    <a:pt x="2664206" y="1630565"/>
                  </a:moveTo>
                  <a:lnTo>
                    <a:pt x="2651264" y="1630565"/>
                  </a:lnTo>
                  <a:lnTo>
                    <a:pt x="2651264" y="1633791"/>
                  </a:lnTo>
                  <a:lnTo>
                    <a:pt x="2664206" y="1633791"/>
                  </a:lnTo>
                  <a:lnTo>
                    <a:pt x="2664206" y="1630565"/>
                  </a:lnTo>
                  <a:close/>
                </a:path>
                <a:path w="15420340" h="1633854">
                  <a:moveTo>
                    <a:pt x="2690088" y="1630565"/>
                  </a:moveTo>
                  <a:lnTo>
                    <a:pt x="2677147" y="1630565"/>
                  </a:lnTo>
                  <a:lnTo>
                    <a:pt x="2677147" y="1633791"/>
                  </a:lnTo>
                  <a:lnTo>
                    <a:pt x="2690088" y="1633791"/>
                  </a:lnTo>
                  <a:lnTo>
                    <a:pt x="2690088" y="1630565"/>
                  </a:lnTo>
                  <a:close/>
                </a:path>
                <a:path w="15420340" h="1633854">
                  <a:moveTo>
                    <a:pt x="2715984" y="1630565"/>
                  </a:moveTo>
                  <a:lnTo>
                    <a:pt x="2703042" y="1630565"/>
                  </a:lnTo>
                  <a:lnTo>
                    <a:pt x="2703042" y="1633791"/>
                  </a:lnTo>
                  <a:lnTo>
                    <a:pt x="2715984" y="1633791"/>
                  </a:lnTo>
                  <a:lnTo>
                    <a:pt x="2715984" y="1630565"/>
                  </a:lnTo>
                  <a:close/>
                </a:path>
                <a:path w="15420340" h="1633854">
                  <a:moveTo>
                    <a:pt x="2741866" y="1630565"/>
                  </a:moveTo>
                  <a:lnTo>
                    <a:pt x="2728925" y="1630565"/>
                  </a:lnTo>
                  <a:lnTo>
                    <a:pt x="2728925" y="1633791"/>
                  </a:lnTo>
                  <a:lnTo>
                    <a:pt x="2741866" y="1633791"/>
                  </a:lnTo>
                  <a:lnTo>
                    <a:pt x="2741866" y="1630565"/>
                  </a:lnTo>
                  <a:close/>
                </a:path>
                <a:path w="15420340" h="1633854">
                  <a:moveTo>
                    <a:pt x="2767761" y="1630565"/>
                  </a:moveTo>
                  <a:lnTo>
                    <a:pt x="2754820" y="1630565"/>
                  </a:lnTo>
                  <a:lnTo>
                    <a:pt x="2754820" y="1633791"/>
                  </a:lnTo>
                  <a:lnTo>
                    <a:pt x="2767761" y="1633791"/>
                  </a:lnTo>
                  <a:lnTo>
                    <a:pt x="2767761" y="1630565"/>
                  </a:lnTo>
                  <a:close/>
                </a:path>
                <a:path w="15420340" h="1633854">
                  <a:moveTo>
                    <a:pt x="2793644" y="1630565"/>
                  </a:moveTo>
                  <a:lnTo>
                    <a:pt x="2780703" y="1630565"/>
                  </a:lnTo>
                  <a:lnTo>
                    <a:pt x="2780703" y="1633791"/>
                  </a:lnTo>
                  <a:lnTo>
                    <a:pt x="2793644" y="1633791"/>
                  </a:lnTo>
                  <a:lnTo>
                    <a:pt x="2793644" y="1630565"/>
                  </a:lnTo>
                  <a:close/>
                </a:path>
                <a:path w="15420340" h="1633854">
                  <a:moveTo>
                    <a:pt x="2819539" y="1630565"/>
                  </a:moveTo>
                  <a:lnTo>
                    <a:pt x="2806598" y="1630565"/>
                  </a:lnTo>
                  <a:lnTo>
                    <a:pt x="2806598" y="1633791"/>
                  </a:lnTo>
                  <a:lnTo>
                    <a:pt x="2819539" y="1633791"/>
                  </a:lnTo>
                  <a:lnTo>
                    <a:pt x="2819539" y="1630565"/>
                  </a:lnTo>
                  <a:close/>
                </a:path>
                <a:path w="15420340" h="1633854">
                  <a:moveTo>
                    <a:pt x="2845435" y="1630565"/>
                  </a:moveTo>
                  <a:lnTo>
                    <a:pt x="2832493" y="1630565"/>
                  </a:lnTo>
                  <a:lnTo>
                    <a:pt x="2832493" y="1633791"/>
                  </a:lnTo>
                  <a:lnTo>
                    <a:pt x="2845435" y="1633791"/>
                  </a:lnTo>
                  <a:lnTo>
                    <a:pt x="2845435" y="1630565"/>
                  </a:lnTo>
                  <a:close/>
                </a:path>
                <a:path w="15420340" h="1633854">
                  <a:moveTo>
                    <a:pt x="2871317" y="1630565"/>
                  </a:moveTo>
                  <a:lnTo>
                    <a:pt x="2858376" y="1630565"/>
                  </a:lnTo>
                  <a:lnTo>
                    <a:pt x="2858376" y="1633791"/>
                  </a:lnTo>
                  <a:lnTo>
                    <a:pt x="2871317" y="1633791"/>
                  </a:lnTo>
                  <a:lnTo>
                    <a:pt x="2871317" y="1630565"/>
                  </a:lnTo>
                  <a:close/>
                </a:path>
                <a:path w="15420340" h="1633854">
                  <a:moveTo>
                    <a:pt x="2897213" y="1630565"/>
                  </a:moveTo>
                  <a:lnTo>
                    <a:pt x="2884271" y="1630565"/>
                  </a:lnTo>
                  <a:lnTo>
                    <a:pt x="2884271" y="1633791"/>
                  </a:lnTo>
                  <a:lnTo>
                    <a:pt x="2897213" y="1633791"/>
                  </a:lnTo>
                  <a:lnTo>
                    <a:pt x="2897213" y="1630565"/>
                  </a:lnTo>
                  <a:close/>
                </a:path>
                <a:path w="15420340" h="1633854">
                  <a:moveTo>
                    <a:pt x="2923095" y="1630565"/>
                  </a:moveTo>
                  <a:lnTo>
                    <a:pt x="2910154" y="1630565"/>
                  </a:lnTo>
                  <a:lnTo>
                    <a:pt x="2910154" y="1633791"/>
                  </a:lnTo>
                  <a:lnTo>
                    <a:pt x="2923095" y="1633791"/>
                  </a:lnTo>
                  <a:lnTo>
                    <a:pt x="2923095" y="1630565"/>
                  </a:lnTo>
                  <a:close/>
                </a:path>
                <a:path w="15420340" h="1633854">
                  <a:moveTo>
                    <a:pt x="2948990" y="1630565"/>
                  </a:moveTo>
                  <a:lnTo>
                    <a:pt x="2936049" y="1630565"/>
                  </a:lnTo>
                  <a:lnTo>
                    <a:pt x="2936049" y="1633791"/>
                  </a:lnTo>
                  <a:lnTo>
                    <a:pt x="2948990" y="1633791"/>
                  </a:lnTo>
                  <a:lnTo>
                    <a:pt x="2948990" y="1630565"/>
                  </a:lnTo>
                  <a:close/>
                </a:path>
                <a:path w="15420340" h="1633854">
                  <a:moveTo>
                    <a:pt x="2974873" y="1630565"/>
                  </a:moveTo>
                  <a:lnTo>
                    <a:pt x="2961932" y="1630565"/>
                  </a:lnTo>
                  <a:lnTo>
                    <a:pt x="2961932" y="1633791"/>
                  </a:lnTo>
                  <a:lnTo>
                    <a:pt x="2974873" y="1633791"/>
                  </a:lnTo>
                  <a:lnTo>
                    <a:pt x="2974873" y="1630565"/>
                  </a:lnTo>
                  <a:close/>
                </a:path>
                <a:path w="15420340" h="1633854">
                  <a:moveTo>
                    <a:pt x="3000768" y="1630565"/>
                  </a:moveTo>
                  <a:lnTo>
                    <a:pt x="2987827" y="1630565"/>
                  </a:lnTo>
                  <a:lnTo>
                    <a:pt x="2987827" y="1633791"/>
                  </a:lnTo>
                  <a:lnTo>
                    <a:pt x="3000768" y="1633791"/>
                  </a:lnTo>
                  <a:lnTo>
                    <a:pt x="3000768" y="1630565"/>
                  </a:lnTo>
                  <a:close/>
                </a:path>
                <a:path w="15420340" h="1633854">
                  <a:moveTo>
                    <a:pt x="3026664" y="1630565"/>
                  </a:moveTo>
                  <a:lnTo>
                    <a:pt x="3013722" y="1630565"/>
                  </a:lnTo>
                  <a:lnTo>
                    <a:pt x="3013722" y="1633791"/>
                  </a:lnTo>
                  <a:lnTo>
                    <a:pt x="3026664" y="1633791"/>
                  </a:lnTo>
                  <a:lnTo>
                    <a:pt x="3026664" y="1630565"/>
                  </a:lnTo>
                  <a:close/>
                </a:path>
                <a:path w="15420340" h="1633854">
                  <a:moveTo>
                    <a:pt x="3052546" y="1630565"/>
                  </a:moveTo>
                  <a:lnTo>
                    <a:pt x="3039605" y="1630565"/>
                  </a:lnTo>
                  <a:lnTo>
                    <a:pt x="3039605" y="1633791"/>
                  </a:lnTo>
                  <a:lnTo>
                    <a:pt x="3052546" y="1633791"/>
                  </a:lnTo>
                  <a:lnTo>
                    <a:pt x="3052546" y="1630565"/>
                  </a:lnTo>
                  <a:close/>
                </a:path>
                <a:path w="15420340" h="1633854">
                  <a:moveTo>
                    <a:pt x="3078442" y="1630565"/>
                  </a:moveTo>
                  <a:lnTo>
                    <a:pt x="3065500" y="1630565"/>
                  </a:lnTo>
                  <a:lnTo>
                    <a:pt x="3065500" y="1633791"/>
                  </a:lnTo>
                  <a:lnTo>
                    <a:pt x="3078442" y="1633791"/>
                  </a:lnTo>
                  <a:lnTo>
                    <a:pt x="3078442" y="1630565"/>
                  </a:lnTo>
                  <a:close/>
                </a:path>
                <a:path w="15420340" h="1633854">
                  <a:moveTo>
                    <a:pt x="3104324" y="1630565"/>
                  </a:moveTo>
                  <a:lnTo>
                    <a:pt x="3091383" y="1630565"/>
                  </a:lnTo>
                  <a:lnTo>
                    <a:pt x="3091383" y="1633791"/>
                  </a:lnTo>
                  <a:lnTo>
                    <a:pt x="3104324" y="1633791"/>
                  </a:lnTo>
                  <a:lnTo>
                    <a:pt x="3104324" y="1630565"/>
                  </a:lnTo>
                  <a:close/>
                </a:path>
                <a:path w="15420340" h="1633854">
                  <a:moveTo>
                    <a:pt x="3130219" y="1630565"/>
                  </a:moveTo>
                  <a:lnTo>
                    <a:pt x="3117278" y="1630565"/>
                  </a:lnTo>
                  <a:lnTo>
                    <a:pt x="3117278" y="1633791"/>
                  </a:lnTo>
                  <a:lnTo>
                    <a:pt x="3130219" y="1633791"/>
                  </a:lnTo>
                  <a:lnTo>
                    <a:pt x="3130219" y="1630565"/>
                  </a:lnTo>
                  <a:close/>
                </a:path>
                <a:path w="15420340" h="1633854">
                  <a:moveTo>
                    <a:pt x="3156115" y="1630565"/>
                  </a:moveTo>
                  <a:lnTo>
                    <a:pt x="3143173" y="1630565"/>
                  </a:lnTo>
                  <a:lnTo>
                    <a:pt x="3143173" y="1633791"/>
                  </a:lnTo>
                  <a:lnTo>
                    <a:pt x="3156115" y="1633791"/>
                  </a:lnTo>
                  <a:lnTo>
                    <a:pt x="3156115" y="1630565"/>
                  </a:lnTo>
                  <a:close/>
                </a:path>
                <a:path w="15420340" h="1633854">
                  <a:moveTo>
                    <a:pt x="3181997" y="1630565"/>
                  </a:moveTo>
                  <a:lnTo>
                    <a:pt x="3169056" y="1630565"/>
                  </a:lnTo>
                  <a:lnTo>
                    <a:pt x="3169056" y="1633791"/>
                  </a:lnTo>
                  <a:lnTo>
                    <a:pt x="3181997" y="1633791"/>
                  </a:lnTo>
                  <a:lnTo>
                    <a:pt x="3181997" y="1630565"/>
                  </a:lnTo>
                  <a:close/>
                </a:path>
                <a:path w="15420340" h="1633854">
                  <a:moveTo>
                    <a:pt x="3207893" y="1630565"/>
                  </a:moveTo>
                  <a:lnTo>
                    <a:pt x="3194951" y="1630565"/>
                  </a:lnTo>
                  <a:lnTo>
                    <a:pt x="3194951" y="1633791"/>
                  </a:lnTo>
                  <a:lnTo>
                    <a:pt x="3207893" y="1633791"/>
                  </a:lnTo>
                  <a:lnTo>
                    <a:pt x="3207893" y="1630565"/>
                  </a:lnTo>
                  <a:close/>
                </a:path>
                <a:path w="15420340" h="1633854">
                  <a:moveTo>
                    <a:pt x="3233775" y="1630565"/>
                  </a:moveTo>
                  <a:lnTo>
                    <a:pt x="3220834" y="1630565"/>
                  </a:lnTo>
                  <a:lnTo>
                    <a:pt x="3220834" y="1633791"/>
                  </a:lnTo>
                  <a:lnTo>
                    <a:pt x="3233775" y="1633791"/>
                  </a:lnTo>
                  <a:lnTo>
                    <a:pt x="3233775" y="1630565"/>
                  </a:lnTo>
                  <a:close/>
                </a:path>
                <a:path w="15420340" h="1633854">
                  <a:moveTo>
                    <a:pt x="3259671" y="1630565"/>
                  </a:moveTo>
                  <a:lnTo>
                    <a:pt x="3246729" y="1630565"/>
                  </a:lnTo>
                  <a:lnTo>
                    <a:pt x="3246729" y="1633791"/>
                  </a:lnTo>
                  <a:lnTo>
                    <a:pt x="3259671" y="1633791"/>
                  </a:lnTo>
                  <a:lnTo>
                    <a:pt x="3259671" y="1630565"/>
                  </a:lnTo>
                  <a:close/>
                </a:path>
                <a:path w="15420340" h="1633854">
                  <a:moveTo>
                    <a:pt x="3285553" y="1630565"/>
                  </a:moveTo>
                  <a:lnTo>
                    <a:pt x="3272612" y="1630565"/>
                  </a:lnTo>
                  <a:lnTo>
                    <a:pt x="3272612" y="1633791"/>
                  </a:lnTo>
                  <a:lnTo>
                    <a:pt x="3285553" y="1633791"/>
                  </a:lnTo>
                  <a:lnTo>
                    <a:pt x="3285553" y="1630565"/>
                  </a:lnTo>
                  <a:close/>
                </a:path>
                <a:path w="15420340" h="1633854">
                  <a:moveTo>
                    <a:pt x="3311448" y="1630565"/>
                  </a:moveTo>
                  <a:lnTo>
                    <a:pt x="3298507" y="1630565"/>
                  </a:lnTo>
                  <a:lnTo>
                    <a:pt x="3298507" y="1633791"/>
                  </a:lnTo>
                  <a:lnTo>
                    <a:pt x="3311448" y="1633791"/>
                  </a:lnTo>
                  <a:lnTo>
                    <a:pt x="3311448" y="1630565"/>
                  </a:lnTo>
                  <a:close/>
                </a:path>
                <a:path w="15420340" h="1633854">
                  <a:moveTo>
                    <a:pt x="3337344" y="1630565"/>
                  </a:moveTo>
                  <a:lnTo>
                    <a:pt x="3324402" y="1630565"/>
                  </a:lnTo>
                  <a:lnTo>
                    <a:pt x="3324402" y="1633791"/>
                  </a:lnTo>
                  <a:lnTo>
                    <a:pt x="3337344" y="1633791"/>
                  </a:lnTo>
                  <a:lnTo>
                    <a:pt x="3337344" y="1630565"/>
                  </a:lnTo>
                  <a:close/>
                </a:path>
                <a:path w="15420340" h="1633854">
                  <a:moveTo>
                    <a:pt x="3363226" y="1630565"/>
                  </a:moveTo>
                  <a:lnTo>
                    <a:pt x="3350285" y="1630565"/>
                  </a:lnTo>
                  <a:lnTo>
                    <a:pt x="3350285" y="1633791"/>
                  </a:lnTo>
                  <a:lnTo>
                    <a:pt x="3363226" y="1633791"/>
                  </a:lnTo>
                  <a:lnTo>
                    <a:pt x="3363226" y="1630565"/>
                  </a:lnTo>
                  <a:close/>
                </a:path>
                <a:path w="15420340" h="1633854">
                  <a:moveTo>
                    <a:pt x="3389122" y="1630565"/>
                  </a:moveTo>
                  <a:lnTo>
                    <a:pt x="3376180" y="1630565"/>
                  </a:lnTo>
                  <a:lnTo>
                    <a:pt x="3376180" y="1633791"/>
                  </a:lnTo>
                  <a:lnTo>
                    <a:pt x="3389122" y="1633791"/>
                  </a:lnTo>
                  <a:lnTo>
                    <a:pt x="3389122" y="1630565"/>
                  </a:lnTo>
                  <a:close/>
                </a:path>
                <a:path w="15420340" h="1633854">
                  <a:moveTo>
                    <a:pt x="3415017" y="1630565"/>
                  </a:moveTo>
                  <a:lnTo>
                    <a:pt x="3402063" y="1630565"/>
                  </a:lnTo>
                  <a:lnTo>
                    <a:pt x="3402063" y="1633791"/>
                  </a:lnTo>
                  <a:lnTo>
                    <a:pt x="3415017" y="1633791"/>
                  </a:lnTo>
                  <a:lnTo>
                    <a:pt x="3415017" y="1630565"/>
                  </a:lnTo>
                  <a:close/>
                </a:path>
                <a:path w="15420340" h="1633854">
                  <a:moveTo>
                    <a:pt x="3440900" y="1630565"/>
                  </a:moveTo>
                  <a:lnTo>
                    <a:pt x="3427958" y="1630565"/>
                  </a:lnTo>
                  <a:lnTo>
                    <a:pt x="3427958" y="1633791"/>
                  </a:lnTo>
                  <a:lnTo>
                    <a:pt x="3440900" y="1633791"/>
                  </a:lnTo>
                  <a:lnTo>
                    <a:pt x="3440900" y="1630565"/>
                  </a:lnTo>
                  <a:close/>
                </a:path>
                <a:path w="15420340" h="1633854">
                  <a:moveTo>
                    <a:pt x="3466782" y="1630565"/>
                  </a:moveTo>
                  <a:lnTo>
                    <a:pt x="3453841" y="1630565"/>
                  </a:lnTo>
                  <a:lnTo>
                    <a:pt x="3453841" y="1633791"/>
                  </a:lnTo>
                  <a:lnTo>
                    <a:pt x="3466782" y="1633791"/>
                  </a:lnTo>
                  <a:lnTo>
                    <a:pt x="3466782" y="1630565"/>
                  </a:lnTo>
                  <a:close/>
                </a:path>
                <a:path w="15420340" h="1633854">
                  <a:moveTo>
                    <a:pt x="3492677" y="1630565"/>
                  </a:moveTo>
                  <a:lnTo>
                    <a:pt x="3479736" y="1630565"/>
                  </a:lnTo>
                  <a:lnTo>
                    <a:pt x="3479736" y="1633791"/>
                  </a:lnTo>
                  <a:lnTo>
                    <a:pt x="3492677" y="1633791"/>
                  </a:lnTo>
                  <a:lnTo>
                    <a:pt x="3492677" y="1630565"/>
                  </a:lnTo>
                  <a:close/>
                </a:path>
                <a:path w="15420340" h="1633854">
                  <a:moveTo>
                    <a:pt x="3518560" y="1630565"/>
                  </a:moveTo>
                  <a:lnTo>
                    <a:pt x="3505619" y="1630565"/>
                  </a:lnTo>
                  <a:lnTo>
                    <a:pt x="3505619" y="1633791"/>
                  </a:lnTo>
                  <a:lnTo>
                    <a:pt x="3518560" y="1633791"/>
                  </a:lnTo>
                  <a:lnTo>
                    <a:pt x="3518560" y="1630565"/>
                  </a:lnTo>
                  <a:close/>
                </a:path>
                <a:path w="15420340" h="1633854">
                  <a:moveTo>
                    <a:pt x="3544455" y="1630565"/>
                  </a:moveTo>
                  <a:lnTo>
                    <a:pt x="3531514" y="1630565"/>
                  </a:lnTo>
                  <a:lnTo>
                    <a:pt x="3531514" y="1633791"/>
                  </a:lnTo>
                  <a:lnTo>
                    <a:pt x="3544455" y="1633791"/>
                  </a:lnTo>
                  <a:lnTo>
                    <a:pt x="3544455" y="1630565"/>
                  </a:lnTo>
                  <a:close/>
                </a:path>
                <a:path w="15420340" h="1633854">
                  <a:moveTo>
                    <a:pt x="3570351" y="1630565"/>
                  </a:moveTo>
                  <a:lnTo>
                    <a:pt x="3557409" y="1630565"/>
                  </a:lnTo>
                  <a:lnTo>
                    <a:pt x="3557409" y="1633791"/>
                  </a:lnTo>
                  <a:lnTo>
                    <a:pt x="3570351" y="1633791"/>
                  </a:lnTo>
                  <a:lnTo>
                    <a:pt x="3570351" y="1630565"/>
                  </a:lnTo>
                  <a:close/>
                </a:path>
                <a:path w="15420340" h="1633854">
                  <a:moveTo>
                    <a:pt x="3596246" y="1630565"/>
                  </a:moveTo>
                  <a:lnTo>
                    <a:pt x="3583292" y="1630565"/>
                  </a:lnTo>
                  <a:lnTo>
                    <a:pt x="3583292" y="1633791"/>
                  </a:lnTo>
                  <a:lnTo>
                    <a:pt x="3596246" y="1633791"/>
                  </a:lnTo>
                  <a:lnTo>
                    <a:pt x="3596246" y="1630565"/>
                  </a:lnTo>
                  <a:close/>
                </a:path>
                <a:path w="15420340" h="1633854">
                  <a:moveTo>
                    <a:pt x="3622129" y="1630565"/>
                  </a:moveTo>
                  <a:lnTo>
                    <a:pt x="3609187" y="1630565"/>
                  </a:lnTo>
                  <a:lnTo>
                    <a:pt x="3609187" y="1633791"/>
                  </a:lnTo>
                  <a:lnTo>
                    <a:pt x="3622129" y="1633791"/>
                  </a:lnTo>
                  <a:lnTo>
                    <a:pt x="3622129" y="1630565"/>
                  </a:lnTo>
                  <a:close/>
                </a:path>
                <a:path w="15420340" h="1633854">
                  <a:moveTo>
                    <a:pt x="3648011" y="1630565"/>
                  </a:moveTo>
                  <a:lnTo>
                    <a:pt x="3635070" y="1630565"/>
                  </a:lnTo>
                  <a:lnTo>
                    <a:pt x="3635070" y="1633791"/>
                  </a:lnTo>
                  <a:lnTo>
                    <a:pt x="3648011" y="1633791"/>
                  </a:lnTo>
                  <a:lnTo>
                    <a:pt x="3648011" y="1630565"/>
                  </a:lnTo>
                  <a:close/>
                </a:path>
                <a:path w="15420340" h="1633854">
                  <a:moveTo>
                    <a:pt x="3673906" y="1630565"/>
                  </a:moveTo>
                  <a:lnTo>
                    <a:pt x="3660965" y="1630565"/>
                  </a:lnTo>
                  <a:lnTo>
                    <a:pt x="3660965" y="1633791"/>
                  </a:lnTo>
                  <a:lnTo>
                    <a:pt x="3673906" y="1633791"/>
                  </a:lnTo>
                  <a:lnTo>
                    <a:pt x="3673906" y="1630565"/>
                  </a:lnTo>
                  <a:close/>
                </a:path>
                <a:path w="15420340" h="1633854">
                  <a:moveTo>
                    <a:pt x="3699789" y="1630565"/>
                  </a:moveTo>
                  <a:lnTo>
                    <a:pt x="3686848" y="1630565"/>
                  </a:lnTo>
                  <a:lnTo>
                    <a:pt x="3686848" y="1633791"/>
                  </a:lnTo>
                  <a:lnTo>
                    <a:pt x="3699789" y="1633791"/>
                  </a:lnTo>
                  <a:lnTo>
                    <a:pt x="3699789" y="1630565"/>
                  </a:lnTo>
                  <a:close/>
                </a:path>
                <a:path w="15420340" h="1633854">
                  <a:moveTo>
                    <a:pt x="3725684" y="1630565"/>
                  </a:moveTo>
                  <a:lnTo>
                    <a:pt x="3712743" y="1630565"/>
                  </a:lnTo>
                  <a:lnTo>
                    <a:pt x="3712743" y="1633791"/>
                  </a:lnTo>
                  <a:lnTo>
                    <a:pt x="3725684" y="1633791"/>
                  </a:lnTo>
                  <a:lnTo>
                    <a:pt x="3725684" y="1630565"/>
                  </a:lnTo>
                  <a:close/>
                </a:path>
                <a:path w="15420340" h="1633854">
                  <a:moveTo>
                    <a:pt x="3751580" y="1630565"/>
                  </a:moveTo>
                  <a:lnTo>
                    <a:pt x="3738638" y="1630565"/>
                  </a:lnTo>
                  <a:lnTo>
                    <a:pt x="3738638" y="1633791"/>
                  </a:lnTo>
                  <a:lnTo>
                    <a:pt x="3751580" y="1633791"/>
                  </a:lnTo>
                  <a:lnTo>
                    <a:pt x="3751580" y="1630565"/>
                  </a:lnTo>
                  <a:close/>
                </a:path>
                <a:path w="15420340" h="1633854">
                  <a:moveTo>
                    <a:pt x="3777475" y="1630565"/>
                  </a:moveTo>
                  <a:lnTo>
                    <a:pt x="3764521" y="1630565"/>
                  </a:lnTo>
                  <a:lnTo>
                    <a:pt x="3764521" y="1633791"/>
                  </a:lnTo>
                  <a:lnTo>
                    <a:pt x="3777475" y="1633791"/>
                  </a:lnTo>
                  <a:lnTo>
                    <a:pt x="3777475" y="1630565"/>
                  </a:lnTo>
                  <a:close/>
                </a:path>
                <a:path w="15420340" h="1633854">
                  <a:moveTo>
                    <a:pt x="3803358" y="1630565"/>
                  </a:moveTo>
                  <a:lnTo>
                    <a:pt x="3790416" y="1630565"/>
                  </a:lnTo>
                  <a:lnTo>
                    <a:pt x="3790416" y="1633791"/>
                  </a:lnTo>
                  <a:lnTo>
                    <a:pt x="3803358" y="1633791"/>
                  </a:lnTo>
                  <a:lnTo>
                    <a:pt x="3803358" y="1630565"/>
                  </a:lnTo>
                  <a:close/>
                </a:path>
                <a:path w="15420340" h="1633854">
                  <a:moveTo>
                    <a:pt x="3829253" y="1630565"/>
                  </a:moveTo>
                  <a:lnTo>
                    <a:pt x="3816299" y="1630565"/>
                  </a:lnTo>
                  <a:lnTo>
                    <a:pt x="3816299" y="1633791"/>
                  </a:lnTo>
                  <a:lnTo>
                    <a:pt x="3829253" y="1633791"/>
                  </a:lnTo>
                  <a:lnTo>
                    <a:pt x="3829253" y="1630565"/>
                  </a:lnTo>
                  <a:close/>
                </a:path>
                <a:path w="15420340" h="1633854">
                  <a:moveTo>
                    <a:pt x="3855135" y="1630565"/>
                  </a:moveTo>
                  <a:lnTo>
                    <a:pt x="3842194" y="1630565"/>
                  </a:lnTo>
                  <a:lnTo>
                    <a:pt x="3842194" y="1633791"/>
                  </a:lnTo>
                  <a:lnTo>
                    <a:pt x="3855135" y="1633791"/>
                  </a:lnTo>
                  <a:lnTo>
                    <a:pt x="3855135" y="1630565"/>
                  </a:lnTo>
                  <a:close/>
                </a:path>
                <a:path w="15420340" h="1633854">
                  <a:moveTo>
                    <a:pt x="3881018" y="1630565"/>
                  </a:moveTo>
                  <a:lnTo>
                    <a:pt x="3868077" y="1630565"/>
                  </a:lnTo>
                  <a:lnTo>
                    <a:pt x="3868077" y="1633791"/>
                  </a:lnTo>
                  <a:lnTo>
                    <a:pt x="3881018" y="1633791"/>
                  </a:lnTo>
                  <a:lnTo>
                    <a:pt x="3881018" y="1630565"/>
                  </a:lnTo>
                  <a:close/>
                </a:path>
                <a:path w="15420340" h="1633854">
                  <a:moveTo>
                    <a:pt x="3906913" y="1630565"/>
                  </a:moveTo>
                  <a:lnTo>
                    <a:pt x="3893972" y="1630565"/>
                  </a:lnTo>
                  <a:lnTo>
                    <a:pt x="3893972" y="1633791"/>
                  </a:lnTo>
                  <a:lnTo>
                    <a:pt x="3906913" y="1633791"/>
                  </a:lnTo>
                  <a:lnTo>
                    <a:pt x="3906913" y="1630565"/>
                  </a:lnTo>
                  <a:close/>
                </a:path>
                <a:path w="15420340" h="1633854">
                  <a:moveTo>
                    <a:pt x="3932809" y="1630565"/>
                  </a:moveTo>
                  <a:lnTo>
                    <a:pt x="3919867" y="1630565"/>
                  </a:lnTo>
                  <a:lnTo>
                    <a:pt x="3919867" y="1633791"/>
                  </a:lnTo>
                  <a:lnTo>
                    <a:pt x="3932809" y="1633791"/>
                  </a:lnTo>
                  <a:lnTo>
                    <a:pt x="3932809" y="1630565"/>
                  </a:lnTo>
                  <a:close/>
                </a:path>
                <a:path w="15420340" h="1633854">
                  <a:moveTo>
                    <a:pt x="3958704" y="1630565"/>
                  </a:moveTo>
                  <a:lnTo>
                    <a:pt x="3945750" y="1630565"/>
                  </a:lnTo>
                  <a:lnTo>
                    <a:pt x="3945750" y="1633791"/>
                  </a:lnTo>
                  <a:lnTo>
                    <a:pt x="3958704" y="1633791"/>
                  </a:lnTo>
                  <a:lnTo>
                    <a:pt x="3958704" y="1630565"/>
                  </a:lnTo>
                  <a:close/>
                </a:path>
                <a:path w="15420340" h="1633854">
                  <a:moveTo>
                    <a:pt x="3984587" y="1630565"/>
                  </a:moveTo>
                  <a:lnTo>
                    <a:pt x="3971645" y="1630565"/>
                  </a:lnTo>
                  <a:lnTo>
                    <a:pt x="3971645" y="1633791"/>
                  </a:lnTo>
                  <a:lnTo>
                    <a:pt x="3984587" y="1633791"/>
                  </a:lnTo>
                  <a:lnTo>
                    <a:pt x="3984587" y="1630565"/>
                  </a:lnTo>
                  <a:close/>
                </a:path>
                <a:path w="15420340" h="1633854">
                  <a:moveTo>
                    <a:pt x="4010482" y="1630565"/>
                  </a:moveTo>
                  <a:lnTo>
                    <a:pt x="3997528" y="1630565"/>
                  </a:lnTo>
                  <a:lnTo>
                    <a:pt x="3997528" y="1633791"/>
                  </a:lnTo>
                  <a:lnTo>
                    <a:pt x="4010482" y="1633791"/>
                  </a:lnTo>
                  <a:lnTo>
                    <a:pt x="4010482" y="1630565"/>
                  </a:lnTo>
                  <a:close/>
                </a:path>
                <a:path w="15420340" h="1633854">
                  <a:moveTo>
                    <a:pt x="4036364" y="1630565"/>
                  </a:moveTo>
                  <a:lnTo>
                    <a:pt x="4023423" y="1630565"/>
                  </a:lnTo>
                  <a:lnTo>
                    <a:pt x="4023423" y="1633791"/>
                  </a:lnTo>
                  <a:lnTo>
                    <a:pt x="4036364" y="1633791"/>
                  </a:lnTo>
                  <a:lnTo>
                    <a:pt x="4036364" y="1630565"/>
                  </a:lnTo>
                  <a:close/>
                </a:path>
                <a:path w="15420340" h="1633854">
                  <a:moveTo>
                    <a:pt x="4062260" y="1630565"/>
                  </a:moveTo>
                  <a:lnTo>
                    <a:pt x="4049318" y="1630565"/>
                  </a:lnTo>
                  <a:lnTo>
                    <a:pt x="4049318" y="1633791"/>
                  </a:lnTo>
                  <a:lnTo>
                    <a:pt x="4062260" y="1633791"/>
                  </a:lnTo>
                  <a:lnTo>
                    <a:pt x="4062260" y="1630565"/>
                  </a:lnTo>
                  <a:close/>
                </a:path>
                <a:path w="15420340" h="1633854">
                  <a:moveTo>
                    <a:pt x="4088155" y="1630565"/>
                  </a:moveTo>
                  <a:lnTo>
                    <a:pt x="4075214" y="1630565"/>
                  </a:lnTo>
                  <a:lnTo>
                    <a:pt x="4075214" y="1633791"/>
                  </a:lnTo>
                  <a:lnTo>
                    <a:pt x="4088155" y="1633791"/>
                  </a:lnTo>
                  <a:lnTo>
                    <a:pt x="4088155" y="1630565"/>
                  </a:lnTo>
                  <a:close/>
                </a:path>
                <a:path w="15420340" h="1633854">
                  <a:moveTo>
                    <a:pt x="4114038" y="1630565"/>
                  </a:moveTo>
                  <a:lnTo>
                    <a:pt x="4101096" y="1630565"/>
                  </a:lnTo>
                  <a:lnTo>
                    <a:pt x="4101096" y="1633791"/>
                  </a:lnTo>
                  <a:lnTo>
                    <a:pt x="4114038" y="1633791"/>
                  </a:lnTo>
                  <a:lnTo>
                    <a:pt x="4114038" y="1630565"/>
                  </a:lnTo>
                  <a:close/>
                </a:path>
                <a:path w="15420340" h="1633854">
                  <a:moveTo>
                    <a:pt x="4139933" y="1630565"/>
                  </a:moveTo>
                  <a:lnTo>
                    <a:pt x="4126979" y="1630565"/>
                  </a:lnTo>
                  <a:lnTo>
                    <a:pt x="4126979" y="1633791"/>
                  </a:lnTo>
                  <a:lnTo>
                    <a:pt x="4139933" y="1633791"/>
                  </a:lnTo>
                  <a:lnTo>
                    <a:pt x="4139933" y="1630565"/>
                  </a:lnTo>
                  <a:close/>
                </a:path>
                <a:path w="15420340" h="1633854">
                  <a:moveTo>
                    <a:pt x="4165816" y="1630565"/>
                  </a:moveTo>
                  <a:lnTo>
                    <a:pt x="4152874" y="1630565"/>
                  </a:lnTo>
                  <a:lnTo>
                    <a:pt x="4152874" y="1633791"/>
                  </a:lnTo>
                  <a:lnTo>
                    <a:pt x="4165816" y="1633791"/>
                  </a:lnTo>
                  <a:lnTo>
                    <a:pt x="4165816" y="1630565"/>
                  </a:lnTo>
                  <a:close/>
                </a:path>
                <a:path w="15420340" h="1633854">
                  <a:moveTo>
                    <a:pt x="4191711" y="1630565"/>
                  </a:moveTo>
                  <a:lnTo>
                    <a:pt x="4178757" y="1630565"/>
                  </a:lnTo>
                  <a:lnTo>
                    <a:pt x="4178757" y="1633791"/>
                  </a:lnTo>
                  <a:lnTo>
                    <a:pt x="4191711" y="1633791"/>
                  </a:lnTo>
                  <a:lnTo>
                    <a:pt x="4191711" y="1630565"/>
                  </a:lnTo>
                  <a:close/>
                </a:path>
                <a:path w="15420340" h="1633854">
                  <a:moveTo>
                    <a:pt x="4217594" y="1630565"/>
                  </a:moveTo>
                  <a:lnTo>
                    <a:pt x="4204652" y="1630565"/>
                  </a:lnTo>
                  <a:lnTo>
                    <a:pt x="4204652" y="1633791"/>
                  </a:lnTo>
                  <a:lnTo>
                    <a:pt x="4217594" y="1633791"/>
                  </a:lnTo>
                  <a:lnTo>
                    <a:pt x="4217594" y="1630565"/>
                  </a:lnTo>
                  <a:close/>
                </a:path>
                <a:path w="15420340" h="1633854">
                  <a:moveTo>
                    <a:pt x="4243489" y="1630565"/>
                  </a:moveTo>
                  <a:lnTo>
                    <a:pt x="4230548" y="1630565"/>
                  </a:lnTo>
                  <a:lnTo>
                    <a:pt x="4230548" y="1633791"/>
                  </a:lnTo>
                  <a:lnTo>
                    <a:pt x="4243489" y="1633791"/>
                  </a:lnTo>
                  <a:lnTo>
                    <a:pt x="4243489" y="1630565"/>
                  </a:lnTo>
                  <a:close/>
                </a:path>
                <a:path w="15420340" h="1633854">
                  <a:moveTo>
                    <a:pt x="4269384" y="1630565"/>
                  </a:moveTo>
                  <a:lnTo>
                    <a:pt x="4256443" y="1630565"/>
                  </a:lnTo>
                  <a:lnTo>
                    <a:pt x="4256443" y="1633791"/>
                  </a:lnTo>
                  <a:lnTo>
                    <a:pt x="4269384" y="1633791"/>
                  </a:lnTo>
                  <a:lnTo>
                    <a:pt x="4269384" y="1630565"/>
                  </a:lnTo>
                  <a:close/>
                </a:path>
                <a:path w="15420340" h="1633854">
                  <a:moveTo>
                    <a:pt x="4295267" y="1630565"/>
                  </a:moveTo>
                  <a:lnTo>
                    <a:pt x="4282325" y="1630565"/>
                  </a:lnTo>
                  <a:lnTo>
                    <a:pt x="4282325" y="1633791"/>
                  </a:lnTo>
                  <a:lnTo>
                    <a:pt x="4295267" y="1633791"/>
                  </a:lnTo>
                  <a:lnTo>
                    <a:pt x="4295267" y="1630565"/>
                  </a:lnTo>
                  <a:close/>
                </a:path>
                <a:path w="15420340" h="1633854">
                  <a:moveTo>
                    <a:pt x="4321162" y="1630565"/>
                  </a:moveTo>
                  <a:lnTo>
                    <a:pt x="4308208" y="1630565"/>
                  </a:lnTo>
                  <a:lnTo>
                    <a:pt x="4308208" y="1633791"/>
                  </a:lnTo>
                  <a:lnTo>
                    <a:pt x="4321162" y="1633791"/>
                  </a:lnTo>
                  <a:lnTo>
                    <a:pt x="4321162" y="1630565"/>
                  </a:lnTo>
                  <a:close/>
                </a:path>
                <a:path w="15420340" h="1633854">
                  <a:moveTo>
                    <a:pt x="4347045" y="1630565"/>
                  </a:moveTo>
                  <a:lnTo>
                    <a:pt x="4334103" y="1630565"/>
                  </a:lnTo>
                  <a:lnTo>
                    <a:pt x="4334103" y="1633791"/>
                  </a:lnTo>
                  <a:lnTo>
                    <a:pt x="4347045" y="1633791"/>
                  </a:lnTo>
                  <a:lnTo>
                    <a:pt x="4347045" y="1630565"/>
                  </a:lnTo>
                  <a:close/>
                </a:path>
                <a:path w="15420340" h="1633854">
                  <a:moveTo>
                    <a:pt x="4372940" y="1630565"/>
                  </a:moveTo>
                  <a:lnTo>
                    <a:pt x="4359986" y="1630565"/>
                  </a:lnTo>
                  <a:lnTo>
                    <a:pt x="4359986" y="1633791"/>
                  </a:lnTo>
                  <a:lnTo>
                    <a:pt x="4372940" y="1633791"/>
                  </a:lnTo>
                  <a:lnTo>
                    <a:pt x="4372940" y="1630565"/>
                  </a:lnTo>
                  <a:close/>
                </a:path>
                <a:path w="15420340" h="1633854">
                  <a:moveTo>
                    <a:pt x="4398823" y="1630565"/>
                  </a:moveTo>
                  <a:lnTo>
                    <a:pt x="4385881" y="1630565"/>
                  </a:lnTo>
                  <a:lnTo>
                    <a:pt x="4385881" y="1633791"/>
                  </a:lnTo>
                  <a:lnTo>
                    <a:pt x="4398823" y="1633791"/>
                  </a:lnTo>
                  <a:lnTo>
                    <a:pt x="4398823" y="1630565"/>
                  </a:lnTo>
                  <a:close/>
                </a:path>
                <a:path w="15420340" h="1633854">
                  <a:moveTo>
                    <a:pt x="4424718" y="1630565"/>
                  </a:moveTo>
                  <a:lnTo>
                    <a:pt x="4411777" y="1630565"/>
                  </a:lnTo>
                  <a:lnTo>
                    <a:pt x="4411777" y="1633791"/>
                  </a:lnTo>
                  <a:lnTo>
                    <a:pt x="4424718" y="1633791"/>
                  </a:lnTo>
                  <a:lnTo>
                    <a:pt x="4424718" y="1630565"/>
                  </a:lnTo>
                  <a:close/>
                </a:path>
                <a:path w="15420340" h="1633854">
                  <a:moveTo>
                    <a:pt x="4450613" y="1630565"/>
                  </a:moveTo>
                  <a:lnTo>
                    <a:pt x="4437672" y="1630565"/>
                  </a:lnTo>
                  <a:lnTo>
                    <a:pt x="4437672" y="1633791"/>
                  </a:lnTo>
                  <a:lnTo>
                    <a:pt x="4450613" y="1633791"/>
                  </a:lnTo>
                  <a:lnTo>
                    <a:pt x="4450613" y="1630565"/>
                  </a:lnTo>
                  <a:close/>
                </a:path>
                <a:path w="15420340" h="1633854">
                  <a:moveTo>
                    <a:pt x="4476496" y="1630565"/>
                  </a:moveTo>
                  <a:lnTo>
                    <a:pt x="4463554" y="1630565"/>
                  </a:lnTo>
                  <a:lnTo>
                    <a:pt x="4463554" y="1633791"/>
                  </a:lnTo>
                  <a:lnTo>
                    <a:pt x="4476496" y="1633791"/>
                  </a:lnTo>
                  <a:lnTo>
                    <a:pt x="4476496" y="1630565"/>
                  </a:lnTo>
                  <a:close/>
                </a:path>
                <a:path w="15420340" h="1633854">
                  <a:moveTo>
                    <a:pt x="4502391" y="1630565"/>
                  </a:moveTo>
                  <a:lnTo>
                    <a:pt x="4489450" y="1630565"/>
                  </a:lnTo>
                  <a:lnTo>
                    <a:pt x="4489450" y="1633791"/>
                  </a:lnTo>
                  <a:lnTo>
                    <a:pt x="4502391" y="1633791"/>
                  </a:lnTo>
                  <a:lnTo>
                    <a:pt x="4502391" y="1630565"/>
                  </a:lnTo>
                  <a:close/>
                </a:path>
                <a:path w="15420340" h="1633854">
                  <a:moveTo>
                    <a:pt x="4528274" y="1630565"/>
                  </a:moveTo>
                  <a:lnTo>
                    <a:pt x="4515332" y="1630565"/>
                  </a:lnTo>
                  <a:lnTo>
                    <a:pt x="4515332" y="1633791"/>
                  </a:lnTo>
                  <a:lnTo>
                    <a:pt x="4528274" y="1633791"/>
                  </a:lnTo>
                  <a:lnTo>
                    <a:pt x="4528274" y="1630565"/>
                  </a:lnTo>
                  <a:close/>
                </a:path>
                <a:path w="15420340" h="1633854">
                  <a:moveTo>
                    <a:pt x="4554169" y="1630565"/>
                  </a:moveTo>
                  <a:lnTo>
                    <a:pt x="4541215" y="1630565"/>
                  </a:lnTo>
                  <a:lnTo>
                    <a:pt x="4541215" y="1633791"/>
                  </a:lnTo>
                  <a:lnTo>
                    <a:pt x="4554169" y="1633791"/>
                  </a:lnTo>
                  <a:lnTo>
                    <a:pt x="4554169" y="1630565"/>
                  </a:lnTo>
                  <a:close/>
                </a:path>
                <a:path w="15420340" h="1633854">
                  <a:moveTo>
                    <a:pt x="4580052" y="1630565"/>
                  </a:moveTo>
                  <a:lnTo>
                    <a:pt x="4567110" y="1630565"/>
                  </a:lnTo>
                  <a:lnTo>
                    <a:pt x="4567110" y="1633791"/>
                  </a:lnTo>
                  <a:lnTo>
                    <a:pt x="4580052" y="1633791"/>
                  </a:lnTo>
                  <a:lnTo>
                    <a:pt x="4580052" y="1630565"/>
                  </a:lnTo>
                  <a:close/>
                </a:path>
                <a:path w="15420340" h="1633854">
                  <a:moveTo>
                    <a:pt x="4605947" y="1630565"/>
                  </a:moveTo>
                  <a:lnTo>
                    <a:pt x="4593006" y="1630565"/>
                  </a:lnTo>
                  <a:lnTo>
                    <a:pt x="4593006" y="1633791"/>
                  </a:lnTo>
                  <a:lnTo>
                    <a:pt x="4605947" y="1633791"/>
                  </a:lnTo>
                  <a:lnTo>
                    <a:pt x="4605947" y="1630565"/>
                  </a:lnTo>
                  <a:close/>
                </a:path>
                <a:path w="15420340" h="1633854">
                  <a:moveTo>
                    <a:pt x="4631829" y="1630565"/>
                  </a:moveTo>
                  <a:lnTo>
                    <a:pt x="4618888" y="1630565"/>
                  </a:lnTo>
                  <a:lnTo>
                    <a:pt x="4618888" y="1633791"/>
                  </a:lnTo>
                  <a:lnTo>
                    <a:pt x="4631829" y="1633791"/>
                  </a:lnTo>
                  <a:lnTo>
                    <a:pt x="4631829" y="1630565"/>
                  </a:lnTo>
                  <a:close/>
                </a:path>
                <a:path w="15420340" h="1633854">
                  <a:moveTo>
                    <a:pt x="4657725" y="1630565"/>
                  </a:moveTo>
                  <a:lnTo>
                    <a:pt x="4644783" y="1630565"/>
                  </a:lnTo>
                  <a:lnTo>
                    <a:pt x="4644783" y="1633791"/>
                  </a:lnTo>
                  <a:lnTo>
                    <a:pt x="4657725" y="1633791"/>
                  </a:lnTo>
                  <a:lnTo>
                    <a:pt x="4657725" y="1630565"/>
                  </a:lnTo>
                  <a:close/>
                </a:path>
                <a:path w="15420340" h="1633854">
                  <a:moveTo>
                    <a:pt x="4683620" y="1630565"/>
                  </a:moveTo>
                  <a:lnTo>
                    <a:pt x="4670679" y="1630565"/>
                  </a:lnTo>
                  <a:lnTo>
                    <a:pt x="4670679" y="1633791"/>
                  </a:lnTo>
                  <a:lnTo>
                    <a:pt x="4683620" y="1633791"/>
                  </a:lnTo>
                  <a:lnTo>
                    <a:pt x="4683620" y="1630565"/>
                  </a:lnTo>
                  <a:close/>
                </a:path>
                <a:path w="15420340" h="1633854">
                  <a:moveTo>
                    <a:pt x="4709503" y="1630565"/>
                  </a:moveTo>
                  <a:lnTo>
                    <a:pt x="4696561" y="1630565"/>
                  </a:lnTo>
                  <a:lnTo>
                    <a:pt x="4696561" y="1633791"/>
                  </a:lnTo>
                  <a:lnTo>
                    <a:pt x="4709503" y="1633791"/>
                  </a:lnTo>
                  <a:lnTo>
                    <a:pt x="4709503" y="1630565"/>
                  </a:lnTo>
                  <a:close/>
                </a:path>
                <a:path w="15420340" h="1633854">
                  <a:moveTo>
                    <a:pt x="4735398" y="1630565"/>
                  </a:moveTo>
                  <a:lnTo>
                    <a:pt x="4722457" y="1630565"/>
                  </a:lnTo>
                  <a:lnTo>
                    <a:pt x="4722457" y="1633791"/>
                  </a:lnTo>
                  <a:lnTo>
                    <a:pt x="4735398" y="1633791"/>
                  </a:lnTo>
                  <a:lnTo>
                    <a:pt x="4735398" y="1630565"/>
                  </a:lnTo>
                  <a:close/>
                </a:path>
                <a:path w="15420340" h="1633854">
                  <a:moveTo>
                    <a:pt x="4761281" y="1630565"/>
                  </a:moveTo>
                  <a:lnTo>
                    <a:pt x="4748339" y="1630565"/>
                  </a:lnTo>
                  <a:lnTo>
                    <a:pt x="4748339" y="1633791"/>
                  </a:lnTo>
                  <a:lnTo>
                    <a:pt x="4761281" y="1633791"/>
                  </a:lnTo>
                  <a:lnTo>
                    <a:pt x="4761281" y="1630565"/>
                  </a:lnTo>
                  <a:close/>
                </a:path>
                <a:path w="15420340" h="1633854">
                  <a:moveTo>
                    <a:pt x="4787176" y="1630565"/>
                  </a:moveTo>
                  <a:lnTo>
                    <a:pt x="4774235" y="1630565"/>
                  </a:lnTo>
                  <a:lnTo>
                    <a:pt x="4774235" y="1633791"/>
                  </a:lnTo>
                  <a:lnTo>
                    <a:pt x="4787176" y="1633791"/>
                  </a:lnTo>
                  <a:lnTo>
                    <a:pt x="4787176" y="1630565"/>
                  </a:lnTo>
                  <a:close/>
                </a:path>
                <a:path w="15420340" h="1633854">
                  <a:moveTo>
                    <a:pt x="4813071" y="1630565"/>
                  </a:moveTo>
                  <a:lnTo>
                    <a:pt x="4800130" y="1630565"/>
                  </a:lnTo>
                  <a:lnTo>
                    <a:pt x="4800130" y="1633791"/>
                  </a:lnTo>
                  <a:lnTo>
                    <a:pt x="4813071" y="1633791"/>
                  </a:lnTo>
                  <a:lnTo>
                    <a:pt x="4813071" y="1630565"/>
                  </a:lnTo>
                  <a:close/>
                </a:path>
                <a:path w="15420340" h="1633854">
                  <a:moveTo>
                    <a:pt x="4838954" y="1630565"/>
                  </a:moveTo>
                  <a:lnTo>
                    <a:pt x="4826012" y="1630565"/>
                  </a:lnTo>
                  <a:lnTo>
                    <a:pt x="4826012" y="1633791"/>
                  </a:lnTo>
                  <a:lnTo>
                    <a:pt x="4838954" y="1633791"/>
                  </a:lnTo>
                  <a:lnTo>
                    <a:pt x="4838954" y="1630565"/>
                  </a:lnTo>
                  <a:close/>
                </a:path>
                <a:path w="15420340" h="1633854">
                  <a:moveTo>
                    <a:pt x="4864849" y="1630565"/>
                  </a:moveTo>
                  <a:lnTo>
                    <a:pt x="4851908" y="1630565"/>
                  </a:lnTo>
                  <a:lnTo>
                    <a:pt x="4851908" y="1633791"/>
                  </a:lnTo>
                  <a:lnTo>
                    <a:pt x="4864849" y="1633791"/>
                  </a:lnTo>
                  <a:lnTo>
                    <a:pt x="4864849" y="1630565"/>
                  </a:lnTo>
                  <a:close/>
                </a:path>
                <a:path w="15420340" h="1633854">
                  <a:moveTo>
                    <a:pt x="4890732" y="1630565"/>
                  </a:moveTo>
                  <a:lnTo>
                    <a:pt x="4877790" y="1630565"/>
                  </a:lnTo>
                  <a:lnTo>
                    <a:pt x="4877790" y="1633791"/>
                  </a:lnTo>
                  <a:lnTo>
                    <a:pt x="4890732" y="1633791"/>
                  </a:lnTo>
                  <a:lnTo>
                    <a:pt x="4890732" y="1630565"/>
                  </a:lnTo>
                  <a:close/>
                </a:path>
                <a:path w="15420340" h="1633854">
                  <a:moveTo>
                    <a:pt x="4916627" y="1630565"/>
                  </a:moveTo>
                  <a:lnTo>
                    <a:pt x="4903686" y="1630565"/>
                  </a:lnTo>
                  <a:lnTo>
                    <a:pt x="4903686" y="1633791"/>
                  </a:lnTo>
                  <a:lnTo>
                    <a:pt x="4916627" y="1633791"/>
                  </a:lnTo>
                  <a:lnTo>
                    <a:pt x="4916627" y="1630565"/>
                  </a:lnTo>
                  <a:close/>
                </a:path>
                <a:path w="15420340" h="1633854">
                  <a:moveTo>
                    <a:pt x="4942510" y="1630565"/>
                  </a:moveTo>
                  <a:lnTo>
                    <a:pt x="4929568" y="1630565"/>
                  </a:lnTo>
                  <a:lnTo>
                    <a:pt x="4929568" y="1633791"/>
                  </a:lnTo>
                  <a:lnTo>
                    <a:pt x="4942510" y="1633791"/>
                  </a:lnTo>
                  <a:lnTo>
                    <a:pt x="4942510" y="1630565"/>
                  </a:lnTo>
                  <a:close/>
                </a:path>
                <a:path w="15420340" h="1633854">
                  <a:moveTo>
                    <a:pt x="4968405" y="1630565"/>
                  </a:moveTo>
                  <a:lnTo>
                    <a:pt x="4955464" y="1630565"/>
                  </a:lnTo>
                  <a:lnTo>
                    <a:pt x="4955464" y="1633791"/>
                  </a:lnTo>
                  <a:lnTo>
                    <a:pt x="4968405" y="1633791"/>
                  </a:lnTo>
                  <a:lnTo>
                    <a:pt x="4968405" y="1630565"/>
                  </a:lnTo>
                  <a:close/>
                </a:path>
                <a:path w="15420340" h="1633854">
                  <a:moveTo>
                    <a:pt x="4994300" y="1630565"/>
                  </a:moveTo>
                  <a:lnTo>
                    <a:pt x="4981359" y="1630565"/>
                  </a:lnTo>
                  <a:lnTo>
                    <a:pt x="4981359" y="1633791"/>
                  </a:lnTo>
                  <a:lnTo>
                    <a:pt x="4994300" y="1633791"/>
                  </a:lnTo>
                  <a:lnTo>
                    <a:pt x="4994300" y="1630565"/>
                  </a:lnTo>
                  <a:close/>
                </a:path>
                <a:path w="15420340" h="1633854">
                  <a:moveTo>
                    <a:pt x="5020183" y="1630565"/>
                  </a:moveTo>
                  <a:lnTo>
                    <a:pt x="5007241" y="1630565"/>
                  </a:lnTo>
                  <a:lnTo>
                    <a:pt x="5007241" y="1633791"/>
                  </a:lnTo>
                  <a:lnTo>
                    <a:pt x="5020183" y="1633791"/>
                  </a:lnTo>
                  <a:lnTo>
                    <a:pt x="5020183" y="1630565"/>
                  </a:lnTo>
                  <a:close/>
                </a:path>
                <a:path w="15420340" h="1633854">
                  <a:moveTo>
                    <a:pt x="5046078" y="1630565"/>
                  </a:moveTo>
                  <a:lnTo>
                    <a:pt x="5033137" y="1630565"/>
                  </a:lnTo>
                  <a:lnTo>
                    <a:pt x="5033137" y="1633791"/>
                  </a:lnTo>
                  <a:lnTo>
                    <a:pt x="5046078" y="1633791"/>
                  </a:lnTo>
                  <a:lnTo>
                    <a:pt x="5046078" y="1630565"/>
                  </a:lnTo>
                  <a:close/>
                </a:path>
                <a:path w="15420340" h="1633854">
                  <a:moveTo>
                    <a:pt x="5071961" y="1630565"/>
                  </a:moveTo>
                  <a:lnTo>
                    <a:pt x="5059019" y="1630565"/>
                  </a:lnTo>
                  <a:lnTo>
                    <a:pt x="5059019" y="1633791"/>
                  </a:lnTo>
                  <a:lnTo>
                    <a:pt x="5071961" y="1633791"/>
                  </a:lnTo>
                  <a:lnTo>
                    <a:pt x="5071961" y="1630565"/>
                  </a:lnTo>
                  <a:close/>
                </a:path>
                <a:path w="15420340" h="1633854">
                  <a:moveTo>
                    <a:pt x="5097856" y="1630565"/>
                  </a:moveTo>
                  <a:lnTo>
                    <a:pt x="5084915" y="1630565"/>
                  </a:lnTo>
                  <a:lnTo>
                    <a:pt x="5084915" y="1633791"/>
                  </a:lnTo>
                  <a:lnTo>
                    <a:pt x="5097856" y="1633791"/>
                  </a:lnTo>
                  <a:lnTo>
                    <a:pt x="5097856" y="1630565"/>
                  </a:lnTo>
                  <a:close/>
                </a:path>
                <a:path w="15420340" h="1633854">
                  <a:moveTo>
                    <a:pt x="5123739" y="1630565"/>
                  </a:moveTo>
                  <a:lnTo>
                    <a:pt x="5110797" y="1630565"/>
                  </a:lnTo>
                  <a:lnTo>
                    <a:pt x="5110797" y="1633791"/>
                  </a:lnTo>
                  <a:lnTo>
                    <a:pt x="5123739" y="1633791"/>
                  </a:lnTo>
                  <a:lnTo>
                    <a:pt x="5123739" y="1630565"/>
                  </a:lnTo>
                  <a:close/>
                </a:path>
                <a:path w="15420340" h="1633854">
                  <a:moveTo>
                    <a:pt x="5149634" y="1630565"/>
                  </a:moveTo>
                  <a:lnTo>
                    <a:pt x="5136693" y="1630565"/>
                  </a:lnTo>
                  <a:lnTo>
                    <a:pt x="5136693" y="1633791"/>
                  </a:lnTo>
                  <a:lnTo>
                    <a:pt x="5149634" y="1633791"/>
                  </a:lnTo>
                  <a:lnTo>
                    <a:pt x="5149634" y="1630565"/>
                  </a:lnTo>
                  <a:close/>
                </a:path>
                <a:path w="15420340" h="1633854">
                  <a:moveTo>
                    <a:pt x="5175529" y="1630565"/>
                  </a:moveTo>
                  <a:lnTo>
                    <a:pt x="5162588" y="1630565"/>
                  </a:lnTo>
                  <a:lnTo>
                    <a:pt x="5162588" y="1633791"/>
                  </a:lnTo>
                  <a:lnTo>
                    <a:pt x="5175529" y="1633791"/>
                  </a:lnTo>
                  <a:lnTo>
                    <a:pt x="5175529" y="1630565"/>
                  </a:lnTo>
                  <a:close/>
                </a:path>
                <a:path w="15420340" h="1633854">
                  <a:moveTo>
                    <a:pt x="5201412" y="1630565"/>
                  </a:moveTo>
                  <a:lnTo>
                    <a:pt x="5188470" y="1630565"/>
                  </a:lnTo>
                  <a:lnTo>
                    <a:pt x="5188470" y="1633791"/>
                  </a:lnTo>
                  <a:lnTo>
                    <a:pt x="5201412" y="1633791"/>
                  </a:lnTo>
                  <a:lnTo>
                    <a:pt x="5201412" y="1630565"/>
                  </a:lnTo>
                  <a:close/>
                </a:path>
                <a:path w="15420340" h="1633854">
                  <a:moveTo>
                    <a:pt x="5227307" y="1630565"/>
                  </a:moveTo>
                  <a:lnTo>
                    <a:pt x="5214366" y="1630565"/>
                  </a:lnTo>
                  <a:lnTo>
                    <a:pt x="5214366" y="1633791"/>
                  </a:lnTo>
                  <a:lnTo>
                    <a:pt x="5227307" y="1633791"/>
                  </a:lnTo>
                  <a:lnTo>
                    <a:pt x="5227307" y="1630565"/>
                  </a:lnTo>
                  <a:close/>
                </a:path>
                <a:path w="15420340" h="1633854">
                  <a:moveTo>
                    <a:pt x="5253190" y="1630565"/>
                  </a:moveTo>
                  <a:lnTo>
                    <a:pt x="5240248" y="1630565"/>
                  </a:lnTo>
                  <a:lnTo>
                    <a:pt x="5240248" y="1633791"/>
                  </a:lnTo>
                  <a:lnTo>
                    <a:pt x="5253190" y="1633791"/>
                  </a:lnTo>
                  <a:lnTo>
                    <a:pt x="5253190" y="1630565"/>
                  </a:lnTo>
                  <a:close/>
                </a:path>
                <a:path w="15420340" h="1633854">
                  <a:moveTo>
                    <a:pt x="5279085" y="1630565"/>
                  </a:moveTo>
                  <a:lnTo>
                    <a:pt x="5266144" y="1630565"/>
                  </a:lnTo>
                  <a:lnTo>
                    <a:pt x="5266144" y="1633791"/>
                  </a:lnTo>
                  <a:lnTo>
                    <a:pt x="5279085" y="1633791"/>
                  </a:lnTo>
                  <a:lnTo>
                    <a:pt x="5279085" y="1630565"/>
                  </a:lnTo>
                  <a:close/>
                </a:path>
                <a:path w="15420340" h="1633854">
                  <a:moveTo>
                    <a:pt x="5304968" y="1630565"/>
                  </a:moveTo>
                  <a:lnTo>
                    <a:pt x="5292026" y="1630565"/>
                  </a:lnTo>
                  <a:lnTo>
                    <a:pt x="5292026" y="1633791"/>
                  </a:lnTo>
                  <a:lnTo>
                    <a:pt x="5304968" y="1633791"/>
                  </a:lnTo>
                  <a:lnTo>
                    <a:pt x="5304968" y="1630565"/>
                  </a:lnTo>
                  <a:close/>
                </a:path>
                <a:path w="15420340" h="1633854">
                  <a:moveTo>
                    <a:pt x="5330863" y="1630565"/>
                  </a:moveTo>
                  <a:lnTo>
                    <a:pt x="5317922" y="1630565"/>
                  </a:lnTo>
                  <a:lnTo>
                    <a:pt x="5317922" y="1633791"/>
                  </a:lnTo>
                  <a:lnTo>
                    <a:pt x="5330863" y="1633791"/>
                  </a:lnTo>
                  <a:lnTo>
                    <a:pt x="5330863" y="1630565"/>
                  </a:lnTo>
                  <a:close/>
                </a:path>
                <a:path w="15420340" h="1633854">
                  <a:moveTo>
                    <a:pt x="5356758" y="1630565"/>
                  </a:moveTo>
                  <a:lnTo>
                    <a:pt x="5343817" y="1630565"/>
                  </a:lnTo>
                  <a:lnTo>
                    <a:pt x="5343817" y="1633791"/>
                  </a:lnTo>
                  <a:lnTo>
                    <a:pt x="5356758" y="1633791"/>
                  </a:lnTo>
                  <a:lnTo>
                    <a:pt x="5356758" y="1630565"/>
                  </a:lnTo>
                  <a:close/>
                </a:path>
                <a:path w="15420340" h="1633854">
                  <a:moveTo>
                    <a:pt x="5382641" y="1630565"/>
                  </a:moveTo>
                  <a:lnTo>
                    <a:pt x="5369699" y="1630565"/>
                  </a:lnTo>
                  <a:lnTo>
                    <a:pt x="5369699" y="1633791"/>
                  </a:lnTo>
                  <a:lnTo>
                    <a:pt x="5382641" y="1633791"/>
                  </a:lnTo>
                  <a:lnTo>
                    <a:pt x="5382641" y="1630565"/>
                  </a:lnTo>
                  <a:close/>
                </a:path>
                <a:path w="15420340" h="1633854">
                  <a:moveTo>
                    <a:pt x="5408536" y="1630565"/>
                  </a:moveTo>
                  <a:lnTo>
                    <a:pt x="5395595" y="1630565"/>
                  </a:lnTo>
                  <a:lnTo>
                    <a:pt x="5395595" y="1633791"/>
                  </a:lnTo>
                  <a:lnTo>
                    <a:pt x="5408536" y="1633791"/>
                  </a:lnTo>
                  <a:lnTo>
                    <a:pt x="5408536" y="1630565"/>
                  </a:lnTo>
                  <a:close/>
                </a:path>
                <a:path w="15420340" h="1633854">
                  <a:moveTo>
                    <a:pt x="5434419" y="1630565"/>
                  </a:moveTo>
                  <a:lnTo>
                    <a:pt x="5421477" y="1630565"/>
                  </a:lnTo>
                  <a:lnTo>
                    <a:pt x="5421477" y="1633791"/>
                  </a:lnTo>
                  <a:lnTo>
                    <a:pt x="5434419" y="1633791"/>
                  </a:lnTo>
                  <a:lnTo>
                    <a:pt x="5434419" y="1630565"/>
                  </a:lnTo>
                  <a:close/>
                </a:path>
                <a:path w="15420340" h="1633854">
                  <a:moveTo>
                    <a:pt x="5460314" y="1630565"/>
                  </a:moveTo>
                  <a:lnTo>
                    <a:pt x="5447373" y="1630565"/>
                  </a:lnTo>
                  <a:lnTo>
                    <a:pt x="5447373" y="1633791"/>
                  </a:lnTo>
                  <a:lnTo>
                    <a:pt x="5460314" y="1633791"/>
                  </a:lnTo>
                  <a:lnTo>
                    <a:pt x="5460314" y="1630565"/>
                  </a:lnTo>
                  <a:close/>
                </a:path>
                <a:path w="15420340" h="1633854">
                  <a:moveTo>
                    <a:pt x="5486197" y="1630565"/>
                  </a:moveTo>
                  <a:lnTo>
                    <a:pt x="5473255" y="1630565"/>
                  </a:lnTo>
                  <a:lnTo>
                    <a:pt x="5473255" y="1633791"/>
                  </a:lnTo>
                  <a:lnTo>
                    <a:pt x="5486197" y="1633791"/>
                  </a:lnTo>
                  <a:lnTo>
                    <a:pt x="5486197" y="1630565"/>
                  </a:lnTo>
                  <a:close/>
                </a:path>
                <a:path w="15420340" h="1633854">
                  <a:moveTo>
                    <a:pt x="5512092" y="1630565"/>
                  </a:moveTo>
                  <a:lnTo>
                    <a:pt x="5499151" y="1630565"/>
                  </a:lnTo>
                  <a:lnTo>
                    <a:pt x="5499151" y="1633791"/>
                  </a:lnTo>
                  <a:lnTo>
                    <a:pt x="5512092" y="1633791"/>
                  </a:lnTo>
                  <a:lnTo>
                    <a:pt x="5512092" y="1630565"/>
                  </a:lnTo>
                  <a:close/>
                </a:path>
                <a:path w="15420340" h="1633854">
                  <a:moveTo>
                    <a:pt x="5537987" y="1630565"/>
                  </a:moveTo>
                  <a:lnTo>
                    <a:pt x="5525046" y="1630565"/>
                  </a:lnTo>
                  <a:lnTo>
                    <a:pt x="5525046" y="1633791"/>
                  </a:lnTo>
                  <a:lnTo>
                    <a:pt x="5537987" y="1633791"/>
                  </a:lnTo>
                  <a:lnTo>
                    <a:pt x="5537987" y="1630565"/>
                  </a:lnTo>
                  <a:close/>
                </a:path>
                <a:path w="15420340" h="1633854">
                  <a:moveTo>
                    <a:pt x="5563870" y="1630565"/>
                  </a:moveTo>
                  <a:lnTo>
                    <a:pt x="5550928" y="1630565"/>
                  </a:lnTo>
                  <a:lnTo>
                    <a:pt x="5550928" y="1633791"/>
                  </a:lnTo>
                  <a:lnTo>
                    <a:pt x="5563870" y="1633791"/>
                  </a:lnTo>
                  <a:lnTo>
                    <a:pt x="5563870" y="1630565"/>
                  </a:lnTo>
                  <a:close/>
                </a:path>
                <a:path w="15420340" h="1633854">
                  <a:moveTo>
                    <a:pt x="5589765" y="1630565"/>
                  </a:moveTo>
                  <a:lnTo>
                    <a:pt x="5576824" y="1630565"/>
                  </a:lnTo>
                  <a:lnTo>
                    <a:pt x="5576824" y="1633791"/>
                  </a:lnTo>
                  <a:lnTo>
                    <a:pt x="5589765" y="1633791"/>
                  </a:lnTo>
                  <a:lnTo>
                    <a:pt x="5589765" y="1630565"/>
                  </a:lnTo>
                  <a:close/>
                </a:path>
                <a:path w="15420340" h="1633854">
                  <a:moveTo>
                    <a:pt x="5615648" y="1630565"/>
                  </a:moveTo>
                  <a:lnTo>
                    <a:pt x="5602706" y="1630565"/>
                  </a:lnTo>
                  <a:lnTo>
                    <a:pt x="5602706" y="1633791"/>
                  </a:lnTo>
                  <a:lnTo>
                    <a:pt x="5615648" y="1633791"/>
                  </a:lnTo>
                  <a:lnTo>
                    <a:pt x="5615648" y="1630565"/>
                  </a:lnTo>
                  <a:close/>
                </a:path>
                <a:path w="15420340" h="1633854">
                  <a:moveTo>
                    <a:pt x="5641543" y="1630565"/>
                  </a:moveTo>
                  <a:lnTo>
                    <a:pt x="5628602" y="1630565"/>
                  </a:lnTo>
                  <a:lnTo>
                    <a:pt x="5628602" y="1633791"/>
                  </a:lnTo>
                  <a:lnTo>
                    <a:pt x="5641543" y="1633791"/>
                  </a:lnTo>
                  <a:lnTo>
                    <a:pt x="5641543" y="1630565"/>
                  </a:lnTo>
                  <a:close/>
                </a:path>
                <a:path w="15420340" h="1633854">
                  <a:moveTo>
                    <a:pt x="5667438" y="1630565"/>
                  </a:moveTo>
                  <a:lnTo>
                    <a:pt x="5654497" y="1630565"/>
                  </a:lnTo>
                  <a:lnTo>
                    <a:pt x="5654497" y="1633791"/>
                  </a:lnTo>
                  <a:lnTo>
                    <a:pt x="5667438" y="1633791"/>
                  </a:lnTo>
                  <a:lnTo>
                    <a:pt x="5667438" y="1630565"/>
                  </a:lnTo>
                  <a:close/>
                </a:path>
                <a:path w="15420340" h="1633854">
                  <a:moveTo>
                    <a:pt x="5693321" y="1630565"/>
                  </a:moveTo>
                  <a:lnTo>
                    <a:pt x="5680380" y="1630565"/>
                  </a:lnTo>
                  <a:lnTo>
                    <a:pt x="5680380" y="1633791"/>
                  </a:lnTo>
                  <a:lnTo>
                    <a:pt x="5693321" y="1633791"/>
                  </a:lnTo>
                  <a:lnTo>
                    <a:pt x="5693321" y="1630565"/>
                  </a:lnTo>
                  <a:close/>
                </a:path>
                <a:path w="15420340" h="1633854">
                  <a:moveTo>
                    <a:pt x="5719216" y="1630565"/>
                  </a:moveTo>
                  <a:lnTo>
                    <a:pt x="5706275" y="1630565"/>
                  </a:lnTo>
                  <a:lnTo>
                    <a:pt x="5706275" y="1633791"/>
                  </a:lnTo>
                  <a:lnTo>
                    <a:pt x="5719216" y="1633791"/>
                  </a:lnTo>
                  <a:lnTo>
                    <a:pt x="5719216" y="1630565"/>
                  </a:lnTo>
                  <a:close/>
                </a:path>
                <a:path w="15420340" h="1633854">
                  <a:moveTo>
                    <a:pt x="5745099" y="1630565"/>
                  </a:moveTo>
                  <a:lnTo>
                    <a:pt x="5732157" y="1630565"/>
                  </a:lnTo>
                  <a:lnTo>
                    <a:pt x="5732157" y="1633791"/>
                  </a:lnTo>
                  <a:lnTo>
                    <a:pt x="5745099" y="1633791"/>
                  </a:lnTo>
                  <a:lnTo>
                    <a:pt x="5745099" y="1630565"/>
                  </a:lnTo>
                  <a:close/>
                </a:path>
                <a:path w="15420340" h="1633854">
                  <a:moveTo>
                    <a:pt x="5770994" y="1630565"/>
                  </a:moveTo>
                  <a:lnTo>
                    <a:pt x="5758053" y="1630565"/>
                  </a:lnTo>
                  <a:lnTo>
                    <a:pt x="5758053" y="1633791"/>
                  </a:lnTo>
                  <a:lnTo>
                    <a:pt x="5770994" y="1633791"/>
                  </a:lnTo>
                  <a:lnTo>
                    <a:pt x="5770994" y="1630565"/>
                  </a:lnTo>
                  <a:close/>
                </a:path>
                <a:path w="15420340" h="1633854">
                  <a:moveTo>
                    <a:pt x="5796877" y="1630565"/>
                  </a:moveTo>
                  <a:lnTo>
                    <a:pt x="5783935" y="1630565"/>
                  </a:lnTo>
                  <a:lnTo>
                    <a:pt x="5783935" y="1633791"/>
                  </a:lnTo>
                  <a:lnTo>
                    <a:pt x="5796877" y="1633791"/>
                  </a:lnTo>
                  <a:lnTo>
                    <a:pt x="5796877" y="1630565"/>
                  </a:lnTo>
                  <a:close/>
                </a:path>
                <a:path w="15420340" h="1633854">
                  <a:moveTo>
                    <a:pt x="5822772" y="1630565"/>
                  </a:moveTo>
                  <a:lnTo>
                    <a:pt x="5809831" y="1630565"/>
                  </a:lnTo>
                  <a:lnTo>
                    <a:pt x="5809831" y="1633791"/>
                  </a:lnTo>
                  <a:lnTo>
                    <a:pt x="5822772" y="1633791"/>
                  </a:lnTo>
                  <a:lnTo>
                    <a:pt x="5822772" y="1630565"/>
                  </a:lnTo>
                  <a:close/>
                </a:path>
                <a:path w="15420340" h="1633854">
                  <a:moveTo>
                    <a:pt x="5848667" y="1630565"/>
                  </a:moveTo>
                  <a:lnTo>
                    <a:pt x="5835726" y="1630565"/>
                  </a:lnTo>
                  <a:lnTo>
                    <a:pt x="5835726" y="1633791"/>
                  </a:lnTo>
                  <a:lnTo>
                    <a:pt x="5848667" y="1633791"/>
                  </a:lnTo>
                  <a:lnTo>
                    <a:pt x="5848667" y="1630565"/>
                  </a:lnTo>
                  <a:close/>
                </a:path>
                <a:path w="15420340" h="1633854">
                  <a:moveTo>
                    <a:pt x="5874550" y="1630565"/>
                  </a:moveTo>
                  <a:lnTo>
                    <a:pt x="5861609" y="1630565"/>
                  </a:lnTo>
                  <a:lnTo>
                    <a:pt x="5861609" y="1633791"/>
                  </a:lnTo>
                  <a:lnTo>
                    <a:pt x="5874550" y="1633791"/>
                  </a:lnTo>
                  <a:lnTo>
                    <a:pt x="5874550" y="1630565"/>
                  </a:lnTo>
                  <a:close/>
                </a:path>
                <a:path w="15420340" h="1633854">
                  <a:moveTo>
                    <a:pt x="5900445" y="1630565"/>
                  </a:moveTo>
                  <a:lnTo>
                    <a:pt x="5887504" y="1630565"/>
                  </a:lnTo>
                  <a:lnTo>
                    <a:pt x="5887504" y="1633791"/>
                  </a:lnTo>
                  <a:lnTo>
                    <a:pt x="5900445" y="1633791"/>
                  </a:lnTo>
                  <a:lnTo>
                    <a:pt x="5900445" y="1630565"/>
                  </a:lnTo>
                  <a:close/>
                </a:path>
                <a:path w="15420340" h="1633854">
                  <a:moveTo>
                    <a:pt x="5926328" y="1630565"/>
                  </a:moveTo>
                  <a:lnTo>
                    <a:pt x="5913386" y="1630565"/>
                  </a:lnTo>
                  <a:lnTo>
                    <a:pt x="5913386" y="1633791"/>
                  </a:lnTo>
                  <a:lnTo>
                    <a:pt x="5926328" y="1633791"/>
                  </a:lnTo>
                  <a:lnTo>
                    <a:pt x="5926328" y="1630565"/>
                  </a:lnTo>
                  <a:close/>
                </a:path>
                <a:path w="15420340" h="1633854">
                  <a:moveTo>
                    <a:pt x="5952223" y="1630565"/>
                  </a:moveTo>
                  <a:lnTo>
                    <a:pt x="5939282" y="1630565"/>
                  </a:lnTo>
                  <a:lnTo>
                    <a:pt x="5939282" y="1633791"/>
                  </a:lnTo>
                  <a:lnTo>
                    <a:pt x="5952223" y="1633791"/>
                  </a:lnTo>
                  <a:lnTo>
                    <a:pt x="5952223" y="1630565"/>
                  </a:lnTo>
                  <a:close/>
                </a:path>
                <a:path w="15420340" h="1633854">
                  <a:moveTo>
                    <a:pt x="5978106" y="1630565"/>
                  </a:moveTo>
                  <a:lnTo>
                    <a:pt x="5965164" y="1630565"/>
                  </a:lnTo>
                  <a:lnTo>
                    <a:pt x="5965164" y="1633791"/>
                  </a:lnTo>
                  <a:lnTo>
                    <a:pt x="5978106" y="1633791"/>
                  </a:lnTo>
                  <a:lnTo>
                    <a:pt x="5978106" y="1630565"/>
                  </a:lnTo>
                  <a:close/>
                </a:path>
                <a:path w="15420340" h="1633854">
                  <a:moveTo>
                    <a:pt x="6004001" y="1630565"/>
                  </a:moveTo>
                  <a:lnTo>
                    <a:pt x="5991060" y="1630565"/>
                  </a:lnTo>
                  <a:lnTo>
                    <a:pt x="5991060" y="1633791"/>
                  </a:lnTo>
                  <a:lnTo>
                    <a:pt x="6004001" y="1633791"/>
                  </a:lnTo>
                  <a:lnTo>
                    <a:pt x="6004001" y="1630565"/>
                  </a:lnTo>
                  <a:close/>
                </a:path>
                <a:path w="15420340" h="1633854">
                  <a:moveTo>
                    <a:pt x="6029896" y="1630565"/>
                  </a:moveTo>
                  <a:lnTo>
                    <a:pt x="6016955" y="1630565"/>
                  </a:lnTo>
                  <a:lnTo>
                    <a:pt x="6016955" y="1633791"/>
                  </a:lnTo>
                  <a:lnTo>
                    <a:pt x="6029896" y="1633791"/>
                  </a:lnTo>
                  <a:lnTo>
                    <a:pt x="6029896" y="1630565"/>
                  </a:lnTo>
                  <a:close/>
                </a:path>
                <a:path w="15420340" h="1633854">
                  <a:moveTo>
                    <a:pt x="6055779" y="1630565"/>
                  </a:moveTo>
                  <a:lnTo>
                    <a:pt x="6042838" y="1630565"/>
                  </a:lnTo>
                  <a:lnTo>
                    <a:pt x="6042838" y="1633791"/>
                  </a:lnTo>
                  <a:lnTo>
                    <a:pt x="6055779" y="1633791"/>
                  </a:lnTo>
                  <a:lnTo>
                    <a:pt x="6055779" y="1630565"/>
                  </a:lnTo>
                  <a:close/>
                </a:path>
                <a:path w="15420340" h="1633854">
                  <a:moveTo>
                    <a:pt x="6081674" y="1630565"/>
                  </a:moveTo>
                  <a:lnTo>
                    <a:pt x="6068733" y="1630565"/>
                  </a:lnTo>
                  <a:lnTo>
                    <a:pt x="6068733" y="1633791"/>
                  </a:lnTo>
                  <a:lnTo>
                    <a:pt x="6081674" y="1633791"/>
                  </a:lnTo>
                  <a:lnTo>
                    <a:pt x="6081674" y="1630565"/>
                  </a:lnTo>
                  <a:close/>
                </a:path>
                <a:path w="15420340" h="1633854">
                  <a:moveTo>
                    <a:pt x="6107569" y="1630565"/>
                  </a:moveTo>
                  <a:lnTo>
                    <a:pt x="6094615" y="1630565"/>
                  </a:lnTo>
                  <a:lnTo>
                    <a:pt x="6094615" y="1633791"/>
                  </a:lnTo>
                  <a:lnTo>
                    <a:pt x="6107569" y="1633791"/>
                  </a:lnTo>
                  <a:lnTo>
                    <a:pt x="6107569" y="1630565"/>
                  </a:lnTo>
                  <a:close/>
                </a:path>
                <a:path w="15420340" h="1633854">
                  <a:moveTo>
                    <a:pt x="6133452" y="1630565"/>
                  </a:moveTo>
                  <a:lnTo>
                    <a:pt x="6120511" y="1630565"/>
                  </a:lnTo>
                  <a:lnTo>
                    <a:pt x="6120511" y="1633791"/>
                  </a:lnTo>
                  <a:lnTo>
                    <a:pt x="6133452" y="1633791"/>
                  </a:lnTo>
                  <a:lnTo>
                    <a:pt x="6133452" y="1630565"/>
                  </a:lnTo>
                  <a:close/>
                </a:path>
                <a:path w="15420340" h="1633854">
                  <a:moveTo>
                    <a:pt x="6159335" y="1630565"/>
                  </a:moveTo>
                  <a:lnTo>
                    <a:pt x="6146393" y="1630565"/>
                  </a:lnTo>
                  <a:lnTo>
                    <a:pt x="6146393" y="1633791"/>
                  </a:lnTo>
                  <a:lnTo>
                    <a:pt x="6159335" y="1633791"/>
                  </a:lnTo>
                  <a:lnTo>
                    <a:pt x="6159335" y="1630565"/>
                  </a:lnTo>
                  <a:close/>
                </a:path>
                <a:path w="15420340" h="1633854">
                  <a:moveTo>
                    <a:pt x="6185230" y="1630565"/>
                  </a:moveTo>
                  <a:lnTo>
                    <a:pt x="6172289" y="1630565"/>
                  </a:lnTo>
                  <a:lnTo>
                    <a:pt x="6172289" y="1633791"/>
                  </a:lnTo>
                  <a:lnTo>
                    <a:pt x="6185230" y="1633791"/>
                  </a:lnTo>
                  <a:lnTo>
                    <a:pt x="6185230" y="1630565"/>
                  </a:lnTo>
                  <a:close/>
                </a:path>
                <a:path w="15420340" h="1633854">
                  <a:moveTo>
                    <a:pt x="6211113" y="1630565"/>
                  </a:moveTo>
                  <a:lnTo>
                    <a:pt x="6198171" y="1630565"/>
                  </a:lnTo>
                  <a:lnTo>
                    <a:pt x="6198171" y="1633791"/>
                  </a:lnTo>
                  <a:lnTo>
                    <a:pt x="6211113" y="1633791"/>
                  </a:lnTo>
                  <a:lnTo>
                    <a:pt x="6211113" y="1630565"/>
                  </a:lnTo>
                  <a:close/>
                </a:path>
                <a:path w="15420340" h="1633854">
                  <a:moveTo>
                    <a:pt x="6237008" y="1630565"/>
                  </a:moveTo>
                  <a:lnTo>
                    <a:pt x="6224067" y="1630565"/>
                  </a:lnTo>
                  <a:lnTo>
                    <a:pt x="6224067" y="1633791"/>
                  </a:lnTo>
                  <a:lnTo>
                    <a:pt x="6237008" y="1633791"/>
                  </a:lnTo>
                  <a:lnTo>
                    <a:pt x="6237008" y="1630565"/>
                  </a:lnTo>
                  <a:close/>
                </a:path>
                <a:path w="15420340" h="1633854">
                  <a:moveTo>
                    <a:pt x="6262903" y="1630565"/>
                  </a:moveTo>
                  <a:lnTo>
                    <a:pt x="6249962" y="1630565"/>
                  </a:lnTo>
                  <a:lnTo>
                    <a:pt x="6249962" y="1633791"/>
                  </a:lnTo>
                  <a:lnTo>
                    <a:pt x="6262903" y="1633791"/>
                  </a:lnTo>
                  <a:lnTo>
                    <a:pt x="6262903" y="1630565"/>
                  </a:lnTo>
                  <a:close/>
                </a:path>
                <a:path w="15420340" h="1633854">
                  <a:moveTo>
                    <a:pt x="6288798" y="1630565"/>
                  </a:moveTo>
                  <a:lnTo>
                    <a:pt x="6275844" y="1630565"/>
                  </a:lnTo>
                  <a:lnTo>
                    <a:pt x="6275844" y="1633791"/>
                  </a:lnTo>
                  <a:lnTo>
                    <a:pt x="6288798" y="1633791"/>
                  </a:lnTo>
                  <a:lnTo>
                    <a:pt x="6288798" y="1630565"/>
                  </a:lnTo>
                  <a:close/>
                </a:path>
                <a:path w="15420340" h="1633854">
                  <a:moveTo>
                    <a:pt x="6314681" y="1630565"/>
                  </a:moveTo>
                  <a:lnTo>
                    <a:pt x="6301740" y="1630565"/>
                  </a:lnTo>
                  <a:lnTo>
                    <a:pt x="6301740" y="1633791"/>
                  </a:lnTo>
                  <a:lnTo>
                    <a:pt x="6314681" y="1633791"/>
                  </a:lnTo>
                  <a:lnTo>
                    <a:pt x="6314681" y="1630565"/>
                  </a:lnTo>
                  <a:close/>
                </a:path>
                <a:path w="15420340" h="1633854">
                  <a:moveTo>
                    <a:pt x="6340564" y="1630565"/>
                  </a:moveTo>
                  <a:lnTo>
                    <a:pt x="6327622" y="1630565"/>
                  </a:lnTo>
                  <a:lnTo>
                    <a:pt x="6327622" y="1633791"/>
                  </a:lnTo>
                  <a:lnTo>
                    <a:pt x="6340564" y="1633791"/>
                  </a:lnTo>
                  <a:lnTo>
                    <a:pt x="6340564" y="1630565"/>
                  </a:lnTo>
                  <a:close/>
                </a:path>
                <a:path w="15420340" h="1633854">
                  <a:moveTo>
                    <a:pt x="6366459" y="1630565"/>
                  </a:moveTo>
                  <a:lnTo>
                    <a:pt x="6353518" y="1630565"/>
                  </a:lnTo>
                  <a:lnTo>
                    <a:pt x="6353518" y="1633791"/>
                  </a:lnTo>
                  <a:lnTo>
                    <a:pt x="6366459" y="1633791"/>
                  </a:lnTo>
                  <a:lnTo>
                    <a:pt x="6366459" y="1630565"/>
                  </a:lnTo>
                  <a:close/>
                </a:path>
                <a:path w="15420340" h="1633854">
                  <a:moveTo>
                    <a:pt x="6392354" y="1630565"/>
                  </a:moveTo>
                  <a:lnTo>
                    <a:pt x="6379413" y="1630565"/>
                  </a:lnTo>
                  <a:lnTo>
                    <a:pt x="6379413" y="1633791"/>
                  </a:lnTo>
                  <a:lnTo>
                    <a:pt x="6392354" y="1633791"/>
                  </a:lnTo>
                  <a:lnTo>
                    <a:pt x="6392354" y="1630565"/>
                  </a:lnTo>
                  <a:close/>
                </a:path>
                <a:path w="15420340" h="1633854">
                  <a:moveTo>
                    <a:pt x="6418237" y="1630565"/>
                  </a:moveTo>
                  <a:lnTo>
                    <a:pt x="6405296" y="1630565"/>
                  </a:lnTo>
                  <a:lnTo>
                    <a:pt x="6405296" y="1633791"/>
                  </a:lnTo>
                  <a:lnTo>
                    <a:pt x="6418237" y="1633791"/>
                  </a:lnTo>
                  <a:lnTo>
                    <a:pt x="6418237" y="1630565"/>
                  </a:lnTo>
                  <a:close/>
                </a:path>
                <a:path w="15420340" h="1633854">
                  <a:moveTo>
                    <a:pt x="6444132" y="1630565"/>
                  </a:moveTo>
                  <a:lnTo>
                    <a:pt x="6431191" y="1630565"/>
                  </a:lnTo>
                  <a:lnTo>
                    <a:pt x="6431191" y="1633791"/>
                  </a:lnTo>
                  <a:lnTo>
                    <a:pt x="6444132" y="1633791"/>
                  </a:lnTo>
                  <a:lnTo>
                    <a:pt x="6444132" y="1630565"/>
                  </a:lnTo>
                  <a:close/>
                </a:path>
                <a:path w="15420340" h="1633854">
                  <a:moveTo>
                    <a:pt x="6470028" y="1630565"/>
                  </a:moveTo>
                  <a:lnTo>
                    <a:pt x="6457074" y="1630565"/>
                  </a:lnTo>
                  <a:lnTo>
                    <a:pt x="6457074" y="1633791"/>
                  </a:lnTo>
                  <a:lnTo>
                    <a:pt x="6470028" y="1633791"/>
                  </a:lnTo>
                  <a:lnTo>
                    <a:pt x="6470028" y="1630565"/>
                  </a:lnTo>
                  <a:close/>
                </a:path>
                <a:path w="15420340" h="1633854">
                  <a:moveTo>
                    <a:pt x="6495910" y="1630565"/>
                  </a:moveTo>
                  <a:lnTo>
                    <a:pt x="6482969" y="1630565"/>
                  </a:lnTo>
                  <a:lnTo>
                    <a:pt x="6482969" y="1633791"/>
                  </a:lnTo>
                  <a:lnTo>
                    <a:pt x="6495910" y="1633791"/>
                  </a:lnTo>
                  <a:lnTo>
                    <a:pt x="6495910" y="1630565"/>
                  </a:lnTo>
                  <a:close/>
                </a:path>
                <a:path w="15420340" h="1633854">
                  <a:moveTo>
                    <a:pt x="6521793" y="1630565"/>
                  </a:moveTo>
                  <a:lnTo>
                    <a:pt x="6508851" y="1630565"/>
                  </a:lnTo>
                  <a:lnTo>
                    <a:pt x="6508851" y="1633791"/>
                  </a:lnTo>
                  <a:lnTo>
                    <a:pt x="6521793" y="1633791"/>
                  </a:lnTo>
                  <a:lnTo>
                    <a:pt x="6521793" y="1630565"/>
                  </a:lnTo>
                  <a:close/>
                </a:path>
                <a:path w="15420340" h="1633854">
                  <a:moveTo>
                    <a:pt x="6547688" y="1630565"/>
                  </a:moveTo>
                  <a:lnTo>
                    <a:pt x="6534747" y="1630565"/>
                  </a:lnTo>
                  <a:lnTo>
                    <a:pt x="6534747" y="1633791"/>
                  </a:lnTo>
                  <a:lnTo>
                    <a:pt x="6547688" y="1633791"/>
                  </a:lnTo>
                  <a:lnTo>
                    <a:pt x="6547688" y="1630565"/>
                  </a:lnTo>
                  <a:close/>
                </a:path>
                <a:path w="15420340" h="1633854">
                  <a:moveTo>
                    <a:pt x="6573583" y="1630565"/>
                  </a:moveTo>
                  <a:lnTo>
                    <a:pt x="6560642" y="1630565"/>
                  </a:lnTo>
                  <a:lnTo>
                    <a:pt x="6560642" y="1633791"/>
                  </a:lnTo>
                  <a:lnTo>
                    <a:pt x="6573583" y="1633791"/>
                  </a:lnTo>
                  <a:lnTo>
                    <a:pt x="6573583" y="1630565"/>
                  </a:lnTo>
                  <a:close/>
                </a:path>
                <a:path w="15420340" h="1633854">
                  <a:moveTo>
                    <a:pt x="6599479" y="1630565"/>
                  </a:moveTo>
                  <a:lnTo>
                    <a:pt x="6586525" y="1630565"/>
                  </a:lnTo>
                  <a:lnTo>
                    <a:pt x="6586525" y="1633791"/>
                  </a:lnTo>
                  <a:lnTo>
                    <a:pt x="6599479" y="1633791"/>
                  </a:lnTo>
                  <a:lnTo>
                    <a:pt x="6599479" y="1630565"/>
                  </a:lnTo>
                  <a:close/>
                </a:path>
                <a:path w="15420340" h="1633854">
                  <a:moveTo>
                    <a:pt x="6625361" y="1630565"/>
                  </a:moveTo>
                  <a:lnTo>
                    <a:pt x="6612420" y="1630565"/>
                  </a:lnTo>
                  <a:lnTo>
                    <a:pt x="6612420" y="1633791"/>
                  </a:lnTo>
                  <a:lnTo>
                    <a:pt x="6625361" y="1633791"/>
                  </a:lnTo>
                  <a:lnTo>
                    <a:pt x="6625361" y="1630565"/>
                  </a:lnTo>
                  <a:close/>
                </a:path>
                <a:path w="15420340" h="1633854">
                  <a:moveTo>
                    <a:pt x="6651257" y="1630565"/>
                  </a:moveTo>
                  <a:lnTo>
                    <a:pt x="6638303" y="1630565"/>
                  </a:lnTo>
                  <a:lnTo>
                    <a:pt x="6638303" y="1633791"/>
                  </a:lnTo>
                  <a:lnTo>
                    <a:pt x="6651257" y="1633791"/>
                  </a:lnTo>
                  <a:lnTo>
                    <a:pt x="6651257" y="1630565"/>
                  </a:lnTo>
                  <a:close/>
                </a:path>
                <a:path w="15420340" h="1633854">
                  <a:moveTo>
                    <a:pt x="6677139" y="1630565"/>
                  </a:moveTo>
                  <a:lnTo>
                    <a:pt x="6664198" y="1630565"/>
                  </a:lnTo>
                  <a:lnTo>
                    <a:pt x="6664198" y="1633791"/>
                  </a:lnTo>
                  <a:lnTo>
                    <a:pt x="6677139" y="1633791"/>
                  </a:lnTo>
                  <a:lnTo>
                    <a:pt x="6677139" y="1630565"/>
                  </a:lnTo>
                  <a:close/>
                </a:path>
                <a:path w="15420340" h="1633854">
                  <a:moveTo>
                    <a:pt x="6703034" y="1630565"/>
                  </a:moveTo>
                  <a:lnTo>
                    <a:pt x="6690080" y="1630565"/>
                  </a:lnTo>
                  <a:lnTo>
                    <a:pt x="6690080" y="1633791"/>
                  </a:lnTo>
                  <a:lnTo>
                    <a:pt x="6703034" y="1633791"/>
                  </a:lnTo>
                  <a:lnTo>
                    <a:pt x="6703034" y="1630565"/>
                  </a:lnTo>
                  <a:close/>
                </a:path>
                <a:path w="15420340" h="1633854">
                  <a:moveTo>
                    <a:pt x="6728917" y="1630565"/>
                  </a:moveTo>
                  <a:lnTo>
                    <a:pt x="6715976" y="1630565"/>
                  </a:lnTo>
                  <a:lnTo>
                    <a:pt x="6715976" y="1633791"/>
                  </a:lnTo>
                  <a:lnTo>
                    <a:pt x="6728917" y="1633791"/>
                  </a:lnTo>
                  <a:lnTo>
                    <a:pt x="6728917" y="1630565"/>
                  </a:lnTo>
                  <a:close/>
                </a:path>
                <a:path w="15420340" h="1633854">
                  <a:moveTo>
                    <a:pt x="6754812" y="1630565"/>
                  </a:moveTo>
                  <a:lnTo>
                    <a:pt x="6741871" y="1630565"/>
                  </a:lnTo>
                  <a:lnTo>
                    <a:pt x="6741871" y="1633791"/>
                  </a:lnTo>
                  <a:lnTo>
                    <a:pt x="6754812" y="1633791"/>
                  </a:lnTo>
                  <a:lnTo>
                    <a:pt x="6754812" y="1630565"/>
                  </a:lnTo>
                  <a:close/>
                </a:path>
                <a:path w="15420340" h="1633854">
                  <a:moveTo>
                    <a:pt x="6780708" y="1630565"/>
                  </a:moveTo>
                  <a:lnTo>
                    <a:pt x="6767766" y="1630565"/>
                  </a:lnTo>
                  <a:lnTo>
                    <a:pt x="6767766" y="1633791"/>
                  </a:lnTo>
                  <a:lnTo>
                    <a:pt x="6780708" y="1633791"/>
                  </a:lnTo>
                  <a:lnTo>
                    <a:pt x="6780708" y="1630565"/>
                  </a:lnTo>
                  <a:close/>
                </a:path>
                <a:path w="15420340" h="1633854">
                  <a:moveTo>
                    <a:pt x="6806590" y="1630565"/>
                  </a:moveTo>
                  <a:lnTo>
                    <a:pt x="6793649" y="1630565"/>
                  </a:lnTo>
                  <a:lnTo>
                    <a:pt x="6793649" y="1633791"/>
                  </a:lnTo>
                  <a:lnTo>
                    <a:pt x="6806590" y="1633791"/>
                  </a:lnTo>
                  <a:lnTo>
                    <a:pt x="6806590" y="1630565"/>
                  </a:lnTo>
                  <a:close/>
                </a:path>
                <a:path w="15420340" h="1633854">
                  <a:moveTo>
                    <a:pt x="6832486" y="1630565"/>
                  </a:moveTo>
                  <a:lnTo>
                    <a:pt x="6819532" y="1630565"/>
                  </a:lnTo>
                  <a:lnTo>
                    <a:pt x="6819532" y="1633791"/>
                  </a:lnTo>
                  <a:lnTo>
                    <a:pt x="6832486" y="1633791"/>
                  </a:lnTo>
                  <a:lnTo>
                    <a:pt x="6832486" y="1630565"/>
                  </a:lnTo>
                  <a:close/>
                </a:path>
                <a:path w="15420340" h="1633854">
                  <a:moveTo>
                    <a:pt x="6858368" y="1630565"/>
                  </a:moveTo>
                  <a:lnTo>
                    <a:pt x="6845427" y="1630565"/>
                  </a:lnTo>
                  <a:lnTo>
                    <a:pt x="6845427" y="1633791"/>
                  </a:lnTo>
                  <a:lnTo>
                    <a:pt x="6858368" y="1633791"/>
                  </a:lnTo>
                  <a:lnTo>
                    <a:pt x="6858368" y="1630565"/>
                  </a:lnTo>
                  <a:close/>
                </a:path>
                <a:path w="15420340" h="1633854">
                  <a:moveTo>
                    <a:pt x="6884263" y="1630565"/>
                  </a:moveTo>
                  <a:lnTo>
                    <a:pt x="6871309" y="1630565"/>
                  </a:lnTo>
                  <a:lnTo>
                    <a:pt x="6871309" y="1633791"/>
                  </a:lnTo>
                  <a:lnTo>
                    <a:pt x="6884263" y="1633791"/>
                  </a:lnTo>
                  <a:lnTo>
                    <a:pt x="6884263" y="1630565"/>
                  </a:lnTo>
                  <a:close/>
                </a:path>
                <a:path w="15420340" h="1633854">
                  <a:moveTo>
                    <a:pt x="6910146" y="1630565"/>
                  </a:moveTo>
                  <a:lnTo>
                    <a:pt x="6897205" y="1630565"/>
                  </a:lnTo>
                  <a:lnTo>
                    <a:pt x="6897205" y="1633791"/>
                  </a:lnTo>
                  <a:lnTo>
                    <a:pt x="6910146" y="1633791"/>
                  </a:lnTo>
                  <a:lnTo>
                    <a:pt x="6910146" y="1630565"/>
                  </a:lnTo>
                  <a:close/>
                </a:path>
                <a:path w="15420340" h="1633854">
                  <a:moveTo>
                    <a:pt x="6936041" y="1630565"/>
                  </a:moveTo>
                  <a:lnTo>
                    <a:pt x="6923100" y="1630565"/>
                  </a:lnTo>
                  <a:lnTo>
                    <a:pt x="6923100" y="1633791"/>
                  </a:lnTo>
                  <a:lnTo>
                    <a:pt x="6936041" y="1633791"/>
                  </a:lnTo>
                  <a:lnTo>
                    <a:pt x="6936041" y="1630565"/>
                  </a:lnTo>
                  <a:close/>
                </a:path>
                <a:path w="15420340" h="1633854">
                  <a:moveTo>
                    <a:pt x="6961937" y="1630565"/>
                  </a:moveTo>
                  <a:lnTo>
                    <a:pt x="6948995" y="1630565"/>
                  </a:lnTo>
                  <a:lnTo>
                    <a:pt x="6948995" y="1633791"/>
                  </a:lnTo>
                  <a:lnTo>
                    <a:pt x="6961937" y="1633791"/>
                  </a:lnTo>
                  <a:lnTo>
                    <a:pt x="6961937" y="1630565"/>
                  </a:lnTo>
                  <a:close/>
                </a:path>
                <a:path w="15420340" h="1633854">
                  <a:moveTo>
                    <a:pt x="6987819" y="1630565"/>
                  </a:moveTo>
                  <a:lnTo>
                    <a:pt x="6974878" y="1630565"/>
                  </a:lnTo>
                  <a:lnTo>
                    <a:pt x="6974878" y="1633791"/>
                  </a:lnTo>
                  <a:lnTo>
                    <a:pt x="6987819" y="1633791"/>
                  </a:lnTo>
                  <a:lnTo>
                    <a:pt x="6987819" y="1630565"/>
                  </a:lnTo>
                  <a:close/>
                </a:path>
                <a:path w="15420340" h="1633854">
                  <a:moveTo>
                    <a:pt x="7013715" y="1630565"/>
                  </a:moveTo>
                  <a:lnTo>
                    <a:pt x="7000761" y="1630565"/>
                  </a:lnTo>
                  <a:lnTo>
                    <a:pt x="7000761" y="1633791"/>
                  </a:lnTo>
                  <a:lnTo>
                    <a:pt x="7013715" y="1633791"/>
                  </a:lnTo>
                  <a:lnTo>
                    <a:pt x="7013715" y="1630565"/>
                  </a:lnTo>
                  <a:close/>
                </a:path>
                <a:path w="15420340" h="1633854">
                  <a:moveTo>
                    <a:pt x="7039597" y="1630565"/>
                  </a:moveTo>
                  <a:lnTo>
                    <a:pt x="7026656" y="1630565"/>
                  </a:lnTo>
                  <a:lnTo>
                    <a:pt x="7026656" y="1633791"/>
                  </a:lnTo>
                  <a:lnTo>
                    <a:pt x="7039597" y="1633791"/>
                  </a:lnTo>
                  <a:lnTo>
                    <a:pt x="7039597" y="1630565"/>
                  </a:lnTo>
                  <a:close/>
                </a:path>
                <a:path w="15420340" h="1633854">
                  <a:moveTo>
                    <a:pt x="7065492" y="1630565"/>
                  </a:moveTo>
                  <a:lnTo>
                    <a:pt x="7052538" y="1630565"/>
                  </a:lnTo>
                  <a:lnTo>
                    <a:pt x="7052538" y="1633791"/>
                  </a:lnTo>
                  <a:lnTo>
                    <a:pt x="7065492" y="1633791"/>
                  </a:lnTo>
                  <a:lnTo>
                    <a:pt x="7065492" y="1630565"/>
                  </a:lnTo>
                  <a:close/>
                </a:path>
                <a:path w="15420340" h="1633854">
                  <a:moveTo>
                    <a:pt x="7091375" y="1630565"/>
                  </a:moveTo>
                  <a:lnTo>
                    <a:pt x="7078434" y="1630565"/>
                  </a:lnTo>
                  <a:lnTo>
                    <a:pt x="7078434" y="1633791"/>
                  </a:lnTo>
                  <a:lnTo>
                    <a:pt x="7091375" y="1633791"/>
                  </a:lnTo>
                  <a:lnTo>
                    <a:pt x="7091375" y="1630565"/>
                  </a:lnTo>
                  <a:close/>
                </a:path>
                <a:path w="15420340" h="1633854">
                  <a:moveTo>
                    <a:pt x="7117270" y="1630565"/>
                  </a:moveTo>
                  <a:lnTo>
                    <a:pt x="7104329" y="1630565"/>
                  </a:lnTo>
                  <a:lnTo>
                    <a:pt x="7104329" y="1633791"/>
                  </a:lnTo>
                  <a:lnTo>
                    <a:pt x="7117270" y="1633791"/>
                  </a:lnTo>
                  <a:lnTo>
                    <a:pt x="7117270" y="1630565"/>
                  </a:lnTo>
                  <a:close/>
                </a:path>
                <a:path w="15420340" h="1633854">
                  <a:moveTo>
                    <a:pt x="7143166" y="1630565"/>
                  </a:moveTo>
                  <a:lnTo>
                    <a:pt x="7130224" y="1630565"/>
                  </a:lnTo>
                  <a:lnTo>
                    <a:pt x="7130224" y="1633791"/>
                  </a:lnTo>
                  <a:lnTo>
                    <a:pt x="7143166" y="1633791"/>
                  </a:lnTo>
                  <a:lnTo>
                    <a:pt x="7143166" y="1630565"/>
                  </a:lnTo>
                  <a:close/>
                </a:path>
                <a:path w="15420340" h="1633854">
                  <a:moveTo>
                    <a:pt x="7169048" y="1630565"/>
                  </a:moveTo>
                  <a:lnTo>
                    <a:pt x="7156107" y="1630565"/>
                  </a:lnTo>
                  <a:lnTo>
                    <a:pt x="7156107" y="1633791"/>
                  </a:lnTo>
                  <a:lnTo>
                    <a:pt x="7169048" y="1633791"/>
                  </a:lnTo>
                  <a:lnTo>
                    <a:pt x="7169048" y="1630565"/>
                  </a:lnTo>
                  <a:close/>
                </a:path>
                <a:path w="15420340" h="1633854">
                  <a:moveTo>
                    <a:pt x="7194944" y="1630565"/>
                  </a:moveTo>
                  <a:lnTo>
                    <a:pt x="7181990" y="1630565"/>
                  </a:lnTo>
                  <a:lnTo>
                    <a:pt x="7181990" y="1633791"/>
                  </a:lnTo>
                  <a:lnTo>
                    <a:pt x="7194944" y="1633791"/>
                  </a:lnTo>
                  <a:lnTo>
                    <a:pt x="7194944" y="1630565"/>
                  </a:lnTo>
                  <a:close/>
                </a:path>
                <a:path w="15420340" h="1633854">
                  <a:moveTo>
                    <a:pt x="7220826" y="1630565"/>
                  </a:moveTo>
                  <a:lnTo>
                    <a:pt x="7207885" y="1630565"/>
                  </a:lnTo>
                  <a:lnTo>
                    <a:pt x="7207885" y="1633791"/>
                  </a:lnTo>
                  <a:lnTo>
                    <a:pt x="7220826" y="1633791"/>
                  </a:lnTo>
                  <a:lnTo>
                    <a:pt x="7220826" y="1630565"/>
                  </a:lnTo>
                  <a:close/>
                </a:path>
                <a:path w="15420340" h="1633854">
                  <a:moveTo>
                    <a:pt x="7246721" y="1630565"/>
                  </a:moveTo>
                  <a:lnTo>
                    <a:pt x="7233780" y="1630565"/>
                  </a:lnTo>
                  <a:lnTo>
                    <a:pt x="7233780" y="1633791"/>
                  </a:lnTo>
                  <a:lnTo>
                    <a:pt x="7246721" y="1633791"/>
                  </a:lnTo>
                  <a:lnTo>
                    <a:pt x="7246721" y="1630565"/>
                  </a:lnTo>
                  <a:close/>
                </a:path>
                <a:path w="15420340" h="1633854">
                  <a:moveTo>
                    <a:pt x="7272604" y="1630565"/>
                  </a:moveTo>
                  <a:lnTo>
                    <a:pt x="7259663" y="1630565"/>
                  </a:lnTo>
                  <a:lnTo>
                    <a:pt x="7259663" y="1633791"/>
                  </a:lnTo>
                  <a:lnTo>
                    <a:pt x="7272604" y="1633791"/>
                  </a:lnTo>
                  <a:lnTo>
                    <a:pt x="7272604" y="1630565"/>
                  </a:lnTo>
                  <a:close/>
                </a:path>
                <a:path w="15420340" h="1633854">
                  <a:moveTo>
                    <a:pt x="7298499" y="1630565"/>
                  </a:moveTo>
                  <a:lnTo>
                    <a:pt x="7285558" y="1630565"/>
                  </a:lnTo>
                  <a:lnTo>
                    <a:pt x="7285558" y="1633791"/>
                  </a:lnTo>
                  <a:lnTo>
                    <a:pt x="7298499" y="1633791"/>
                  </a:lnTo>
                  <a:lnTo>
                    <a:pt x="7298499" y="1630565"/>
                  </a:lnTo>
                  <a:close/>
                </a:path>
                <a:path w="15420340" h="1633854">
                  <a:moveTo>
                    <a:pt x="7324395" y="1630565"/>
                  </a:moveTo>
                  <a:lnTo>
                    <a:pt x="7311453" y="1630565"/>
                  </a:lnTo>
                  <a:lnTo>
                    <a:pt x="7311453" y="1633791"/>
                  </a:lnTo>
                  <a:lnTo>
                    <a:pt x="7324395" y="1633791"/>
                  </a:lnTo>
                  <a:lnTo>
                    <a:pt x="7324395" y="1630565"/>
                  </a:lnTo>
                  <a:close/>
                </a:path>
                <a:path w="15420340" h="1633854">
                  <a:moveTo>
                    <a:pt x="7350277" y="1630565"/>
                  </a:moveTo>
                  <a:lnTo>
                    <a:pt x="7337336" y="1630565"/>
                  </a:lnTo>
                  <a:lnTo>
                    <a:pt x="7337336" y="1633791"/>
                  </a:lnTo>
                  <a:lnTo>
                    <a:pt x="7350277" y="1633791"/>
                  </a:lnTo>
                  <a:lnTo>
                    <a:pt x="7350277" y="1630565"/>
                  </a:lnTo>
                  <a:close/>
                </a:path>
                <a:path w="15420340" h="1633854">
                  <a:moveTo>
                    <a:pt x="7376173" y="1630565"/>
                  </a:moveTo>
                  <a:lnTo>
                    <a:pt x="7363219" y="1630565"/>
                  </a:lnTo>
                  <a:lnTo>
                    <a:pt x="7363219" y="1633791"/>
                  </a:lnTo>
                  <a:lnTo>
                    <a:pt x="7376173" y="1633791"/>
                  </a:lnTo>
                  <a:lnTo>
                    <a:pt x="7376173" y="1630565"/>
                  </a:lnTo>
                  <a:close/>
                </a:path>
                <a:path w="15420340" h="1633854">
                  <a:moveTo>
                    <a:pt x="7402055" y="1630565"/>
                  </a:moveTo>
                  <a:lnTo>
                    <a:pt x="7389114" y="1630565"/>
                  </a:lnTo>
                  <a:lnTo>
                    <a:pt x="7389114" y="1633791"/>
                  </a:lnTo>
                  <a:lnTo>
                    <a:pt x="7402055" y="1633791"/>
                  </a:lnTo>
                  <a:lnTo>
                    <a:pt x="7402055" y="1630565"/>
                  </a:lnTo>
                  <a:close/>
                </a:path>
                <a:path w="15420340" h="1633854">
                  <a:moveTo>
                    <a:pt x="7427950" y="1630565"/>
                  </a:moveTo>
                  <a:lnTo>
                    <a:pt x="7415009" y="1630565"/>
                  </a:lnTo>
                  <a:lnTo>
                    <a:pt x="7415009" y="1633791"/>
                  </a:lnTo>
                  <a:lnTo>
                    <a:pt x="7427950" y="1633791"/>
                  </a:lnTo>
                  <a:lnTo>
                    <a:pt x="7427950" y="1630565"/>
                  </a:lnTo>
                  <a:close/>
                </a:path>
                <a:path w="15420340" h="1633854">
                  <a:moveTo>
                    <a:pt x="7453833" y="1630565"/>
                  </a:moveTo>
                  <a:lnTo>
                    <a:pt x="7440892" y="1630565"/>
                  </a:lnTo>
                  <a:lnTo>
                    <a:pt x="7440892" y="1633791"/>
                  </a:lnTo>
                  <a:lnTo>
                    <a:pt x="7453833" y="1633791"/>
                  </a:lnTo>
                  <a:lnTo>
                    <a:pt x="7453833" y="1630565"/>
                  </a:lnTo>
                  <a:close/>
                </a:path>
                <a:path w="15420340" h="1633854">
                  <a:moveTo>
                    <a:pt x="7479728" y="1630565"/>
                  </a:moveTo>
                  <a:lnTo>
                    <a:pt x="7466787" y="1630565"/>
                  </a:lnTo>
                  <a:lnTo>
                    <a:pt x="7466787" y="1633791"/>
                  </a:lnTo>
                  <a:lnTo>
                    <a:pt x="7479728" y="1633791"/>
                  </a:lnTo>
                  <a:lnTo>
                    <a:pt x="7479728" y="1630565"/>
                  </a:lnTo>
                  <a:close/>
                </a:path>
                <a:path w="15420340" h="1633854">
                  <a:moveTo>
                    <a:pt x="7505624" y="1630565"/>
                  </a:moveTo>
                  <a:lnTo>
                    <a:pt x="7492682" y="1630565"/>
                  </a:lnTo>
                  <a:lnTo>
                    <a:pt x="7492682" y="1633791"/>
                  </a:lnTo>
                  <a:lnTo>
                    <a:pt x="7505624" y="1633791"/>
                  </a:lnTo>
                  <a:lnTo>
                    <a:pt x="7505624" y="1630565"/>
                  </a:lnTo>
                  <a:close/>
                </a:path>
                <a:path w="15420340" h="1633854">
                  <a:moveTo>
                    <a:pt x="7531506" y="1630565"/>
                  </a:moveTo>
                  <a:lnTo>
                    <a:pt x="7518565" y="1630565"/>
                  </a:lnTo>
                  <a:lnTo>
                    <a:pt x="7518565" y="1633791"/>
                  </a:lnTo>
                  <a:lnTo>
                    <a:pt x="7531506" y="1633791"/>
                  </a:lnTo>
                  <a:lnTo>
                    <a:pt x="7531506" y="1630565"/>
                  </a:lnTo>
                  <a:close/>
                </a:path>
                <a:path w="15420340" h="1633854">
                  <a:moveTo>
                    <a:pt x="7557402" y="1630565"/>
                  </a:moveTo>
                  <a:lnTo>
                    <a:pt x="7544460" y="1630565"/>
                  </a:lnTo>
                  <a:lnTo>
                    <a:pt x="7544460" y="1633791"/>
                  </a:lnTo>
                  <a:lnTo>
                    <a:pt x="7557402" y="1633791"/>
                  </a:lnTo>
                  <a:lnTo>
                    <a:pt x="7557402" y="1630565"/>
                  </a:lnTo>
                  <a:close/>
                </a:path>
                <a:path w="15420340" h="1633854">
                  <a:moveTo>
                    <a:pt x="7583297" y="1630565"/>
                  </a:moveTo>
                  <a:lnTo>
                    <a:pt x="7570343" y="1630565"/>
                  </a:lnTo>
                  <a:lnTo>
                    <a:pt x="7570343" y="1633791"/>
                  </a:lnTo>
                  <a:lnTo>
                    <a:pt x="7583297" y="1633791"/>
                  </a:lnTo>
                  <a:lnTo>
                    <a:pt x="7583297" y="1630565"/>
                  </a:lnTo>
                  <a:close/>
                </a:path>
                <a:path w="15420340" h="1633854">
                  <a:moveTo>
                    <a:pt x="7609179" y="1630565"/>
                  </a:moveTo>
                  <a:lnTo>
                    <a:pt x="7596238" y="1630565"/>
                  </a:lnTo>
                  <a:lnTo>
                    <a:pt x="7596238" y="1633791"/>
                  </a:lnTo>
                  <a:lnTo>
                    <a:pt x="7609179" y="1633791"/>
                  </a:lnTo>
                  <a:lnTo>
                    <a:pt x="7609179" y="1630565"/>
                  </a:lnTo>
                  <a:close/>
                </a:path>
                <a:path w="15420340" h="1633854">
                  <a:moveTo>
                    <a:pt x="7635062" y="1630565"/>
                  </a:moveTo>
                  <a:lnTo>
                    <a:pt x="7622121" y="1630565"/>
                  </a:lnTo>
                  <a:lnTo>
                    <a:pt x="7622121" y="1633791"/>
                  </a:lnTo>
                  <a:lnTo>
                    <a:pt x="7635062" y="1633791"/>
                  </a:lnTo>
                  <a:lnTo>
                    <a:pt x="7635062" y="1630565"/>
                  </a:lnTo>
                  <a:close/>
                </a:path>
                <a:path w="15420340" h="1633854">
                  <a:moveTo>
                    <a:pt x="7660957" y="1630565"/>
                  </a:moveTo>
                  <a:lnTo>
                    <a:pt x="7648016" y="1630565"/>
                  </a:lnTo>
                  <a:lnTo>
                    <a:pt x="7648016" y="1633791"/>
                  </a:lnTo>
                  <a:lnTo>
                    <a:pt x="7660957" y="1633791"/>
                  </a:lnTo>
                  <a:lnTo>
                    <a:pt x="7660957" y="1630565"/>
                  </a:lnTo>
                  <a:close/>
                </a:path>
                <a:path w="15420340" h="1633854">
                  <a:moveTo>
                    <a:pt x="7686853" y="1630565"/>
                  </a:moveTo>
                  <a:lnTo>
                    <a:pt x="7673911" y="1630565"/>
                  </a:lnTo>
                  <a:lnTo>
                    <a:pt x="7673911" y="1633791"/>
                  </a:lnTo>
                  <a:lnTo>
                    <a:pt x="7686853" y="1633791"/>
                  </a:lnTo>
                  <a:lnTo>
                    <a:pt x="7686853" y="1630565"/>
                  </a:lnTo>
                  <a:close/>
                </a:path>
                <a:path w="15420340" h="1633854">
                  <a:moveTo>
                    <a:pt x="7712735" y="1630565"/>
                  </a:moveTo>
                  <a:lnTo>
                    <a:pt x="7699794" y="1630565"/>
                  </a:lnTo>
                  <a:lnTo>
                    <a:pt x="7699794" y="1633791"/>
                  </a:lnTo>
                  <a:lnTo>
                    <a:pt x="7712735" y="1633791"/>
                  </a:lnTo>
                  <a:lnTo>
                    <a:pt x="7712735" y="1630565"/>
                  </a:lnTo>
                  <a:close/>
                </a:path>
                <a:path w="15420340" h="1633854">
                  <a:moveTo>
                    <a:pt x="7738631" y="1630565"/>
                  </a:moveTo>
                  <a:lnTo>
                    <a:pt x="7725689" y="1630565"/>
                  </a:lnTo>
                  <a:lnTo>
                    <a:pt x="7725689" y="1633791"/>
                  </a:lnTo>
                  <a:lnTo>
                    <a:pt x="7738631" y="1633791"/>
                  </a:lnTo>
                  <a:lnTo>
                    <a:pt x="7738631" y="1630565"/>
                  </a:lnTo>
                  <a:close/>
                </a:path>
                <a:path w="15420340" h="1633854">
                  <a:moveTo>
                    <a:pt x="7764513" y="1630565"/>
                  </a:moveTo>
                  <a:lnTo>
                    <a:pt x="7751572" y="1630565"/>
                  </a:lnTo>
                  <a:lnTo>
                    <a:pt x="7751572" y="1633791"/>
                  </a:lnTo>
                  <a:lnTo>
                    <a:pt x="7764513" y="1633791"/>
                  </a:lnTo>
                  <a:lnTo>
                    <a:pt x="7764513" y="1630565"/>
                  </a:lnTo>
                  <a:close/>
                </a:path>
                <a:path w="15420340" h="1633854">
                  <a:moveTo>
                    <a:pt x="7790408" y="1630565"/>
                  </a:moveTo>
                  <a:lnTo>
                    <a:pt x="7777467" y="1630565"/>
                  </a:lnTo>
                  <a:lnTo>
                    <a:pt x="7777467" y="1633791"/>
                  </a:lnTo>
                  <a:lnTo>
                    <a:pt x="7790408" y="1633791"/>
                  </a:lnTo>
                  <a:lnTo>
                    <a:pt x="7790408" y="1630565"/>
                  </a:lnTo>
                  <a:close/>
                </a:path>
                <a:path w="15420340" h="1633854">
                  <a:moveTo>
                    <a:pt x="7816291" y="1630565"/>
                  </a:moveTo>
                  <a:lnTo>
                    <a:pt x="7803350" y="1630565"/>
                  </a:lnTo>
                  <a:lnTo>
                    <a:pt x="7803350" y="1633791"/>
                  </a:lnTo>
                  <a:lnTo>
                    <a:pt x="7816291" y="1633791"/>
                  </a:lnTo>
                  <a:lnTo>
                    <a:pt x="7816291" y="1630565"/>
                  </a:lnTo>
                  <a:close/>
                </a:path>
                <a:path w="15420340" h="1633854">
                  <a:moveTo>
                    <a:pt x="7842186" y="1630565"/>
                  </a:moveTo>
                  <a:lnTo>
                    <a:pt x="7829245" y="1630565"/>
                  </a:lnTo>
                  <a:lnTo>
                    <a:pt x="7829245" y="1633791"/>
                  </a:lnTo>
                  <a:lnTo>
                    <a:pt x="7842186" y="1633791"/>
                  </a:lnTo>
                  <a:lnTo>
                    <a:pt x="7842186" y="1630565"/>
                  </a:lnTo>
                  <a:close/>
                </a:path>
                <a:path w="15420340" h="1633854">
                  <a:moveTo>
                    <a:pt x="7868082" y="1630565"/>
                  </a:moveTo>
                  <a:lnTo>
                    <a:pt x="7855140" y="1630565"/>
                  </a:lnTo>
                  <a:lnTo>
                    <a:pt x="7855140" y="1633791"/>
                  </a:lnTo>
                  <a:lnTo>
                    <a:pt x="7868082" y="1633791"/>
                  </a:lnTo>
                  <a:lnTo>
                    <a:pt x="7868082" y="1630565"/>
                  </a:lnTo>
                  <a:close/>
                </a:path>
                <a:path w="15420340" h="1633854">
                  <a:moveTo>
                    <a:pt x="7893964" y="1630565"/>
                  </a:moveTo>
                  <a:lnTo>
                    <a:pt x="7881023" y="1630565"/>
                  </a:lnTo>
                  <a:lnTo>
                    <a:pt x="7881023" y="1633791"/>
                  </a:lnTo>
                  <a:lnTo>
                    <a:pt x="7893964" y="1633791"/>
                  </a:lnTo>
                  <a:lnTo>
                    <a:pt x="7893964" y="1630565"/>
                  </a:lnTo>
                  <a:close/>
                </a:path>
                <a:path w="15420340" h="1633854">
                  <a:moveTo>
                    <a:pt x="7919860" y="1630565"/>
                  </a:moveTo>
                  <a:lnTo>
                    <a:pt x="7906918" y="1630565"/>
                  </a:lnTo>
                  <a:lnTo>
                    <a:pt x="7906918" y="1633791"/>
                  </a:lnTo>
                  <a:lnTo>
                    <a:pt x="7919860" y="1633791"/>
                  </a:lnTo>
                  <a:lnTo>
                    <a:pt x="7919860" y="1630565"/>
                  </a:lnTo>
                  <a:close/>
                </a:path>
                <a:path w="15420340" h="1633854">
                  <a:moveTo>
                    <a:pt x="7945742" y="1630565"/>
                  </a:moveTo>
                  <a:lnTo>
                    <a:pt x="7932801" y="1630565"/>
                  </a:lnTo>
                  <a:lnTo>
                    <a:pt x="7932801" y="1633791"/>
                  </a:lnTo>
                  <a:lnTo>
                    <a:pt x="7945742" y="1633791"/>
                  </a:lnTo>
                  <a:lnTo>
                    <a:pt x="7945742" y="1630565"/>
                  </a:lnTo>
                  <a:close/>
                </a:path>
                <a:path w="15420340" h="1633854">
                  <a:moveTo>
                    <a:pt x="7971637" y="1630565"/>
                  </a:moveTo>
                  <a:lnTo>
                    <a:pt x="7958683" y="1630565"/>
                  </a:lnTo>
                  <a:lnTo>
                    <a:pt x="7958683" y="1633791"/>
                  </a:lnTo>
                  <a:lnTo>
                    <a:pt x="7971637" y="1633791"/>
                  </a:lnTo>
                  <a:lnTo>
                    <a:pt x="7971637" y="1630565"/>
                  </a:lnTo>
                  <a:close/>
                </a:path>
                <a:path w="15420340" h="1633854">
                  <a:moveTo>
                    <a:pt x="7997520" y="1630565"/>
                  </a:moveTo>
                  <a:lnTo>
                    <a:pt x="7984579" y="1630565"/>
                  </a:lnTo>
                  <a:lnTo>
                    <a:pt x="7984579" y="1633791"/>
                  </a:lnTo>
                  <a:lnTo>
                    <a:pt x="7997520" y="1633791"/>
                  </a:lnTo>
                  <a:lnTo>
                    <a:pt x="7997520" y="1630565"/>
                  </a:lnTo>
                  <a:close/>
                </a:path>
                <a:path w="15420340" h="1633854">
                  <a:moveTo>
                    <a:pt x="8023415" y="1630565"/>
                  </a:moveTo>
                  <a:lnTo>
                    <a:pt x="8010474" y="1630565"/>
                  </a:lnTo>
                  <a:lnTo>
                    <a:pt x="8010474" y="1633791"/>
                  </a:lnTo>
                  <a:lnTo>
                    <a:pt x="8023415" y="1633791"/>
                  </a:lnTo>
                  <a:lnTo>
                    <a:pt x="8023415" y="1630565"/>
                  </a:lnTo>
                  <a:close/>
                </a:path>
                <a:path w="15420340" h="1633854">
                  <a:moveTo>
                    <a:pt x="8049311" y="1630565"/>
                  </a:moveTo>
                  <a:lnTo>
                    <a:pt x="8036369" y="1630565"/>
                  </a:lnTo>
                  <a:lnTo>
                    <a:pt x="8036369" y="1633791"/>
                  </a:lnTo>
                  <a:lnTo>
                    <a:pt x="8049311" y="1633791"/>
                  </a:lnTo>
                  <a:lnTo>
                    <a:pt x="8049311" y="1630565"/>
                  </a:lnTo>
                  <a:close/>
                </a:path>
                <a:path w="15420340" h="1633854">
                  <a:moveTo>
                    <a:pt x="8075193" y="1630565"/>
                  </a:moveTo>
                  <a:lnTo>
                    <a:pt x="8062252" y="1630565"/>
                  </a:lnTo>
                  <a:lnTo>
                    <a:pt x="8062252" y="1633791"/>
                  </a:lnTo>
                  <a:lnTo>
                    <a:pt x="8075193" y="1633791"/>
                  </a:lnTo>
                  <a:lnTo>
                    <a:pt x="8075193" y="1630565"/>
                  </a:lnTo>
                  <a:close/>
                </a:path>
                <a:path w="15420340" h="1633854">
                  <a:moveTo>
                    <a:pt x="8101089" y="1630565"/>
                  </a:moveTo>
                  <a:lnTo>
                    <a:pt x="8088147" y="1630565"/>
                  </a:lnTo>
                  <a:lnTo>
                    <a:pt x="8088147" y="1633791"/>
                  </a:lnTo>
                  <a:lnTo>
                    <a:pt x="8101089" y="1633791"/>
                  </a:lnTo>
                  <a:lnTo>
                    <a:pt x="8101089" y="1630565"/>
                  </a:lnTo>
                  <a:close/>
                </a:path>
                <a:path w="15420340" h="1633854">
                  <a:moveTo>
                    <a:pt x="8126971" y="1630565"/>
                  </a:moveTo>
                  <a:lnTo>
                    <a:pt x="8114030" y="1630565"/>
                  </a:lnTo>
                  <a:lnTo>
                    <a:pt x="8114030" y="1633791"/>
                  </a:lnTo>
                  <a:lnTo>
                    <a:pt x="8126971" y="1633791"/>
                  </a:lnTo>
                  <a:lnTo>
                    <a:pt x="8126971" y="1630565"/>
                  </a:lnTo>
                  <a:close/>
                </a:path>
                <a:path w="15420340" h="1633854">
                  <a:moveTo>
                    <a:pt x="8152866" y="1630565"/>
                  </a:moveTo>
                  <a:lnTo>
                    <a:pt x="8139925" y="1630565"/>
                  </a:lnTo>
                  <a:lnTo>
                    <a:pt x="8139925" y="1633791"/>
                  </a:lnTo>
                  <a:lnTo>
                    <a:pt x="8152866" y="1633791"/>
                  </a:lnTo>
                  <a:lnTo>
                    <a:pt x="8152866" y="1630565"/>
                  </a:lnTo>
                  <a:close/>
                </a:path>
                <a:path w="15420340" h="1633854">
                  <a:moveTo>
                    <a:pt x="8178762" y="1630565"/>
                  </a:moveTo>
                  <a:lnTo>
                    <a:pt x="8165820" y="1630565"/>
                  </a:lnTo>
                  <a:lnTo>
                    <a:pt x="8165820" y="1633791"/>
                  </a:lnTo>
                  <a:lnTo>
                    <a:pt x="8178762" y="1633791"/>
                  </a:lnTo>
                  <a:lnTo>
                    <a:pt x="8178762" y="1630565"/>
                  </a:lnTo>
                  <a:close/>
                </a:path>
                <a:path w="15420340" h="1633854">
                  <a:moveTo>
                    <a:pt x="8204644" y="1630565"/>
                  </a:moveTo>
                  <a:lnTo>
                    <a:pt x="8191703" y="1630565"/>
                  </a:lnTo>
                  <a:lnTo>
                    <a:pt x="8191703" y="1633791"/>
                  </a:lnTo>
                  <a:lnTo>
                    <a:pt x="8204644" y="1633791"/>
                  </a:lnTo>
                  <a:lnTo>
                    <a:pt x="8204644" y="1630565"/>
                  </a:lnTo>
                  <a:close/>
                </a:path>
                <a:path w="15420340" h="1633854">
                  <a:moveTo>
                    <a:pt x="8230540" y="1630565"/>
                  </a:moveTo>
                  <a:lnTo>
                    <a:pt x="8217598" y="1630565"/>
                  </a:lnTo>
                  <a:lnTo>
                    <a:pt x="8217598" y="1633791"/>
                  </a:lnTo>
                  <a:lnTo>
                    <a:pt x="8230540" y="1633791"/>
                  </a:lnTo>
                  <a:lnTo>
                    <a:pt x="8230540" y="1630565"/>
                  </a:lnTo>
                  <a:close/>
                </a:path>
                <a:path w="15420340" h="1633854">
                  <a:moveTo>
                    <a:pt x="8256422" y="1630565"/>
                  </a:moveTo>
                  <a:lnTo>
                    <a:pt x="8243481" y="1630565"/>
                  </a:lnTo>
                  <a:lnTo>
                    <a:pt x="8243481" y="1633791"/>
                  </a:lnTo>
                  <a:lnTo>
                    <a:pt x="8256422" y="1633791"/>
                  </a:lnTo>
                  <a:lnTo>
                    <a:pt x="8256422" y="1630565"/>
                  </a:lnTo>
                  <a:close/>
                </a:path>
                <a:path w="15420340" h="1633854">
                  <a:moveTo>
                    <a:pt x="8282318" y="1630565"/>
                  </a:moveTo>
                  <a:lnTo>
                    <a:pt x="8269376" y="1630565"/>
                  </a:lnTo>
                  <a:lnTo>
                    <a:pt x="8269376" y="1633791"/>
                  </a:lnTo>
                  <a:lnTo>
                    <a:pt x="8282318" y="1633791"/>
                  </a:lnTo>
                  <a:lnTo>
                    <a:pt x="8282318" y="1630565"/>
                  </a:lnTo>
                  <a:close/>
                </a:path>
                <a:path w="15420340" h="1633854">
                  <a:moveTo>
                    <a:pt x="8308200" y="1630565"/>
                  </a:moveTo>
                  <a:lnTo>
                    <a:pt x="8295259" y="1630565"/>
                  </a:lnTo>
                  <a:lnTo>
                    <a:pt x="8295259" y="1633791"/>
                  </a:lnTo>
                  <a:lnTo>
                    <a:pt x="8308200" y="1633791"/>
                  </a:lnTo>
                  <a:lnTo>
                    <a:pt x="8308200" y="1630565"/>
                  </a:lnTo>
                  <a:close/>
                </a:path>
                <a:path w="15420340" h="1633854">
                  <a:moveTo>
                    <a:pt x="8334095" y="1630565"/>
                  </a:moveTo>
                  <a:lnTo>
                    <a:pt x="8321154" y="1630565"/>
                  </a:lnTo>
                  <a:lnTo>
                    <a:pt x="8321154" y="1633791"/>
                  </a:lnTo>
                  <a:lnTo>
                    <a:pt x="8334095" y="1633791"/>
                  </a:lnTo>
                  <a:lnTo>
                    <a:pt x="8334095" y="1630565"/>
                  </a:lnTo>
                  <a:close/>
                </a:path>
                <a:path w="15420340" h="1633854">
                  <a:moveTo>
                    <a:pt x="8359991" y="1630565"/>
                  </a:moveTo>
                  <a:lnTo>
                    <a:pt x="8347049" y="1630565"/>
                  </a:lnTo>
                  <a:lnTo>
                    <a:pt x="8347049" y="1633791"/>
                  </a:lnTo>
                  <a:lnTo>
                    <a:pt x="8359991" y="1633791"/>
                  </a:lnTo>
                  <a:lnTo>
                    <a:pt x="8359991" y="1630565"/>
                  </a:lnTo>
                  <a:close/>
                </a:path>
                <a:path w="15420340" h="1633854">
                  <a:moveTo>
                    <a:pt x="8385886" y="1630565"/>
                  </a:moveTo>
                  <a:lnTo>
                    <a:pt x="8372932" y="1630565"/>
                  </a:lnTo>
                  <a:lnTo>
                    <a:pt x="8372932" y="1633791"/>
                  </a:lnTo>
                  <a:lnTo>
                    <a:pt x="8385886" y="1633791"/>
                  </a:lnTo>
                  <a:lnTo>
                    <a:pt x="8385886" y="1630565"/>
                  </a:lnTo>
                  <a:close/>
                </a:path>
                <a:path w="15420340" h="1633854">
                  <a:moveTo>
                    <a:pt x="8411769" y="1630565"/>
                  </a:moveTo>
                  <a:lnTo>
                    <a:pt x="8398827" y="1630565"/>
                  </a:lnTo>
                  <a:lnTo>
                    <a:pt x="8398827" y="1633791"/>
                  </a:lnTo>
                  <a:lnTo>
                    <a:pt x="8411769" y="1633791"/>
                  </a:lnTo>
                  <a:lnTo>
                    <a:pt x="8411769" y="1630565"/>
                  </a:lnTo>
                  <a:close/>
                </a:path>
                <a:path w="15420340" h="1633854">
                  <a:moveTo>
                    <a:pt x="8437651" y="1630565"/>
                  </a:moveTo>
                  <a:lnTo>
                    <a:pt x="8424710" y="1630565"/>
                  </a:lnTo>
                  <a:lnTo>
                    <a:pt x="8424710" y="1633791"/>
                  </a:lnTo>
                  <a:lnTo>
                    <a:pt x="8437651" y="1633791"/>
                  </a:lnTo>
                  <a:lnTo>
                    <a:pt x="8437651" y="1630565"/>
                  </a:lnTo>
                  <a:close/>
                </a:path>
                <a:path w="15420340" h="1633854">
                  <a:moveTo>
                    <a:pt x="8463547" y="1630565"/>
                  </a:moveTo>
                  <a:lnTo>
                    <a:pt x="8450605" y="1630565"/>
                  </a:lnTo>
                  <a:lnTo>
                    <a:pt x="8450605" y="1633791"/>
                  </a:lnTo>
                  <a:lnTo>
                    <a:pt x="8463547" y="1633791"/>
                  </a:lnTo>
                  <a:lnTo>
                    <a:pt x="8463547" y="1630565"/>
                  </a:lnTo>
                  <a:close/>
                </a:path>
                <a:path w="15420340" h="1633854">
                  <a:moveTo>
                    <a:pt x="8489429" y="1630565"/>
                  </a:moveTo>
                  <a:lnTo>
                    <a:pt x="8476488" y="1630565"/>
                  </a:lnTo>
                  <a:lnTo>
                    <a:pt x="8476488" y="1633791"/>
                  </a:lnTo>
                  <a:lnTo>
                    <a:pt x="8489429" y="1633791"/>
                  </a:lnTo>
                  <a:lnTo>
                    <a:pt x="8489429" y="1630565"/>
                  </a:lnTo>
                  <a:close/>
                </a:path>
                <a:path w="15420340" h="1633854">
                  <a:moveTo>
                    <a:pt x="8515325" y="1630565"/>
                  </a:moveTo>
                  <a:lnTo>
                    <a:pt x="8502383" y="1630565"/>
                  </a:lnTo>
                  <a:lnTo>
                    <a:pt x="8502383" y="1633791"/>
                  </a:lnTo>
                  <a:lnTo>
                    <a:pt x="8515325" y="1633791"/>
                  </a:lnTo>
                  <a:lnTo>
                    <a:pt x="8515325" y="1630565"/>
                  </a:lnTo>
                  <a:close/>
                </a:path>
                <a:path w="15420340" h="1633854">
                  <a:moveTo>
                    <a:pt x="8541220" y="1630565"/>
                  </a:moveTo>
                  <a:lnTo>
                    <a:pt x="8528279" y="1630565"/>
                  </a:lnTo>
                  <a:lnTo>
                    <a:pt x="8528279" y="1633791"/>
                  </a:lnTo>
                  <a:lnTo>
                    <a:pt x="8541220" y="1633791"/>
                  </a:lnTo>
                  <a:lnTo>
                    <a:pt x="8541220" y="1630565"/>
                  </a:lnTo>
                  <a:close/>
                </a:path>
                <a:path w="15420340" h="1633854">
                  <a:moveTo>
                    <a:pt x="8567115" y="1630565"/>
                  </a:moveTo>
                  <a:lnTo>
                    <a:pt x="8554161" y="1630565"/>
                  </a:lnTo>
                  <a:lnTo>
                    <a:pt x="8554161" y="1633791"/>
                  </a:lnTo>
                  <a:lnTo>
                    <a:pt x="8567115" y="1633791"/>
                  </a:lnTo>
                  <a:lnTo>
                    <a:pt x="8567115" y="1630565"/>
                  </a:lnTo>
                  <a:close/>
                </a:path>
                <a:path w="15420340" h="1633854">
                  <a:moveTo>
                    <a:pt x="8592998" y="1630565"/>
                  </a:moveTo>
                  <a:lnTo>
                    <a:pt x="8580056" y="1630565"/>
                  </a:lnTo>
                  <a:lnTo>
                    <a:pt x="8580056" y="1633791"/>
                  </a:lnTo>
                  <a:lnTo>
                    <a:pt x="8592998" y="1633791"/>
                  </a:lnTo>
                  <a:lnTo>
                    <a:pt x="8592998" y="1630565"/>
                  </a:lnTo>
                  <a:close/>
                </a:path>
                <a:path w="15420340" h="1633854">
                  <a:moveTo>
                    <a:pt x="8618880" y="1630565"/>
                  </a:moveTo>
                  <a:lnTo>
                    <a:pt x="8605939" y="1630565"/>
                  </a:lnTo>
                  <a:lnTo>
                    <a:pt x="8605939" y="1633791"/>
                  </a:lnTo>
                  <a:lnTo>
                    <a:pt x="8618880" y="1633791"/>
                  </a:lnTo>
                  <a:lnTo>
                    <a:pt x="8618880" y="1630565"/>
                  </a:lnTo>
                  <a:close/>
                </a:path>
                <a:path w="15420340" h="1633854">
                  <a:moveTo>
                    <a:pt x="8644776" y="1630565"/>
                  </a:moveTo>
                  <a:lnTo>
                    <a:pt x="8631834" y="1630565"/>
                  </a:lnTo>
                  <a:lnTo>
                    <a:pt x="8631834" y="1633791"/>
                  </a:lnTo>
                  <a:lnTo>
                    <a:pt x="8644776" y="1633791"/>
                  </a:lnTo>
                  <a:lnTo>
                    <a:pt x="8644776" y="1630565"/>
                  </a:lnTo>
                  <a:close/>
                </a:path>
                <a:path w="15420340" h="1633854">
                  <a:moveTo>
                    <a:pt x="8670658" y="1630565"/>
                  </a:moveTo>
                  <a:lnTo>
                    <a:pt x="8657717" y="1630565"/>
                  </a:lnTo>
                  <a:lnTo>
                    <a:pt x="8657717" y="1633791"/>
                  </a:lnTo>
                  <a:lnTo>
                    <a:pt x="8670658" y="1633791"/>
                  </a:lnTo>
                  <a:lnTo>
                    <a:pt x="8670658" y="1630565"/>
                  </a:lnTo>
                  <a:close/>
                </a:path>
                <a:path w="15420340" h="1633854">
                  <a:moveTo>
                    <a:pt x="8696554" y="1630565"/>
                  </a:moveTo>
                  <a:lnTo>
                    <a:pt x="8683612" y="1630565"/>
                  </a:lnTo>
                  <a:lnTo>
                    <a:pt x="8683612" y="1633791"/>
                  </a:lnTo>
                  <a:lnTo>
                    <a:pt x="8696554" y="1633791"/>
                  </a:lnTo>
                  <a:lnTo>
                    <a:pt x="8696554" y="1630565"/>
                  </a:lnTo>
                  <a:close/>
                </a:path>
                <a:path w="15420340" h="1633854">
                  <a:moveTo>
                    <a:pt x="8722449" y="1630565"/>
                  </a:moveTo>
                  <a:lnTo>
                    <a:pt x="8709508" y="1630565"/>
                  </a:lnTo>
                  <a:lnTo>
                    <a:pt x="8709508" y="1633791"/>
                  </a:lnTo>
                  <a:lnTo>
                    <a:pt x="8722449" y="1633791"/>
                  </a:lnTo>
                  <a:lnTo>
                    <a:pt x="8722449" y="1630565"/>
                  </a:lnTo>
                  <a:close/>
                </a:path>
                <a:path w="15420340" h="1633854">
                  <a:moveTo>
                    <a:pt x="8748331" y="1630565"/>
                  </a:moveTo>
                  <a:lnTo>
                    <a:pt x="8735390" y="1630565"/>
                  </a:lnTo>
                  <a:lnTo>
                    <a:pt x="8735390" y="1633791"/>
                  </a:lnTo>
                  <a:lnTo>
                    <a:pt x="8748331" y="1633791"/>
                  </a:lnTo>
                  <a:lnTo>
                    <a:pt x="8748331" y="1630565"/>
                  </a:lnTo>
                  <a:close/>
                </a:path>
                <a:path w="15420340" h="1633854">
                  <a:moveTo>
                    <a:pt x="8774227" y="1630565"/>
                  </a:moveTo>
                  <a:lnTo>
                    <a:pt x="8761285" y="1630565"/>
                  </a:lnTo>
                  <a:lnTo>
                    <a:pt x="8761285" y="1633791"/>
                  </a:lnTo>
                  <a:lnTo>
                    <a:pt x="8774227" y="1633791"/>
                  </a:lnTo>
                  <a:lnTo>
                    <a:pt x="8774227" y="1630565"/>
                  </a:lnTo>
                  <a:close/>
                </a:path>
                <a:path w="15420340" h="1633854">
                  <a:moveTo>
                    <a:pt x="8800109" y="1630565"/>
                  </a:moveTo>
                  <a:lnTo>
                    <a:pt x="8787168" y="1630565"/>
                  </a:lnTo>
                  <a:lnTo>
                    <a:pt x="8787168" y="1633791"/>
                  </a:lnTo>
                  <a:lnTo>
                    <a:pt x="8800109" y="1633791"/>
                  </a:lnTo>
                  <a:lnTo>
                    <a:pt x="8800109" y="1630565"/>
                  </a:lnTo>
                  <a:close/>
                </a:path>
                <a:path w="15420340" h="1633854">
                  <a:moveTo>
                    <a:pt x="8826005" y="1630565"/>
                  </a:moveTo>
                  <a:lnTo>
                    <a:pt x="8813063" y="1630565"/>
                  </a:lnTo>
                  <a:lnTo>
                    <a:pt x="8813063" y="1633791"/>
                  </a:lnTo>
                  <a:lnTo>
                    <a:pt x="8826005" y="1633791"/>
                  </a:lnTo>
                  <a:lnTo>
                    <a:pt x="8826005" y="1630565"/>
                  </a:lnTo>
                  <a:close/>
                </a:path>
                <a:path w="15420340" h="1633854">
                  <a:moveTo>
                    <a:pt x="8851887" y="1630565"/>
                  </a:moveTo>
                  <a:lnTo>
                    <a:pt x="8838946" y="1630565"/>
                  </a:lnTo>
                  <a:lnTo>
                    <a:pt x="8838946" y="1633791"/>
                  </a:lnTo>
                  <a:lnTo>
                    <a:pt x="8851887" y="1633791"/>
                  </a:lnTo>
                  <a:lnTo>
                    <a:pt x="8851887" y="1630565"/>
                  </a:lnTo>
                  <a:close/>
                </a:path>
                <a:path w="15420340" h="1633854">
                  <a:moveTo>
                    <a:pt x="8877783" y="1630565"/>
                  </a:moveTo>
                  <a:lnTo>
                    <a:pt x="8864841" y="1630565"/>
                  </a:lnTo>
                  <a:lnTo>
                    <a:pt x="8864841" y="1633791"/>
                  </a:lnTo>
                  <a:lnTo>
                    <a:pt x="8877783" y="1633791"/>
                  </a:lnTo>
                  <a:lnTo>
                    <a:pt x="8877783" y="1630565"/>
                  </a:lnTo>
                  <a:close/>
                </a:path>
                <a:path w="15420340" h="1633854">
                  <a:moveTo>
                    <a:pt x="8903678" y="1630565"/>
                  </a:moveTo>
                  <a:lnTo>
                    <a:pt x="8890737" y="1630565"/>
                  </a:lnTo>
                  <a:lnTo>
                    <a:pt x="8890737" y="1633791"/>
                  </a:lnTo>
                  <a:lnTo>
                    <a:pt x="8903678" y="1633791"/>
                  </a:lnTo>
                  <a:lnTo>
                    <a:pt x="8903678" y="1630565"/>
                  </a:lnTo>
                  <a:close/>
                </a:path>
                <a:path w="15420340" h="1633854">
                  <a:moveTo>
                    <a:pt x="8929560" y="1630565"/>
                  </a:moveTo>
                  <a:lnTo>
                    <a:pt x="8916619" y="1630565"/>
                  </a:lnTo>
                  <a:lnTo>
                    <a:pt x="8916619" y="1633791"/>
                  </a:lnTo>
                  <a:lnTo>
                    <a:pt x="8929560" y="1633791"/>
                  </a:lnTo>
                  <a:lnTo>
                    <a:pt x="8929560" y="1630565"/>
                  </a:lnTo>
                  <a:close/>
                </a:path>
                <a:path w="15420340" h="1633854">
                  <a:moveTo>
                    <a:pt x="8955456" y="1630565"/>
                  </a:moveTo>
                  <a:lnTo>
                    <a:pt x="8942514" y="1630565"/>
                  </a:lnTo>
                  <a:lnTo>
                    <a:pt x="8942514" y="1633791"/>
                  </a:lnTo>
                  <a:lnTo>
                    <a:pt x="8955456" y="1633791"/>
                  </a:lnTo>
                  <a:lnTo>
                    <a:pt x="8955456" y="1630565"/>
                  </a:lnTo>
                  <a:close/>
                </a:path>
                <a:path w="15420340" h="1633854">
                  <a:moveTo>
                    <a:pt x="8981351" y="1630565"/>
                  </a:moveTo>
                  <a:lnTo>
                    <a:pt x="8968397" y="1630565"/>
                  </a:lnTo>
                  <a:lnTo>
                    <a:pt x="8968397" y="1633791"/>
                  </a:lnTo>
                  <a:lnTo>
                    <a:pt x="8981351" y="1633791"/>
                  </a:lnTo>
                  <a:lnTo>
                    <a:pt x="8981351" y="1630565"/>
                  </a:lnTo>
                  <a:close/>
                </a:path>
                <a:path w="15420340" h="1633854">
                  <a:moveTo>
                    <a:pt x="9007234" y="1630565"/>
                  </a:moveTo>
                  <a:lnTo>
                    <a:pt x="8994292" y="1630565"/>
                  </a:lnTo>
                  <a:lnTo>
                    <a:pt x="8994292" y="1633791"/>
                  </a:lnTo>
                  <a:lnTo>
                    <a:pt x="9007234" y="1633791"/>
                  </a:lnTo>
                  <a:lnTo>
                    <a:pt x="9007234" y="1630565"/>
                  </a:lnTo>
                  <a:close/>
                </a:path>
                <a:path w="15420340" h="1633854">
                  <a:moveTo>
                    <a:pt x="9033129" y="1630565"/>
                  </a:moveTo>
                  <a:lnTo>
                    <a:pt x="9020188" y="1630565"/>
                  </a:lnTo>
                  <a:lnTo>
                    <a:pt x="9020188" y="1633791"/>
                  </a:lnTo>
                  <a:lnTo>
                    <a:pt x="9033129" y="1633791"/>
                  </a:lnTo>
                  <a:lnTo>
                    <a:pt x="9033129" y="1630565"/>
                  </a:lnTo>
                  <a:close/>
                </a:path>
                <a:path w="15420340" h="1633854">
                  <a:moveTo>
                    <a:pt x="9059012" y="1630565"/>
                  </a:moveTo>
                  <a:lnTo>
                    <a:pt x="9046070" y="1630565"/>
                  </a:lnTo>
                  <a:lnTo>
                    <a:pt x="9046070" y="1633791"/>
                  </a:lnTo>
                  <a:lnTo>
                    <a:pt x="9059012" y="1633791"/>
                  </a:lnTo>
                  <a:lnTo>
                    <a:pt x="9059012" y="1630565"/>
                  </a:lnTo>
                  <a:close/>
                </a:path>
                <a:path w="15420340" h="1633854">
                  <a:moveTo>
                    <a:pt x="9084907" y="1630565"/>
                  </a:moveTo>
                  <a:lnTo>
                    <a:pt x="9071966" y="1630565"/>
                  </a:lnTo>
                  <a:lnTo>
                    <a:pt x="9071966" y="1633791"/>
                  </a:lnTo>
                  <a:lnTo>
                    <a:pt x="9084907" y="1633791"/>
                  </a:lnTo>
                  <a:lnTo>
                    <a:pt x="9084907" y="1630565"/>
                  </a:lnTo>
                  <a:close/>
                </a:path>
                <a:path w="15420340" h="1633854">
                  <a:moveTo>
                    <a:pt x="9110802" y="1630565"/>
                  </a:moveTo>
                  <a:lnTo>
                    <a:pt x="9097848" y="1630565"/>
                  </a:lnTo>
                  <a:lnTo>
                    <a:pt x="9097848" y="1633791"/>
                  </a:lnTo>
                  <a:lnTo>
                    <a:pt x="9110802" y="1633791"/>
                  </a:lnTo>
                  <a:lnTo>
                    <a:pt x="9110802" y="1630565"/>
                  </a:lnTo>
                  <a:close/>
                </a:path>
                <a:path w="15420340" h="1633854">
                  <a:moveTo>
                    <a:pt x="9136685" y="1630565"/>
                  </a:moveTo>
                  <a:lnTo>
                    <a:pt x="9123743" y="1630565"/>
                  </a:lnTo>
                  <a:lnTo>
                    <a:pt x="9123743" y="1633791"/>
                  </a:lnTo>
                  <a:lnTo>
                    <a:pt x="9136685" y="1633791"/>
                  </a:lnTo>
                  <a:lnTo>
                    <a:pt x="9136685" y="1630565"/>
                  </a:lnTo>
                  <a:close/>
                </a:path>
                <a:path w="15420340" h="1633854">
                  <a:moveTo>
                    <a:pt x="9162580" y="1630565"/>
                  </a:moveTo>
                  <a:lnTo>
                    <a:pt x="9149626" y="1630565"/>
                  </a:lnTo>
                  <a:lnTo>
                    <a:pt x="9149626" y="1633791"/>
                  </a:lnTo>
                  <a:lnTo>
                    <a:pt x="9162580" y="1633791"/>
                  </a:lnTo>
                  <a:lnTo>
                    <a:pt x="9162580" y="1630565"/>
                  </a:lnTo>
                  <a:close/>
                </a:path>
                <a:path w="15420340" h="1633854">
                  <a:moveTo>
                    <a:pt x="9188463" y="1630565"/>
                  </a:moveTo>
                  <a:lnTo>
                    <a:pt x="9175521" y="1630565"/>
                  </a:lnTo>
                  <a:lnTo>
                    <a:pt x="9175521" y="1633791"/>
                  </a:lnTo>
                  <a:lnTo>
                    <a:pt x="9188463" y="1633791"/>
                  </a:lnTo>
                  <a:lnTo>
                    <a:pt x="9188463" y="1630565"/>
                  </a:lnTo>
                  <a:close/>
                </a:path>
                <a:path w="15420340" h="1633854">
                  <a:moveTo>
                    <a:pt x="9214358" y="1630565"/>
                  </a:moveTo>
                  <a:lnTo>
                    <a:pt x="9201417" y="1630565"/>
                  </a:lnTo>
                  <a:lnTo>
                    <a:pt x="9201417" y="1633791"/>
                  </a:lnTo>
                  <a:lnTo>
                    <a:pt x="9214358" y="1633791"/>
                  </a:lnTo>
                  <a:lnTo>
                    <a:pt x="9214358" y="1630565"/>
                  </a:lnTo>
                  <a:close/>
                </a:path>
                <a:path w="15420340" h="1633854">
                  <a:moveTo>
                    <a:pt x="9240241" y="1630565"/>
                  </a:moveTo>
                  <a:lnTo>
                    <a:pt x="9227299" y="1630565"/>
                  </a:lnTo>
                  <a:lnTo>
                    <a:pt x="9227299" y="1633791"/>
                  </a:lnTo>
                  <a:lnTo>
                    <a:pt x="9240241" y="1633791"/>
                  </a:lnTo>
                  <a:lnTo>
                    <a:pt x="9240241" y="1630565"/>
                  </a:lnTo>
                  <a:close/>
                </a:path>
                <a:path w="15420340" h="1633854">
                  <a:moveTo>
                    <a:pt x="9266136" y="1630565"/>
                  </a:moveTo>
                  <a:lnTo>
                    <a:pt x="9253195" y="1630565"/>
                  </a:lnTo>
                  <a:lnTo>
                    <a:pt x="9253195" y="1633791"/>
                  </a:lnTo>
                  <a:lnTo>
                    <a:pt x="9266136" y="1633791"/>
                  </a:lnTo>
                  <a:lnTo>
                    <a:pt x="9266136" y="1630565"/>
                  </a:lnTo>
                  <a:close/>
                </a:path>
                <a:path w="15420340" h="1633854">
                  <a:moveTo>
                    <a:pt x="9292031" y="1630565"/>
                  </a:moveTo>
                  <a:lnTo>
                    <a:pt x="9279077" y="1630565"/>
                  </a:lnTo>
                  <a:lnTo>
                    <a:pt x="9279077" y="1633791"/>
                  </a:lnTo>
                  <a:lnTo>
                    <a:pt x="9292031" y="1633791"/>
                  </a:lnTo>
                  <a:lnTo>
                    <a:pt x="9292031" y="1630565"/>
                  </a:lnTo>
                  <a:close/>
                </a:path>
                <a:path w="15420340" h="1633854">
                  <a:moveTo>
                    <a:pt x="9317914" y="1630565"/>
                  </a:moveTo>
                  <a:lnTo>
                    <a:pt x="9304972" y="1630565"/>
                  </a:lnTo>
                  <a:lnTo>
                    <a:pt x="9304972" y="1633791"/>
                  </a:lnTo>
                  <a:lnTo>
                    <a:pt x="9317914" y="1633791"/>
                  </a:lnTo>
                  <a:lnTo>
                    <a:pt x="9317914" y="1630565"/>
                  </a:lnTo>
                  <a:close/>
                </a:path>
                <a:path w="15420340" h="1633854">
                  <a:moveTo>
                    <a:pt x="9343809" y="1630565"/>
                  </a:moveTo>
                  <a:lnTo>
                    <a:pt x="9330855" y="1630565"/>
                  </a:lnTo>
                  <a:lnTo>
                    <a:pt x="9330855" y="1633791"/>
                  </a:lnTo>
                  <a:lnTo>
                    <a:pt x="9343809" y="1633791"/>
                  </a:lnTo>
                  <a:lnTo>
                    <a:pt x="9343809" y="1630565"/>
                  </a:lnTo>
                  <a:close/>
                </a:path>
                <a:path w="15420340" h="1633854">
                  <a:moveTo>
                    <a:pt x="9369692" y="1630565"/>
                  </a:moveTo>
                  <a:lnTo>
                    <a:pt x="9356750" y="1630565"/>
                  </a:lnTo>
                  <a:lnTo>
                    <a:pt x="9356750" y="1633791"/>
                  </a:lnTo>
                  <a:lnTo>
                    <a:pt x="9369692" y="1633791"/>
                  </a:lnTo>
                  <a:lnTo>
                    <a:pt x="9369692" y="1630565"/>
                  </a:lnTo>
                  <a:close/>
                </a:path>
                <a:path w="15420340" h="1633854">
                  <a:moveTo>
                    <a:pt x="9395574" y="1630565"/>
                  </a:moveTo>
                  <a:lnTo>
                    <a:pt x="9382633" y="1630565"/>
                  </a:lnTo>
                  <a:lnTo>
                    <a:pt x="9382633" y="1633791"/>
                  </a:lnTo>
                  <a:lnTo>
                    <a:pt x="9395574" y="1633791"/>
                  </a:lnTo>
                  <a:lnTo>
                    <a:pt x="9395574" y="1630565"/>
                  </a:lnTo>
                  <a:close/>
                </a:path>
                <a:path w="15420340" h="1633854">
                  <a:moveTo>
                    <a:pt x="9421470" y="1630565"/>
                  </a:moveTo>
                  <a:lnTo>
                    <a:pt x="9408528" y="1630565"/>
                  </a:lnTo>
                  <a:lnTo>
                    <a:pt x="9408528" y="1633791"/>
                  </a:lnTo>
                  <a:lnTo>
                    <a:pt x="9421470" y="1633791"/>
                  </a:lnTo>
                  <a:lnTo>
                    <a:pt x="9421470" y="1630565"/>
                  </a:lnTo>
                  <a:close/>
                </a:path>
                <a:path w="15420340" h="1633854">
                  <a:moveTo>
                    <a:pt x="9447365" y="1630565"/>
                  </a:moveTo>
                  <a:lnTo>
                    <a:pt x="9434424" y="1630565"/>
                  </a:lnTo>
                  <a:lnTo>
                    <a:pt x="9434424" y="1633791"/>
                  </a:lnTo>
                  <a:lnTo>
                    <a:pt x="9447365" y="1633791"/>
                  </a:lnTo>
                  <a:lnTo>
                    <a:pt x="9447365" y="1630565"/>
                  </a:lnTo>
                  <a:close/>
                </a:path>
                <a:path w="15420340" h="1633854">
                  <a:moveTo>
                    <a:pt x="9473260" y="1630565"/>
                  </a:moveTo>
                  <a:lnTo>
                    <a:pt x="9460306" y="1630565"/>
                  </a:lnTo>
                  <a:lnTo>
                    <a:pt x="9460306" y="1633791"/>
                  </a:lnTo>
                  <a:lnTo>
                    <a:pt x="9473260" y="1633791"/>
                  </a:lnTo>
                  <a:lnTo>
                    <a:pt x="9473260" y="1630565"/>
                  </a:lnTo>
                  <a:close/>
                </a:path>
                <a:path w="15420340" h="1633854">
                  <a:moveTo>
                    <a:pt x="9499143" y="1630565"/>
                  </a:moveTo>
                  <a:lnTo>
                    <a:pt x="9486201" y="1630565"/>
                  </a:lnTo>
                  <a:lnTo>
                    <a:pt x="9486201" y="1633791"/>
                  </a:lnTo>
                  <a:lnTo>
                    <a:pt x="9499143" y="1633791"/>
                  </a:lnTo>
                  <a:lnTo>
                    <a:pt x="9499143" y="1630565"/>
                  </a:lnTo>
                  <a:close/>
                </a:path>
                <a:path w="15420340" h="1633854">
                  <a:moveTo>
                    <a:pt x="9525038" y="1630565"/>
                  </a:moveTo>
                  <a:lnTo>
                    <a:pt x="9512084" y="1630565"/>
                  </a:lnTo>
                  <a:lnTo>
                    <a:pt x="9512084" y="1633791"/>
                  </a:lnTo>
                  <a:lnTo>
                    <a:pt x="9525038" y="1633791"/>
                  </a:lnTo>
                  <a:lnTo>
                    <a:pt x="9525038" y="1630565"/>
                  </a:lnTo>
                  <a:close/>
                </a:path>
                <a:path w="15420340" h="1633854">
                  <a:moveTo>
                    <a:pt x="9550921" y="1630565"/>
                  </a:moveTo>
                  <a:lnTo>
                    <a:pt x="9537979" y="1630565"/>
                  </a:lnTo>
                  <a:lnTo>
                    <a:pt x="9537979" y="1633791"/>
                  </a:lnTo>
                  <a:lnTo>
                    <a:pt x="9550921" y="1633791"/>
                  </a:lnTo>
                  <a:lnTo>
                    <a:pt x="9550921" y="1630565"/>
                  </a:lnTo>
                  <a:close/>
                </a:path>
                <a:path w="15420340" h="1633854">
                  <a:moveTo>
                    <a:pt x="9576803" y="1630565"/>
                  </a:moveTo>
                  <a:lnTo>
                    <a:pt x="9563862" y="1630565"/>
                  </a:lnTo>
                  <a:lnTo>
                    <a:pt x="9563862" y="1633791"/>
                  </a:lnTo>
                  <a:lnTo>
                    <a:pt x="9576803" y="1633791"/>
                  </a:lnTo>
                  <a:lnTo>
                    <a:pt x="9576803" y="1630565"/>
                  </a:lnTo>
                  <a:close/>
                </a:path>
                <a:path w="15420340" h="1633854">
                  <a:moveTo>
                    <a:pt x="9602699" y="1630565"/>
                  </a:moveTo>
                  <a:lnTo>
                    <a:pt x="9589757" y="1630565"/>
                  </a:lnTo>
                  <a:lnTo>
                    <a:pt x="9589757" y="1633791"/>
                  </a:lnTo>
                  <a:lnTo>
                    <a:pt x="9602699" y="1633791"/>
                  </a:lnTo>
                  <a:lnTo>
                    <a:pt x="9602699" y="1630565"/>
                  </a:lnTo>
                  <a:close/>
                </a:path>
                <a:path w="15420340" h="1633854">
                  <a:moveTo>
                    <a:pt x="9628594" y="1630565"/>
                  </a:moveTo>
                  <a:lnTo>
                    <a:pt x="9615653" y="1630565"/>
                  </a:lnTo>
                  <a:lnTo>
                    <a:pt x="9615653" y="1633791"/>
                  </a:lnTo>
                  <a:lnTo>
                    <a:pt x="9628594" y="1633791"/>
                  </a:lnTo>
                  <a:lnTo>
                    <a:pt x="9628594" y="1630565"/>
                  </a:lnTo>
                  <a:close/>
                </a:path>
                <a:path w="15420340" h="1633854">
                  <a:moveTo>
                    <a:pt x="9654489" y="1630565"/>
                  </a:moveTo>
                  <a:lnTo>
                    <a:pt x="9641548" y="1630565"/>
                  </a:lnTo>
                  <a:lnTo>
                    <a:pt x="9641548" y="1633791"/>
                  </a:lnTo>
                  <a:lnTo>
                    <a:pt x="9654489" y="1633791"/>
                  </a:lnTo>
                  <a:lnTo>
                    <a:pt x="9654489" y="1630565"/>
                  </a:lnTo>
                  <a:close/>
                </a:path>
                <a:path w="15420340" h="1633854">
                  <a:moveTo>
                    <a:pt x="9680372" y="1630565"/>
                  </a:moveTo>
                  <a:lnTo>
                    <a:pt x="9667430" y="1630565"/>
                  </a:lnTo>
                  <a:lnTo>
                    <a:pt x="9667430" y="1633791"/>
                  </a:lnTo>
                  <a:lnTo>
                    <a:pt x="9680372" y="1633791"/>
                  </a:lnTo>
                  <a:lnTo>
                    <a:pt x="9680372" y="1630565"/>
                  </a:lnTo>
                  <a:close/>
                </a:path>
                <a:path w="15420340" h="1633854">
                  <a:moveTo>
                    <a:pt x="9706267" y="1630565"/>
                  </a:moveTo>
                  <a:lnTo>
                    <a:pt x="9693313" y="1630565"/>
                  </a:lnTo>
                  <a:lnTo>
                    <a:pt x="9693313" y="1633791"/>
                  </a:lnTo>
                  <a:lnTo>
                    <a:pt x="9706267" y="1633791"/>
                  </a:lnTo>
                  <a:lnTo>
                    <a:pt x="9706267" y="1630565"/>
                  </a:lnTo>
                  <a:close/>
                </a:path>
                <a:path w="15420340" h="1633854">
                  <a:moveTo>
                    <a:pt x="9732150" y="1630565"/>
                  </a:moveTo>
                  <a:lnTo>
                    <a:pt x="9719208" y="1630565"/>
                  </a:lnTo>
                  <a:lnTo>
                    <a:pt x="9719208" y="1633791"/>
                  </a:lnTo>
                  <a:lnTo>
                    <a:pt x="9732150" y="1633791"/>
                  </a:lnTo>
                  <a:lnTo>
                    <a:pt x="9732150" y="1630565"/>
                  </a:lnTo>
                  <a:close/>
                </a:path>
                <a:path w="15420340" h="1633854">
                  <a:moveTo>
                    <a:pt x="9758045" y="1630565"/>
                  </a:moveTo>
                  <a:lnTo>
                    <a:pt x="9745104" y="1630565"/>
                  </a:lnTo>
                  <a:lnTo>
                    <a:pt x="9745104" y="1633791"/>
                  </a:lnTo>
                  <a:lnTo>
                    <a:pt x="9758045" y="1633791"/>
                  </a:lnTo>
                  <a:lnTo>
                    <a:pt x="9758045" y="1630565"/>
                  </a:lnTo>
                  <a:close/>
                </a:path>
                <a:path w="15420340" h="1633854">
                  <a:moveTo>
                    <a:pt x="9783928" y="1630565"/>
                  </a:moveTo>
                  <a:lnTo>
                    <a:pt x="9770986" y="1630565"/>
                  </a:lnTo>
                  <a:lnTo>
                    <a:pt x="9770986" y="1633791"/>
                  </a:lnTo>
                  <a:lnTo>
                    <a:pt x="9783928" y="1633791"/>
                  </a:lnTo>
                  <a:lnTo>
                    <a:pt x="9783928" y="1630565"/>
                  </a:lnTo>
                  <a:close/>
                </a:path>
                <a:path w="15420340" h="1633854">
                  <a:moveTo>
                    <a:pt x="9809823" y="1630565"/>
                  </a:moveTo>
                  <a:lnTo>
                    <a:pt x="9796882" y="1630565"/>
                  </a:lnTo>
                  <a:lnTo>
                    <a:pt x="9796882" y="1633791"/>
                  </a:lnTo>
                  <a:lnTo>
                    <a:pt x="9809823" y="1633791"/>
                  </a:lnTo>
                  <a:lnTo>
                    <a:pt x="9809823" y="1630565"/>
                  </a:lnTo>
                  <a:close/>
                </a:path>
                <a:path w="15420340" h="1633854">
                  <a:moveTo>
                    <a:pt x="9835718" y="1630565"/>
                  </a:moveTo>
                  <a:lnTo>
                    <a:pt x="9822777" y="1630565"/>
                  </a:lnTo>
                  <a:lnTo>
                    <a:pt x="9822777" y="1633791"/>
                  </a:lnTo>
                  <a:lnTo>
                    <a:pt x="9835718" y="1633791"/>
                  </a:lnTo>
                  <a:lnTo>
                    <a:pt x="9835718" y="1630565"/>
                  </a:lnTo>
                  <a:close/>
                </a:path>
                <a:path w="15420340" h="1633854">
                  <a:moveTo>
                    <a:pt x="9861601" y="1630565"/>
                  </a:moveTo>
                  <a:lnTo>
                    <a:pt x="9848659" y="1630565"/>
                  </a:lnTo>
                  <a:lnTo>
                    <a:pt x="9848659" y="1633791"/>
                  </a:lnTo>
                  <a:lnTo>
                    <a:pt x="9861601" y="1633791"/>
                  </a:lnTo>
                  <a:lnTo>
                    <a:pt x="9861601" y="1630565"/>
                  </a:lnTo>
                  <a:close/>
                </a:path>
                <a:path w="15420340" h="1633854">
                  <a:moveTo>
                    <a:pt x="9887496" y="1630565"/>
                  </a:moveTo>
                  <a:lnTo>
                    <a:pt x="9874542" y="1630565"/>
                  </a:lnTo>
                  <a:lnTo>
                    <a:pt x="9874542" y="1633791"/>
                  </a:lnTo>
                  <a:lnTo>
                    <a:pt x="9887496" y="1633791"/>
                  </a:lnTo>
                  <a:lnTo>
                    <a:pt x="9887496" y="1630565"/>
                  </a:lnTo>
                  <a:close/>
                </a:path>
                <a:path w="15420340" h="1633854">
                  <a:moveTo>
                    <a:pt x="9913379" y="1630565"/>
                  </a:moveTo>
                  <a:lnTo>
                    <a:pt x="9900437" y="1630565"/>
                  </a:lnTo>
                  <a:lnTo>
                    <a:pt x="9900437" y="1633791"/>
                  </a:lnTo>
                  <a:lnTo>
                    <a:pt x="9913379" y="1633791"/>
                  </a:lnTo>
                  <a:lnTo>
                    <a:pt x="9913379" y="1630565"/>
                  </a:lnTo>
                  <a:close/>
                </a:path>
                <a:path w="15420340" h="1633854">
                  <a:moveTo>
                    <a:pt x="9939274" y="1630565"/>
                  </a:moveTo>
                  <a:lnTo>
                    <a:pt x="9926333" y="1630565"/>
                  </a:lnTo>
                  <a:lnTo>
                    <a:pt x="9926333" y="1633791"/>
                  </a:lnTo>
                  <a:lnTo>
                    <a:pt x="9939274" y="1633791"/>
                  </a:lnTo>
                  <a:lnTo>
                    <a:pt x="9939274" y="1630565"/>
                  </a:lnTo>
                  <a:close/>
                </a:path>
                <a:path w="15420340" h="1633854">
                  <a:moveTo>
                    <a:pt x="9965169" y="1630565"/>
                  </a:moveTo>
                  <a:lnTo>
                    <a:pt x="9952228" y="1630565"/>
                  </a:lnTo>
                  <a:lnTo>
                    <a:pt x="9952228" y="1633791"/>
                  </a:lnTo>
                  <a:lnTo>
                    <a:pt x="9965169" y="1633791"/>
                  </a:lnTo>
                  <a:lnTo>
                    <a:pt x="9965169" y="1630565"/>
                  </a:lnTo>
                  <a:close/>
                </a:path>
                <a:path w="15420340" h="1633854">
                  <a:moveTo>
                    <a:pt x="9991052" y="1630565"/>
                  </a:moveTo>
                  <a:lnTo>
                    <a:pt x="9978111" y="1630565"/>
                  </a:lnTo>
                  <a:lnTo>
                    <a:pt x="9978111" y="1633791"/>
                  </a:lnTo>
                  <a:lnTo>
                    <a:pt x="9991052" y="1633791"/>
                  </a:lnTo>
                  <a:lnTo>
                    <a:pt x="9991052" y="1630565"/>
                  </a:lnTo>
                  <a:close/>
                </a:path>
                <a:path w="15420340" h="1633854">
                  <a:moveTo>
                    <a:pt x="10016947" y="1630565"/>
                  </a:moveTo>
                  <a:lnTo>
                    <a:pt x="10004006" y="1630565"/>
                  </a:lnTo>
                  <a:lnTo>
                    <a:pt x="10004006" y="1633791"/>
                  </a:lnTo>
                  <a:lnTo>
                    <a:pt x="10016947" y="1633791"/>
                  </a:lnTo>
                  <a:lnTo>
                    <a:pt x="10016947" y="1630565"/>
                  </a:lnTo>
                  <a:close/>
                </a:path>
                <a:path w="15420340" h="1633854">
                  <a:moveTo>
                    <a:pt x="10042830" y="1630565"/>
                  </a:moveTo>
                  <a:lnTo>
                    <a:pt x="10029888" y="1630565"/>
                  </a:lnTo>
                  <a:lnTo>
                    <a:pt x="10029888" y="1633791"/>
                  </a:lnTo>
                  <a:lnTo>
                    <a:pt x="10042830" y="1633791"/>
                  </a:lnTo>
                  <a:lnTo>
                    <a:pt x="10042830" y="1630565"/>
                  </a:lnTo>
                  <a:close/>
                </a:path>
                <a:path w="15420340" h="1633854">
                  <a:moveTo>
                    <a:pt x="10068725" y="1630565"/>
                  </a:moveTo>
                  <a:lnTo>
                    <a:pt x="10055771" y="1630565"/>
                  </a:lnTo>
                  <a:lnTo>
                    <a:pt x="10055771" y="1633791"/>
                  </a:lnTo>
                  <a:lnTo>
                    <a:pt x="10068725" y="1633791"/>
                  </a:lnTo>
                  <a:lnTo>
                    <a:pt x="10068725" y="1630565"/>
                  </a:lnTo>
                  <a:close/>
                </a:path>
                <a:path w="15420340" h="1633854">
                  <a:moveTo>
                    <a:pt x="10094608" y="1630565"/>
                  </a:moveTo>
                  <a:lnTo>
                    <a:pt x="10081666" y="1630565"/>
                  </a:lnTo>
                  <a:lnTo>
                    <a:pt x="10081666" y="1633791"/>
                  </a:lnTo>
                  <a:lnTo>
                    <a:pt x="10094608" y="1633791"/>
                  </a:lnTo>
                  <a:lnTo>
                    <a:pt x="10094608" y="1630565"/>
                  </a:lnTo>
                  <a:close/>
                </a:path>
                <a:path w="15420340" h="1633854">
                  <a:moveTo>
                    <a:pt x="10120503" y="1630565"/>
                  </a:moveTo>
                  <a:lnTo>
                    <a:pt x="10107562" y="1630565"/>
                  </a:lnTo>
                  <a:lnTo>
                    <a:pt x="10107562" y="1633791"/>
                  </a:lnTo>
                  <a:lnTo>
                    <a:pt x="10120503" y="1633791"/>
                  </a:lnTo>
                  <a:lnTo>
                    <a:pt x="10120503" y="1630565"/>
                  </a:lnTo>
                  <a:close/>
                </a:path>
                <a:path w="15420340" h="1633854">
                  <a:moveTo>
                    <a:pt x="10146398" y="1630565"/>
                  </a:moveTo>
                  <a:lnTo>
                    <a:pt x="10133457" y="1630565"/>
                  </a:lnTo>
                  <a:lnTo>
                    <a:pt x="10133457" y="1633791"/>
                  </a:lnTo>
                  <a:lnTo>
                    <a:pt x="10146398" y="1633791"/>
                  </a:lnTo>
                  <a:lnTo>
                    <a:pt x="10146398" y="1630565"/>
                  </a:lnTo>
                  <a:close/>
                </a:path>
                <a:path w="15420340" h="1633854">
                  <a:moveTo>
                    <a:pt x="10172281" y="1630565"/>
                  </a:moveTo>
                  <a:lnTo>
                    <a:pt x="10159340" y="1630565"/>
                  </a:lnTo>
                  <a:lnTo>
                    <a:pt x="10159340" y="1633791"/>
                  </a:lnTo>
                  <a:lnTo>
                    <a:pt x="10172281" y="1633791"/>
                  </a:lnTo>
                  <a:lnTo>
                    <a:pt x="10172281" y="1630565"/>
                  </a:lnTo>
                  <a:close/>
                </a:path>
                <a:path w="15420340" h="1633854">
                  <a:moveTo>
                    <a:pt x="10198176" y="1630565"/>
                  </a:moveTo>
                  <a:lnTo>
                    <a:pt x="10185235" y="1630565"/>
                  </a:lnTo>
                  <a:lnTo>
                    <a:pt x="10185235" y="1633791"/>
                  </a:lnTo>
                  <a:lnTo>
                    <a:pt x="10198176" y="1633791"/>
                  </a:lnTo>
                  <a:lnTo>
                    <a:pt x="10198176" y="1630565"/>
                  </a:lnTo>
                  <a:close/>
                </a:path>
                <a:path w="15420340" h="1633854">
                  <a:moveTo>
                    <a:pt x="10224059" y="1630565"/>
                  </a:moveTo>
                  <a:lnTo>
                    <a:pt x="10211117" y="1630565"/>
                  </a:lnTo>
                  <a:lnTo>
                    <a:pt x="10211117" y="1633791"/>
                  </a:lnTo>
                  <a:lnTo>
                    <a:pt x="10224059" y="1633791"/>
                  </a:lnTo>
                  <a:lnTo>
                    <a:pt x="10224059" y="1630565"/>
                  </a:lnTo>
                  <a:close/>
                </a:path>
                <a:path w="15420340" h="1633854">
                  <a:moveTo>
                    <a:pt x="10249954" y="1630565"/>
                  </a:moveTo>
                  <a:lnTo>
                    <a:pt x="10237000" y="1630565"/>
                  </a:lnTo>
                  <a:lnTo>
                    <a:pt x="10237000" y="1633791"/>
                  </a:lnTo>
                  <a:lnTo>
                    <a:pt x="10249954" y="1633791"/>
                  </a:lnTo>
                  <a:lnTo>
                    <a:pt x="10249954" y="1630565"/>
                  </a:lnTo>
                  <a:close/>
                </a:path>
                <a:path w="15420340" h="1633854">
                  <a:moveTo>
                    <a:pt x="10275837" y="1630565"/>
                  </a:moveTo>
                  <a:lnTo>
                    <a:pt x="10262895" y="1630565"/>
                  </a:lnTo>
                  <a:lnTo>
                    <a:pt x="10262895" y="1633791"/>
                  </a:lnTo>
                  <a:lnTo>
                    <a:pt x="10275837" y="1633791"/>
                  </a:lnTo>
                  <a:lnTo>
                    <a:pt x="10275837" y="1630565"/>
                  </a:lnTo>
                  <a:close/>
                </a:path>
                <a:path w="15420340" h="1633854">
                  <a:moveTo>
                    <a:pt x="10301732" y="1630565"/>
                  </a:moveTo>
                  <a:lnTo>
                    <a:pt x="10288791" y="1630565"/>
                  </a:lnTo>
                  <a:lnTo>
                    <a:pt x="10288791" y="1633791"/>
                  </a:lnTo>
                  <a:lnTo>
                    <a:pt x="10301732" y="1633791"/>
                  </a:lnTo>
                  <a:lnTo>
                    <a:pt x="10301732" y="1630565"/>
                  </a:lnTo>
                  <a:close/>
                </a:path>
                <a:path w="15420340" h="1633854">
                  <a:moveTo>
                    <a:pt x="10327627" y="1630565"/>
                  </a:moveTo>
                  <a:lnTo>
                    <a:pt x="10314686" y="1630565"/>
                  </a:lnTo>
                  <a:lnTo>
                    <a:pt x="10314686" y="1633791"/>
                  </a:lnTo>
                  <a:lnTo>
                    <a:pt x="10327627" y="1633791"/>
                  </a:lnTo>
                  <a:lnTo>
                    <a:pt x="10327627" y="1630565"/>
                  </a:lnTo>
                  <a:close/>
                </a:path>
                <a:path w="15420340" h="1633854">
                  <a:moveTo>
                    <a:pt x="10353510" y="1630565"/>
                  </a:moveTo>
                  <a:lnTo>
                    <a:pt x="10340569" y="1630565"/>
                  </a:lnTo>
                  <a:lnTo>
                    <a:pt x="10340569" y="1633791"/>
                  </a:lnTo>
                  <a:lnTo>
                    <a:pt x="10353510" y="1633791"/>
                  </a:lnTo>
                  <a:lnTo>
                    <a:pt x="10353510" y="1630565"/>
                  </a:lnTo>
                  <a:close/>
                </a:path>
                <a:path w="15420340" h="1633854">
                  <a:moveTo>
                    <a:pt x="10379405" y="1630565"/>
                  </a:moveTo>
                  <a:lnTo>
                    <a:pt x="10366464" y="1630565"/>
                  </a:lnTo>
                  <a:lnTo>
                    <a:pt x="10366464" y="1633791"/>
                  </a:lnTo>
                  <a:lnTo>
                    <a:pt x="10379405" y="1633791"/>
                  </a:lnTo>
                  <a:lnTo>
                    <a:pt x="10379405" y="1630565"/>
                  </a:lnTo>
                  <a:close/>
                </a:path>
                <a:path w="15420340" h="1633854">
                  <a:moveTo>
                    <a:pt x="10405288" y="1630565"/>
                  </a:moveTo>
                  <a:lnTo>
                    <a:pt x="10392346" y="1630565"/>
                  </a:lnTo>
                  <a:lnTo>
                    <a:pt x="10392346" y="1633791"/>
                  </a:lnTo>
                  <a:lnTo>
                    <a:pt x="10405288" y="1633791"/>
                  </a:lnTo>
                  <a:lnTo>
                    <a:pt x="10405288" y="1630565"/>
                  </a:lnTo>
                  <a:close/>
                </a:path>
                <a:path w="15420340" h="1633854">
                  <a:moveTo>
                    <a:pt x="10431183" y="1630565"/>
                  </a:moveTo>
                  <a:lnTo>
                    <a:pt x="10418242" y="1630565"/>
                  </a:lnTo>
                  <a:lnTo>
                    <a:pt x="10418242" y="1633791"/>
                  </a:lnTo>
                  <a:lnTo>
                    <a:pt x="10431183" y="1633791"/>
                  </a:lnTo>
                  <a:lnTo>
                    <a:pt x="10431183" y="1630565"/>
                  </a:lnTo>
                  <a:close/>
                </a:path>
                <a:path w="15420340" h="1633854">
                  <a:moveTo>
                    <a:pt x="10457066" y="1630565"/>
                  </a:moveTo>
                  <a:lnTo>
                    <a:pt x="10444124" y="1630565"/>
                  </a:lnTo>
                  <a:lnTo>
                    <a:pt x="10444124" y="1633791"/>
                  </a:lnTo>
                  <a:lnTo>
                    <a:pt x="10457066" y="1633791"/>
                  </a:lnTo>
                  <a:lnTo>
                    <a:pt x="10457066" y="1630565"/>
                  </a:lnTo>
                  <a:close/>
                </a:path>
                <a:path w="15420340" h="1633854">
                  <a:moveTo>
                    <a:pt x="10482961" y="1630565"/>
                  </a:moveTo>
                  <a:lnTo>
                    <a:pt x="10470020" y="1630565"/>
                  </a:lnTo>
                  <a:lnTo>
                    <a:pt x="10470020" y="1633791"/>
                  </a:lnTo>
                  <a:lnTo>
                    <a:pt x="10482961" y="1633791"/>
                  </a:lnTo>
                  <a:lnTo>
                    <a:pt x="10482961" y="1630565"/>
                  </a:lnTo>
                  <a:close/>
                </a:path>
                <a:path w="15420340" h="1633854">
                  <a:moveTo>
                    <a:pt x="10508844" y="1630565"/>
                  </a:moveTo>
                  <a:lnTo>
                    <a:pt x="10495902" y="1630565"/>
                  </a:lnTo>
                  <a:lnTo>
                    <a:pt x="10495902" y="1633791"/>
                  </a:lnTo>
                  <a:lnTo>
                    <a:pt x="10508844" y="1633791"/>
                  </a:lnTo>
                  <a:lnTo>
                    <a:pt x="10508844" y="1630565"/>
                  </a:lnTo>
                  <a:close/>
                </a:path>
                <a:path w="15420340" h="1633854">
                  <a:moveTo>
                    <a:pt x="10534739" y="1630565"/>
                  </a:moveTo>
                  <a:lnTo>
                    <a:pt x="10521798" y="1630565"/>
                  </a:lnTo>
                  <a:lnTo>
                    <a:pt x="10521798" y="1633791"/>
                  </a:lnTo>
                  <a:lnTo>
                    <a:pt x="10534739" y="1633791"/>
                  </a:lnTo>
                  <a:lnTo>
                    <a:pt x="10534739" y="1630565"/>
                  </a:lnTo>
                  <a:close/>
                </a:path>
                <a:path w="15420340" h="1633854">
                  <a:moveTo>
                    <a:pt x="10560634" y="1630565"/>
                  </a:moveTo>
                  <a:lnTo>
                    <a:pt x="10547693" y="1630565"/>
                  </a:lnTo>
                  <a:lnTo>
                    <a:pt x="10547693" y="1633791"/>
                  </a:lnTo>
                  <a:lnTo>
                    <a:pt x="10560634" y="1633791"/>
                  </a:lnTo>
                  <a:lnTo>
                    <a:pt x="10560634" y="1630565"/>
                  </a:lnTo>
                  <a:close/>
                </a:path>
                <a:path w="15420340" h="1633854">
                  <a:moveTo>
                    <a:pt x="10586517" y="1630565"/>
                  </a:moveTo>
                  <a:lnTo>
                    <a:pt x="10573576" y="1630565"/>
                  </a:lnTo>
                  <a:lnTo>
                    <a:pt x="10573576" y="1633791"/>
                  </a:lnTo>
                  <a:lnTo>
                    <a:pt x="10586517" y="1633791"/>
                  </a:lnTo>
                  <a:lnTo>
                    <a:pt x="10586517" y="1630565"/>
                  </a:lnTo>
                  <a:close/>
                </a:path>
                <a:path w="15420340" h="1633854">
                  <a:moveTo>
                    <a:pt x="10612412" y="1630565"/>
                  </a:moveTo>
                  <a:lnTo>
                    <a:pt x="10599471" y="1630565"/>
                  </a:lnTo>
                  <a:lnTo>
                    <a:pt x="10599471" y="1633791"/>
                  </a:lnTo>
                  <a:lnTo>
                    <a:pt x="10612412" y="1633791"/>
                  </a:lnTo>
                  <a:lnTo>
                    <a:pt x="10612412" y="1630565"/>
                  </a:lnTo>
                  <a:close/>
                </a:path>
                <a:path w="15420340" h="1633854">
                  <a:moveTo>
                    <a:pt x="10638307" y="1630565"/>
                  </a:moveTo>
                  <a:lnTo>
                    <a:pt x="10625366" y="1630565"/>
                  </a:lnTo>
                  <a:lnTo>
                    <a:pt x="10625366" y="1633791"/>
                  </a:lnTo>
                  <a:lnTo>
                    <a:pt x="10638307" y="1633791"/>
                  </a:lnTo>
                  <a:lnTo>
                    <a:pt x="10638307" y="1630565"/>
                  </a:lnTo>
                  <a:close/>
                </a:path>
                <a:path w="15420340" h="1633854">
                  <a:moveTo>
                    <a:pt x="10664190" y="1630565"/>
                  </a:moveTo>
                  <a:lnTo>
                    <a:pt x="10651249" y="1630565"/>
                  </a:lnTo>
                  <a:lnTo>
                    <a:pt x="10651249" y="1633791"/>
                  </a:lnTo>
                  <a:lnTo>
                    <a:pt x="10664190" y="1633791"/>
                  </a:lnTo>
                  <a:lnTo>
                    <a:pt x="10664190" y="1630565"/>
                  </a:lnTo>
                  <a:close/>
                </a:path>
                <a:path w="15420340" h="1633854">
                  <a:moveTo>
                    <a:pt x="10690085" y="1630565"/>
                  </a:moveTo>
                  <a:lnTo>
                    <a:pt x="10677144" y="1630565"/>
                  </a:lnTo>
                  <a:lnTo>
                    <a:pt x="10677144" y="1633791"/>
                  </a:lnTo>
                  <a:lnTo>
                    <a:pt x="10690085" y="1633791"/>
                  </a:lnTo>
                  <a:lnTo>
                    <a:pt x="10690085" y="1630565"/>
                  </a:lnTo>
                  <a:close/>
                </a:path>
                <a:path w="15420340" h="1633854">
                  <a:moveTo>
                    <a:pt x="10715968" y="1630565"/>
                  </a:moveTo>
                  <a:lnTo>
                    <a:pt x="10703027" y="1630565"/>
                  </a:lnTo>
                  <a:lnTo>
                    <a:pt x="10703027" y="1633791"/>
                  </a:lnTo>
                  <a:lnTo>
                    <a:pt x="10715968" y="1633791"/>
                  </a:lnTo>
                  <a:lnTo>
                    <a:pt x="10715968" y="1630565"/>
                  </a:lnTo>
                  <a:close/>
                </a:path>
                <a:path w="15420340" h="1633854">
                  <a:moveTo>
                    <a:pt x="10741863" y="1630565"/>
                  </a:moveTo>
                  <a:lnTo>
                    <a:pt x="10728922" y="1630565"/>
                  </a:lnTo>
                  <a:lnTo>
                    <a:pt x="10728922" y="1633791"/>
                  </a:lnTo>
                  <a:lnTo>
                    <a:pt x="10741863" y="1633791"/>
                  </a:lnTo>
                  <a:lnTo>
                    <a:pt x="10741863" y="1630565"/>
                  </a:lnTo>
                  <a:close/>
                </a:path>
                <a:path w="15420340" h="1633854">
                  <a:moveTo>
                    <a:pt x="10767746" y="1630565"/>
                  </a:moveTo>
                  <a:lnTo>
                    <a:pt x="10754805" y="1630565"/>
                  </a:lnTo>
                  <a:lnTo>
                    <a:pt x="10754805" y="1633791"/>
                  </a:lnTo>
                  <a:lnTo>
                    <a:pt x="10767746" y="1633791"/>
                  </a:lnTo>
                  <a:lnTo>
                    <a:pt x="10767746" y="1630565"/>
                  </a:lnTo>
                  <a:close/>
                </a:path>
                <a:path w="15420340" h="1633854">
                  <a:moveTo>
                    <a:pt x="10793641" y="1630565"/>
                  </a:moveTo>
                  <a:lnTo>
                    <a:pt x="10780700" y="1630565"/>
                  </a:lnTo>
                  <a:lnTo>
                    <a:pt x="10780700" y="1633791"/>
                  </a:lnTo>
                  <a:lnTo>
                    <a:pt x="10793641" y="1633791"/>
                  </a:lnTo>
                  <a:lnTo>
                    <a:pt x="10793641" y="1630565"/>
                  </a:lnTo>
                  <a:close/>
                </a:path>
                <a:path w="15420340" h="1633854">
                  <a:moveTo>
                    <a:pt x="10819524" y="1630565"/>
                  </a:moveTo>
                  <a:lnTo>
                    <a:pt x="10806582" y="1630565"/>
                  </a:lnTo>
                  <a:lnTo>
                    <a:pt x="10806582" y="1633791"/>
                  </a:lnTo>
                  <a:lnTo>
                    <a:pt x="10819524" y="1633791"/>
                  </a:lnTo>
                  <a:lnTo>
                    <a:pt x="10819524" y="1630565"/>
                  </a:lnTo>
                  <a:close/>
                </a:path>
                <a:path w="15420340" h="1633854">
                  <a:moveTo>
                    <a:pt x="10845419" y="1630565"/>
                  </a:moveTo>
                  <a:lnTo>
                    <a:pt x="10832478" y="1630565"/>
                  </a:lnTo>
                  <a:lnTo>
                    <a:pt x="10832478" y="1633791"/>
                  </a:lnTo>
                  <a:lnTo>
                    <a:pt x="10845419" y="1633791"/>
                  </a:lnTo>
                  <a:lnTo>
                    <a:pt x="10845419" y="1630565"/>
                  </a:lnTo>
                  <a:close/>
                </a:path>
                <a:path w="15420340" h="1633854">
                  <a:moveTo>
                    <a:pt x="10871314" y="1630565"/>
                  </a:moveTo>
                  <a:lnTo>
                    <a:pt x="10858373" y="1630565"/>
                  </a:lnTo>
                  <a:lnTo>
                    <a:pt x="10858373" y="1633791"/>
                  </a:lnTo>
                  <a:lnTo>
                    <a:pt x="10871314" y="1633791"/>
                  </a:lnTo>
                  <a:lnTo>
                    <a:pt x="10871314" y="1630565"/>
                  </a:lnTo>
                  <a:close/>
                </a:path>
                <a:path w="15420340" h="1633854">
                  <a:moveTo>
                    <a:pt x="10897197" y="1630565"/>
                  </a:moveTo>
                  <a:lnTo>
                    <a:pt x="10884256" y="1630565"/>
                  </a:lnTo>
                  <a:lnTo>
                    <a:pt x="10884256" y="1633791"/>
                  </a:lnTo>
                  <a:lnTo>
                    <a:pt x="10897197" y="1633791"/>
                  </a:lnTo>
                  <a:lnTo>
                    <a:pt x="10897197" y="1630565"/>
                  </a:lnTo>
                  <a:close/>
                </a:path>
                <a:path w="15420340" h="1633854">
                  <a:moveTo>
                    <a:pt x="10923092" y="1630565"/>
                  </a:moveTo>
                  <a:lnTo>
                    <a:pt x="10910151" y="1630565"/>
                  </a:lnTo>
                  <a:lnTo>
                    <a:pt x="10910151" y="1633791"/>
                  </a:lnTo>
                  <a:lnTo>
                    <a:pt x="10923092" y="1633791"/>
                  </a:lnTo>
                  <a:lnTo>
                    <a:pt x="10923092" y="1630565"/>
                  </a:lnTo>
                  <a:close/>
                </a:path>
                <a:path w="15420340" h="1633854">
                  <a:moveTo>
                    <a:pt x="10948975" y="1630565"/>
                  </a:moveTo>
                  <a:lnTo>
                    <a:pt x="10936034" y="1630565"/>
                  </a:lnTo>
                  <a:lnTo>
                    <a:pt x="10936034" y="1633791"/>
                  </a:lnTo>
                  <a:lnTo>
                    <a:pt x="10948975" y="1633791"/>
                  </a:lnTo>
                  <a:lnTo>
                    <a:pt x="10948975" y="1630565"/>
                  </a:lnTo>
                  <a:close/>
                </a:path>
                <a:path w="15420340" h="1633854">
                  <a:moveTo>
                    <a:pt x="10974870" y="1630565"/>
                  </a:moveTo>
                  <a:lnTo>
                    <a:pt x="10961929" y="1630565"/>
                  </a:lnTo>
                  <a:lnTo>
                    <a:pt x="10961929" y="1633791"/>
                  </a:lnTo>
                  <a:lnTo>
                    <a:pt x="10974870" y="1633791"/>
                  </a:lnTo>
                  <a:lnTo>
                    <a:pt x="10974870" y="1630565"/>
                  </a:lnTo>
                  <a:close/>
                </a:path>
                <a:path w="15420340" h="1633854">
                  <a:moveTo>
                    <a:pt x="11000753" y="1630565"/>
                  </a:moveTo>
                  <a:lnTo>
                    <a:pt x="10987811" y="1630565"/>
                  </a:lnTo>
                  <a:lnTo>
                    <a:pt x="10987811" y="1633791"/>
                  </a:lnTo>
                  <a:lnTo>
                    <a:pt x="11000753" y="1633791"/>
                  </a:lnTo>
                  <a:lnTo>
                    <a:pt x="11000753" y="1630565"/>
                  </a:lnTo>
                  <a:close/>
                </a:path>
                <a:path w="15420340" h="1633854">
                  <a:moveTo>
                    <a:pt x="11026648" y="1630565"/>
                  </a:moveTo>
                  <a:lnTo>
                    <a:pt x="11013707" y="1630565"/>
                  </a:lnTo>
                  <a:lnTo>
                    <a:pt x="11013707" y="1633791"/>
                  </a:lnTo>
                  <a:lnTo>
                    <a:pt x="11026648" y="1633791"/>
                  </a:lnTo>
                  <a:lnTo>
                    <a:pt x="11026648" y="1630565"/>
                  </a:lnTo>
                  <a:close/>
                </a:path>
                <a:path w="15420340" h="1633854">
                  <a:moveTo>
                    <a:pt x="11052543" y="1630565"/>
                  </a:moveTo>
                  <a:lnTo>
                    <a:pt x="11039602" y="1630565"/>
                  </a:lnTo>
                  <a:lnTo>
                    <a:pt x="11039602" y="1633791"/>
                  </a:lnTo>
                  <a:lnTo>
                    <a:pt x="11052543" y="1633791"/>
                  </a:lnTo>
                  <a:lnTo>
                    <a:pt x="11052543" y="1630565"/>
                  </a:lnTo>
                  <a:close/>
                </a:path>
                <a:path w="15420340" h="1633854">
                  <a:moveTo>
                    <a:pt x="11078439" y="1630565"/>
                  </a:moveTo>
                  <a:lnTo>
                    <a:pt x="11065485" y="1630565"/>
                  </a:lnTo>
                  <a:lnTo>
                    <a:pt x="11065485" y="1633791"/>
                  </a:lnTo>
                  <a:lnTo>
                    <a:pt x="11078439" y="1633791"/>
                  </a:lnTo>
                  <a:lnTo>
                    <a:pt x="11078439" y="1630565"/>
                  </a:lnTo>
                  <a:close/>
                </a:path>
                <a:path w="15420340" h="1633854">
                  <a:moveTo>
                    <a:pt x="11104321" y="1630565"/>
                  </a:moveTo>
                  <a:lnTo>
                    <a:pt x="11091380" y="1630565"/>
                  </a:lnTo>
                  <a:lnTo>
                    <a:pt x="11091380" y="1633791"/>
                  </a:lnTo>
                  <a:lnTo>
                    <a:pt x="11104321" y="1633791"/>
                  </a:lnTo>
                  <a:lnTo>
                    <a:pt x="11104321" y="1630565"/>
                  </a:lnTo>
                  <a:close/>
                </a:path>
                <a:path w="15420340" h="1633854">
                  <a:moveTo>
                    <a:pt x="11130204" y="1630565"/>
                  </a:moveTo>
                  <a:lnTo>
                    <a:pt x="11117263" y="1630565"/>
                  </a:lnTo>
                  <a:lnTo>
                    <a:pt x="11117263" y="1633791"/>
                  </a:lnTo>
                  <a:lnTo>
                    <a:pt x="11130204" y="1633791"/>
                  </a:lnTo>
                  <a:lnTo>
                    <a:pt x="11130204" y="1630565"/>
                  </a:lnTo>
                  <a:close/>
                </a:path>
                <a:path w="15420340" h="1633854">
                  <a:moveTo>
                    <a:pt x="11156099" y="1630565"/>
                  </a:moveTo>
                  <a:lnTo>
                    <a:pt x="11143158" y="1630565"/>
                  </a:lnTo>
                  <a:lnTo>
                    <a:pt x="11143158" y="1633791"/>
                  </a:lnTo>
                  <a:lnTo>
                    <a:pt x="11156099" y="1633791"/>
                  </a:lnTo>
                  <a:lnTo>
                    <a:pt x="11156099" y="1630565"/>
                  </a:lnTo>
                  <a:close/>
                </a:path>
                <a:path w="15420340" h="1633854">
                  <a:moveTo>
                    <a:pt x="11181982" y="1630565"/>
                  </a:moveTo>
                  <a:lnTo>
                    <a:pt x="11169040" y="1630565"/>
                  </a:lnTo>
                  <a:lnTo>
                    <a:pt x="11169040" y="1633791"/>
                  </a:lnTo>
                  <a:lnTo>
                    <a:pt x="11181982" y="1633791"/>
                  </a:lnTo>
                  <a:lnTo>
                    <a:pt x="11181982" y="1630565"/>
                  </a:lnTo>
                  <a:close/>
                </a:path>
                <a:path w="15420340" h="1633854">
                  <a:moveTo>
                    <a:pt x="11207877" y="1630565"/>
                  </a:moveTo>
                  <a:lnTo>
                    <a:pt x="11194936" y="1630565"/>
                  </a:lnTo>
                  <a:lnTo>
                    <a:pt x="11194936" y="1633791"/>
                  </a:lnTo>
                  <a:lnTo>
                    <a:pt x="11207877" y="1633791"/>
                  </a:lnTo>
                  <a:lnTo>
                    <a:pt x="11207877" y="1630565"/>
                  </a:lnTo>
                  <a:close/>
                </a:path>
                <a:path w="15420340" h="1633854">
                  <a:moveTo>
                    <a:pt x="11233772" y="1630565"/>
                  </a:moveTo>
                  <a:lnTo>
                    <a:pt x="11220831" y="1630565"/>
                  </a:lnTo>
                  <a:lnTo>
                    <a:pt x="11220831" y="1633791"/>
                  </a:lnTo>
                  <a:lnTo>
                    <a:pt x="11233772" y="1633791"/>
                  </a:lnTo>
                  <a:lnTo>
                    <a:pt x="11233772" y="1630565"/>
                  </a:lnTo>
                  <a:close/>
                </a:path>
                <a:path w="15420340" h="1633854">
                  <a:moveTo>
                    <a:pt x="11259668" y="1630565"/>
                  </a:moveTo>
                  <a:lnTo>
                    <a:pt x="11246714" y="1630565"/>
                  </a:lnTo>
                  <a:lnTo>
                    <a:pt x="11246714" y="1633791"/>
                  </a:lnTo>
                  <a:lnTo>
                    <a:pt x="11259668" y="1633791"/>
                  </a:lnTo>
                  <a:lnTo>
                    <a:pt x="11259668" y="1630565"/>
                  </a:lnTo>
                  <a:close/>
                </a:path>
                <a:path w="15420340" h="1633854">
                  <a:moveTo>
                    <a:pt x="11285550" y="1630565"/>
                  </a:moveTo>
                  <a:lnTo>
                    <a:pt x="11272609" y="1630565"/>
                  </a:lnTo>
                  <a:lnTo>
                    <a:pt x="11272609" y="1633791"/>
                  </a:lnTo>
                  <a:lnTo>
                    <a:pt x="11285550" y="1633791"/>
                  </a:lnTo>
                  <a:lnTo>
                    <a:pt x="11285550" y="1630565"/>
                  </a:lnTo>
                  <a:close/>
                </a:path>
                <a:path w="15420340" h="1633854">
                  <a:moveTo>
                    <a:pt x="11311433" y="1630565"/>
                  </a:moveTo>
                  <a:lnTo>
                    <a:pt x="11298492" y="1630565"/>
                  </a:lnTo>
                  <a:lnTo>
                    <a:pt x="11298492" y="1633791"/>
                  </a:lnTo>
                  <a:lnTo>
                    <a:pt x="11311433" y="1633791"/>
                  </a:lnTo>
                  <a:lnTo>
                    <a:pt x="11311433" y="1630565"/>
                  </a:lnTo>
                  <a:close/>
                </a:path>
                <a:path w="15420340" h="1633854">
                  <a:moveTo>
                    <a:pt x="11337328" y="1630565"/>
                  </a:moveTo>
                  <a:lnTo>
                    <a:pt x="11324387" y="1630565"/>
                  </a:lnTo>
                  <a:lnTo>
                    <a:pt x="11324387" y="1633791"/>
                  </a:lnTo>
                  <a:lnTo>
                    <a:pt x="11337328" y="1633791"/>
                  </a:lnTo>
                  <a:lnTo>
                    <a:pt x="11337328" y="1630565"/>
                  </a:lnTo>
                  <a:close/>
                </a:path>
                <a:path w="15420340" h="1633854">
                  <a:moveTo>
                    <a:pt x="11363223" y="1630565"/>
                  </a:moveTo>
                  <a:lnTo>
                    <a:pt x="11350282" y="1630565"/>
                  </a:lnTo>
                  <a:lnTo>
                    <a:pt x="11350282" y="1633791"/>
                  </a:lnTo>
                  <a:lnTo>
                    <a:pt x="11363223" y="1633791"/>
                  </a:lnTo>
                  <a:lnTo>
                    <a:pt x="11363223" y="1630565"/>
                  </a:lnTo>
                  <a:close/>
                </a:path>
                <a:path w="15420340" h="1633854">
                  <a:moveTo>
                    <a:pt x="11389106" y="1630565"/>
                  </a:moveTo>
                  <a:lnTo>
                    <a:pt x="11376165" y="1630565"/>
                  </a:lnTo>
                  <a:lnTo>
                    <a:pt x="11376165" y="1633791"/>
                  </a:lnTo>
                  <a:lnTo>
                    <a:pt x="11389106" y="1633791"/>
                  </a:lnTo>
                  <a:lnTo>
                    <a:pt x="11389106" y="1630565"/>
                  </a:lnTo>
                  <a:close/>
                </a:path>
                <a:path w="15420340" h="1633854">
                  <a:moveTo>
                    <a:pt x="11415001" y="1630565"/>
                  </a:moveTo>
                  <a:lnTo>
                    <a:pt x="11402060" y="1630565"/>
                  </a:lnTo>
                  <a:lnTo>
                    <a:pt x="11402060" y="1633791"/>
                  </a:lnTo>
                  <a:lnTo>
                    <a:pt x="11415001" y="1633791"/>
                  </a:lnTo>
                  <a:lnTo>
                    <a:pt x="11415001" y="1630565"/>
                  </a:lnTo>
                  <a:close/>
                </a:path>
                <a:path w="15420340" h="1633854">
                  <a:moveTo>
                    <a:pt x="11440897" y="1630565"/>
                  </a:moveTo>
                  <a:lnTo>
                    <a:pt x="11427943" y="1630565"/>
                  </a:lnTo>
                  <a:lnTo>
                    <a:pt x="11427943" y="1633791"/>
                  </a:lnTo>
                  <a:lnTo>
                    <a:pt x="11440897" y="1633791"/>
                  </a:lnTo>
                  <a:lnTo>
                    <a:pt x="11440897" y="1630565"/>
                  </a:lnTo>
                  <a:close/>
                </a:path>
                <a:path w="15420340" h="1633854">
                  <a:moveTo>
                    <a:pt x="11466779" y="1630565"/>
                  </a:moveTo>
                  <a:lnTo>
                    <a:pt x="11453838" y="1630565"/>
                  </a:lnTo>
                  <a:lnTo>
                    <a:pt x="11453838" y="1633791"/>
                  </a:lnTo>
                  <a:lnTo>
                    <a:pt x="11466779" y="1633791"/>
                  </a:lnTo>
                  <a:lnTo>
                    <a:pt x="11466779" y="1630565"/>
                  </a:lnTo>
                  <a:close/>
                </a:path>
                <a:path w="15420340" h="1633854">
                  <a:moveTo>
                    <a:pt x="11492662" y="1630565"/>
                  </a:moveTo>
                  <a:lnTo>
                    <a:pt x="11479721" y="1630565"/>
                  </a:lnTo>
                  <a:lnTo>
                    <a:pt x="11479721" y="1633791"/>
                  </a:lnTo>
                  <a:lnTo>
                    <a:pt x="11492662" y="1633791"/>
                  </a:lnTo>
                  <a:lnTo>
                    <a:pt x="11492662" y="1630565"/>
                  </a:lnTo>
                  <a:close/>
                </a:path>
                <a:path w="15420340" h="1633854">
                  <a:moveTo>
                    <a:pt x="11518557" y="1630565"/>
                  </a:moveTo>
                  <a:lnTo>
                    <a:pt x="11505616" y="1630565"/>
                  </a:lnTo>
                  <a:lnTo>
                    <a:pt x="11505616" y="1633791"/>
                  </a:lnTo>
                  <a:lnTo>
                    <a:pt x="11518557" y="1633791"/>
                  </a:lnTo>
                  <a:lnTo>
                    <a:pt x="11518557" y="1630565"/>
                  </a:lnTo>
                  <a:close/>
                </a:path>
                <a:path w="15420340" h="1633854">
                  <a:moveTo>
                    <a:pt x="11544452" y="1630565"/>
                  </a:moveTo>
                  <a:lnTo>
                    <a:pt x="11531511" y="1630565"/>
                  </a:lnTo>
                  <a:lnTo>
                    <a:pt x="11531511" y="1633791"/>
                  </a:lnTo>
                  <a:lnTo>
                    <a:pt x="11544452" y="1633791"/>
                  </a:lnTo>
                  <a:lnTo>
                    <a:pt x="11544452" y="1630565"/>
                  </a:lnTo>
                  <a:close/>
                </a:path>
                <a:path w="15420340" h="1633854">
                  <a:moveTo>
                    <a:pt x="11570335" y="1630565"/>
                  </a:moveTo>
                  <a:lnTo>
                    <a:pt x="11557394" y="1630565"/>
                  </a:lnTo>
                  <a:lnTo>
                    <a:pt x="11557394" y="1633791"/>
                  </a:lnTo>
                  <a:lnTo>
                    <a:pt x="11570335" y="1633791"/>
                  </a:lnTo>
                  <a:lnTo>
                    <a:pt x="11570335" y="1630565"/>
                  </a:lnTo>
                  <a:close/>
                </a:path>
                <a:path w="15420340" h="1633854">
                  <a:moveTo>
                    <a:pt x="11596230" y="1630565"/>
                  </a:moveTo>
                  <a:lnTo>
                    <a:pt x="11583289" y="1630565"/>
                  </a:lnTo>
                  <a:lnTo>
                    <a:pt x="11583289" y="1633791"/>
                  </a:lnTo>
                  <a:lnTo>
                    <a:pt x="11596230" y="1633791"/>
                  </a:lnTo>
                  <a:lnTo>
                    <a:pt x="11596230" y="1630565"/>
                  </a:lnTo>
                  <a:close/>
                </a:path>
                <a:path w="15420340" h="1633854">
                  <a:moveTo>
                    <a:pt x="11622113" y="1630565"/>
                  </a:moveTo>
                  <a:lnTo>
                    <a:pt x="11609172" y="1630565"/>
                  </a:lnTo>
                  <a:lnTo>
                    <a:pt x="11609172" y="1633791"/>
                  </a:lnTo>
                  <a:lnTo>
                    <a:pt x="11622113" y="1633791"/>
                  </a:lnTo>
                  <a:lnTo>
                    <a:pt x="11622113" y="1630565"/>
                  </a:lnTo>
                  <a:close/>
                </a:path>
                <a:path w="15420340" h="1633854">
                  <a:moveTo>
                    <a:pt x="11648008" y="1630565"/>
                  </a:moveTo>
                  <a:lnTo>
                    <a:pt x="11635067" y="1630565"/>
                  </a:lnTo>
                  <a:lnTo>
                    <a:pt x="11635067" y="1633791"/>
                  </a:lnTo>
                  <a:lnTo>
                    <a:pt x="11648008" y="1633791"/>
                  </a:lnTo>
                  <a:lnTo>
                    <a:pt x="11648008" y="1630565"/>
                  </a:lnTo>
                  <a:close/>
                </a:path>
                <a:path w="15420340" h="1633854">
                  <a:moveTo>
                    <a:pt x="11673891" y="1630565"/>
                  </a:moveTo>
                  <a:lnTo>
                    <a:pt x="11660950" y="1630565"/>
                  </a:lnTo>
                  <a:lnTo>
                    <a:pt x="11660950" y="1633791"/>
                  </a:lnTo>
                  <a:lnTo>
                    <a:pt x="11673891" y="1633791"/>
                  </a:lnTo>
                  <a:lnTo>
                    <a:pt x="11673891" y="1630565"/>
                  </a:lnTo>
                  <a:close/>
                </a:path>
                <a:path w="15420340" h="1633854">
                  <a:moveTo>
                    <a:pt x="11699786" y="1630565"/>
                  </a:moveTo>
                  <a:lnTo>
                    <a:pt x="11686845" y="1630565"/>
                  </a:lnTo>
                  <a:lnTo>
                    <a:pt x="11686845" y="1633791"/>
                  </a:lnTo>
                  <a:lnTo>
                    <a:pt x="11699786" y="1633791"/>
                  </a:lnTo>
                  <a:lnTo>
                    <a:pt x="11699786" y="1630565"/>
                  </a:lnTo>
                  <a:close/>
                </a:path>
                <a:path w="15420340" h="1633854">
                  <a:moveTo>
                    <a:pt x="11725681" y="1630565"/>
                  </a:moveTo>
                  <a:lnTo>
                    <a:pt x="11712740" y="1630565"/>
                  </a:lnTo>
                  <a:lnTo>
                    <a:pt x="11712740" y="1633791"/>
                  </a:lnTo>
                  <a:lnTo>
                    <a:pt x="11725681" y="1633791"/>
                  </a:lnTo>
                  <a:lnTo>
                    <a:pt x="11725681" y="1630565"/>
                  </a:lnTo>
                  <a:close/>
                </a:path>
                <a:path w="15420340" h="1633854">
                  <a:moveTo>
                    <a:pt x="11751577" y="1630565"/>
                  </a:moveTo>
                  <a:lnTo>
                    <a:pt x="11738623" y="1630565"/>
                  </a:lnTo>
                  <a:lnTo>
                    <a:pt x="11738623" y="1633791"/>
                  </a:lnTo>
                  <a:lnTo>
                    <a:pt x="11751577" y="1633791"/>
                  </a:lnTo>
                  <a:lnTo>
                    <a:pt x="11751577" y="1630565"/>
                  </a:lnTo>
                  <a:close/>
                </a:path>
                <a:path w="15420340" h="1633854">
                  <a:moveTo>
                    <a:pt x="11777459" y="1630565"/>
                  </a:moveTo>
                  <a:lnTo>
                    <a:pt x="11764518" y="1630565"/>
                  </a:lnTo>
                  <a:lnTo>
                    <a:pt x="11764518" y="1633791"/>
                  </a:lnTo>
                  <a:lnTo>
                    <a:pt x="11777459" y="1633791"/>
                  </a:lnTo>
                  <a:lnTo>
                    <a:pt x="11777459" y="1630565"/>
                  </a:lnTo>
                  <a:close/>
                </a:path>
                <a:path w="15420340" h="1633854">
                  <a:moveTo>
                    <a:pt x="11803355" y="1630565"/>
                  </a:moveTo>
                  <a:lnTo>
                    <a:pt x="11790401" y="1630565"/>
                  </a:lnTo>
                  <a:lnTo>
                    <a:pt x="11790401" y="1633791"/>
                  </a:lnTo>
                  <a:lnTo>
                    <a:pt x="11803355" y="1633791"/>
                  </a:lnTo>
                  <a:lnTo>
                    <a:pt x="11803355" y="1630565"/>
                  </a:lnTo>
                  <a:close/>
                </a:path>
                <a:path w="15420340" h="1633854">
                  <a:moveTo>
                    <a:pt x="11829237" y="1630565"/>
                  </a:moveTo>
                  <a:lnTo>
                    <a:pt x="11816296" y="1630565"/>
                  </a:lnTo>
                  <a:lnTo>
                    <a:pt x="11816296" y="1633791"/>
                  </a:lnTo>
                  <a:lnTo>
                    <a:pt x="11829237" y="1633791"/>
                  </a:lnTo>
                  <a:lnTo>
                    <a:pt x="11829237" y="1630565"/>
                  </a:lnTo>
                  <a:close/>
                </a:path>
                <a:path w="15420340" h="1633854">
                  <a:moveTo>
                    <a:pt x="11855133" y="1630565"/>
                  </a:moveTo>
                  <a:lnTo>
                    <a:pt x="11842179" y="1630565"/>
                  </a:lnTo>
                  <a:lnTo>
                    <a:pt x="11842179" y="1633791"/>
                  </a:lnTo>
                  <a:lnTo>
                    <a:pt x="11855133" y="1633791"/>
                  </a:lnTo>
                  <a:lnTo>
                    <a:pt x="11855133" y="1630565"/>
                  </a:lnTo>
                  <a:close/>
                </a:path>
                <a:path w="15420340" h="1633854">
                  <a:moveTo>
                    <a:pt x="11881015" y="1630565"/>
                  </a:moveTo>
                  <a:lnTo>
                    <a:pt x="11868074" y="1630565"/>
                  </a:lnTo>
                  <a:lnTo>
                    <a:pt x="11868074" y="1633791"/>
                  </a:lnTo>
                  <a:lnTo>
                    <a:pt x="11881015" y="1633791"/>
                  </a:lnTo>
                  <a:lnTo>
                    <a:pt x="11881015" y="1630565"/>
                  </a:lnTo>
                  <a:close/>
                </a:path>
                <a:path w="15420340" h="1633854">
                  <a:moveTo>
                    <a:pt x="11906910" y="1630565"/>
                  </a:moveTo>
                  <a:lnTo>
                    <a:pt x="11893969" y="1630565"/>
                  </a:lnTo>
                  <a:lnTo>
                    <a:pt x="11893969" y="1633791"/>
                  </a:lnTo>
                  <a:lnTo>
                    <a:pt x="11906910" y="1633791"/>
                  </a:lnTo>
                  <a:lnTo>
                    <a:pt x="11906910" y="1630565"/>
                  </a:lnTo>
                  <a:close/>
                </a:path>
                <a:path w="15420340" h="1633854">
                  <a:moveTo>
                    <a:pt x="11932793" y="1630565"/>
                  </a:moveTo>
                  <a:lnTo>
                    <a:pt x="11919852" y="1630565"/>
                  </a:lnTo>
                  <a:lnTo>
                    <a:pt x="11919852" y="1633791"/>
                  </a:lnTo>
                  <a:lnTo>
                    <a:pt x="11932793" y="1633791"/>
                  </a:lnTo>
                  <a:lnTo>
                    <a:pt x="11932793" y="1630565"/>
                  </a:lnTo>
                  <a:close/>
                </a:path>
                <a:path w="15420340" h="1633854">
                  <a:moveTo>
                    <a:pt x="11958688" y="1630565"/>
                  </a:moveTo>
                  <a:lnTo>
                    <a:pt x="11945747" y="1630565"/>
                  </a:lnTo>
                  <a:lnTo>
                    <a:pt x="11945747" y="1633791"/>
                  </a:lnTo>
                  <a:lnTo>
                    <a:pt x="11958688" y="1633791"/>
                  </a:lnTo>
                  <a:lnTo>
                    <a:pt x="11958688" y="1630565"/>
                  </a:lnTo>
                  <a:close/>
                </a:path>
                <a:path w="15420340" h="1633854">
                  <a:moveTo>
                    <a:pt x="11984584" y="1630565"/>
                  </a:moveTo>
                  <a:lnTo>
                    <a:pt x="11971630" y="1630565"/>
                  </a:lnTo>
                  <a:lnTo>
                    <a:pt x="11971630" y="1633791"/>
                  </a:lnTo>
                  <a:lnTo>
                    <a:pt x="11984584" y="1633791"/>
                  </a:lnTo>
                  <a:lnTo>
                    <a:pt x="11984584" y="1630565"/>
                  </a:lnTo>
                  <a:close/>
                </a:path>
                <a:path w="15420340" h="1633854">
                  <a:moveTo>
                    <a:pt x="12010466" y="1630565"/>
                  </a:moveTo>
                  <a:lnTo>
                    <a:pt x="11997525" y="1630565"/>
                  </a:lnTo>
                  <a:lnTo>
                    <a:pt x="11997525" y="1633791"/>
                  </a:lnTo>
                  <a:lnTo>
                    <a:pt x="12010466" y="1633791"/>
                  </a:lnTo>
                  <a:lnTo>
                    <a:pt x="12010466" y="1630565"/>
                  </a:lnTo>
                  <a:close/>
                </a:path>
                <a:path w="15420340" h="1633854">
                  <a:moveTo>
                    <a:pt x="12036362" y="1630565"/>
                  </a:moveTo>
                  <a:lnTo>
                    <a:pt x="12023408" y="1630565"/>
                  </a:lnTo>
                  <a:lnTo>
                    <a:pt x="12023408" y="1633791"/>
                  </a:lnTo>
                  <a:lnTo>
                    <a:pt x="12036362" y="1633791"/>
                  </a:lnTo>
                  <a:lnTo>
                    <a:pt x="12036362" y="1630565"/>
                  </a:lnTo>
                  <a:close/>
                </a:path>
                <a:path w="15420340" h="1633854">
                  <a:moveTo>
                    <a:pt x="12062244" y="1630565"/>
                  </a:moveTo>
                  <a:lnTo>
                    <a:pt x="12049303" y="1630565"/>
                  </a:lnTo>
                  <a:lnTo>
                    <a:pt x="12049303" y="1633791"/>
                  </a:lnTo>
                  <a:lnTo>
                    <a:pt x="12062244" y="1633791"/>
                  </a:lnTo>
                  <a:lnTo>
                    <a:pt x="12062244" y="1630565"/>
                  </a:lnTo>
                  <a:close/>
                </a:path>
                <a:path w="15420340" h="1633854">
                  <a:moveTo>
                    <a:pt x="12088127" y="1630565"/>
                  </a:moveTo>
                  <a:lnTo>
                    <a:pt x="12075185" y="1630565"/>
                  </a:lnTo>
                  <a:lnTo>
                    <a:pt x="12075185" y="1633791"/>
                  </a:lnTo>
                  <a:lnTo>
                    <a:pt x="12088127" y="1633791"/>
                  </a:lnTo>
                  <a:lnTo>
                    <a:pt x="12088127" y="1630565"/>
                  </a:lnTo>
                  <a:close/>
                </a:path>
                <a:path w="15420340" h="1633854">
                  <a:moveTo>
                    <a:pt x="12114022" y="1630565"/>
                  </a:moveTo>
                  <a:lnTo>
                    <a:pt x="12101081" y="1630565"/>
                  </a:lnTo>
                  <a:lnTo>
                    <a:pt x="12101081" y="1633791"/>
                  </a:lnTo>
                  <a:lnTo>
                    <a:pt x="12114022" y="1633791"/>
                  </a:lnTo>
                  <a:lnTo>
                    <a:pt x="12114022" y="1630565"/>
                  </a:lnTo>
                  <a:close/>
                </a:path>
                <a:path w="15420340" h="1633854">
                  <a:moveTo>
                    <a:pt x="12139917" y="1630565"/>
                  </a:moveTo>
                  <a:lnTo>
                    <a:pt x="12126976" y="1630565"/>
                  </a:lnTo>
                  <a:lnTo>
                    <a:pt x="12126976" y="1633791"/>
                  </a:lnTo>
                  <a:lnTo>
                    <a:pt x="12139917" y="1633791"/>
                  </a:lnTo>
                  <a:lnTo>
                    <a:pt x="12139917" y="1630565"/>
                  </a:lnTo>
                  <a:close/>
                </a:path>
                <a:path w="15420340" h="1633854">
                  <a:moveTo>
                    <a:pt x="12165813" y="1630565"/>
                  </a:moveTo>
                  <a:lnTo>
                    <a:pt x="12152859" y="1630565"/>
                  </a:lnTo>
                  <a:lnTo>
                    <a:pt x="12152859" y="1633791"/>
                  </a:lnTo>
                  <a:lnTo>
                    <a:pt x="12165813" y="1633791"/>
                  </a:lnTo>
                  <a:lnTo>
                    <a:pt x="12165813" y="1630565"/>
                  </a:lnTo>
                  <a:close/>
                </a:path>
                <a:path w="15420340" h="1633854">
                  <a:moveTo>
                    <a:pt x="12191695" y="1630565"/>
                  </a:moveTo>
                  <a:lnTo>
                    <a:pt x="12178754" y="1630565"/>
                  </a:lnTo>
                  <a:lnTo>
                    <a:pt x="12178754" y="1633791"/>
                  </a:lnTo>
                  <a:lnTo>
                    <a:pt x="12191695" y="1633791"/>
                  </a:lnTo>
                  <a:lnTo>
                    <a:pt x="12191695" y="1630565"/>
                  </a:lnTo>
                  <a:close/>
                </a:path>
                <a:path w="15420340" h="1633854">
                  <a:moveTo>
                    <a:pt x="12217591" y="1630565"/>
                  </a:moveTo>
                  <a:lnTo>
                    <a:pt x="12204637" y="1630565"/>
                  </a:lnTo>
                  <a:lnTo>
                    <a:pt x="12204637" y="1633791"/>
                  </a:lnTo>
                  <a:lnTo>
                    <a:pt x="12217591" y="1633791"/>
                  </a:lnTo>
                  <a:lnTo>
                    <a:pt x="12217591" y="1630565"/>
                  </a:lnTo>
                  <a:close/>
                </a:path>
                <a:path w="15420340" h="1633854">
                  <a:moveTo>
                    <a:pt x="12243473" y="1630565"/>
                  </a:moveTo>
                  <a:lnTo>
                    <a:pt x="12230532" y="1630565"/>
                  </a:lnTo>
                  <a:lnTo>
                    <a:pt x="12230532" y="1633791"/>
                  </a:lnTo>
                  <a:lnTo>
                    <a:pt x="12243473" y="1633791"/>
                  </a:lnTo>
                  <a:lnTo>
                    <a:pt x="12243473" y="1630565"/>
                  </a:lnTo>
                  <a:close/>
                </a:path>
                <a:path w="15420340" h="1633854">
                  <a:moveTo>
                    <a:pt x="12269368" y="1630565"/>
                  </a:moveTo>
                  <a:lnTo>
                    <a:pt x="12256427" y="1630565"/>
                  </a:lnTo>
                  <a:lnTo>
                    <a:pt x="12256427" y="1633791"/>
                  </a:lnTo>
                  <a:lnTo>
                    <a:pt x="12269368" y="1633791"/>
                  </a:lnTo>
                  <a:lnTo>
                    <a:pt x="12269368" y="1630565"/>
                  </a:lnTo>
                  <a:close/>
                </a:path>
                <a:path w="15420340" h="1633854">
                  <a:moveTo>
                    <a:pt x="12295251" y="1630565"/>
                  </a:moveTo>
                  <a:lnTo>
                    <a:pt x="12282310" y="1630565"/>
                  </a:lnTo>
                  <a:lnTo>
                    <a:pt x="12282310" y="1633791"/>
                  </a:lnTo>
                  <a:lnTo>
                    <a:pt x="12295251" y="1633791"/>
                  </a:lnTo>
                  <a:lnTo>
                    <a:pt x="12295251" y="1630565"/>
                  </a:lnTo>
                  <a:close/>
                </a:path>
                <a:path w="15420340" h="1633854">
                  <a:moveTo>
                    <a:pt x="12321146" y="1630565"/>
                  </a:moveTo>
                  <a:lnTo>
                    <a:pt x="12308205" y="1630565"/>
                  </a:lnTo>
                  <a:lnTo>
                    <a:pt x="12308205" y="1633791"/>
                  </a:lnTo>
                  <a:lnTo>
                    <a:pt x="12321146" y="1633791"/>
                  </a:lnTo>
                  <a:lnTo>
                    <a:pt x="12321146" y="1630565"/>
                  </a:lnTo>
                  <a:close/>
                </a:path>
                <a:path w="15420340" h="1633854">
                  <a:moveTo>
                    <a:pt x="12347042" y="1630565"/>
                  </a:moveTo>
                  <a:lnTo>
                    <a:pt x="12334088" y="1630565"/>
                  </a:lnTo>
                  <a:lnTo>
                    <a:pt x="12334088" y="1633791"/>
                  </a:lnTo>
                  <a:lnTo>
                    <a:pt x="12347042" y="1633791"/>
                  </a:lnTo>
                  <a:lnTo>
                    <a:pt x="12347042" y="1630565"/>
                  </a:lnTo>
                  <a:close/>
                </a:path>
                <a:path w="15420340" h="1633854">
                  <a:moveTo>
                    <a:pt x="12372924" y="1630565"/>
                  </a:moveTo>
                  <a:lnTo>
                    <a:pt x="12359983" y="1630565"/>
                  </a:lnTo>
                  <a:lnTo>
                    <a:pt x="12359983" y="1633791"/>
                  </a:lnTo>
                  <a:lnTo>
                    <a:pt x="12372924" y="1633791"/>
                  </a:lnTo>
                  <a:lnTo>
                    <a:pt x="12372924" y="1630565"/>
                  </a:lnTo>
                  <a:close/>
                </a:path>
                <a:path w="15420340" h="1633854">
                  <a:moveTo>
                    <a:pt x="12398820" y="1630565"/>
                  </a:moveTo>
                  <a:lnTo>
                    <a:pt x="12385866" y="1630565"/>
                  </a:lnTo>
                  <a:lnTo>
                    <a:pt x="12385866" y="1633791"/>
                  </a:lnTo>
                  <a:lnTo>
                    <a:pt x="12398820" y="1633791"/>
                  </a:lnTo>
                  <a:lnTo>
                    <a:pt x="12398820" y="1630565"/>
                  </a:lnTo>
                  <a:close/>
                </a:path>
                <a:path w="15420340" h="1633854">
                  <a:moveTo>
                    <a:pt x="12424702" y="1630565"/>
                  </a:moveTo>
                  <a:lnTo>
                    <a:pt x="12411761" y="1630565"/>
                  </a:lnTo>
                  <a:lnTo>
                    <a:pt x="12411761" y="1633791"/>
                  </a:lnTo>
                  <a:lnTo>
                    <a:pt x="12424702" y="1633791"/>
                  </a:lnTo>
                  <a:lnTo>
                    <a:pt x="12424702" y="1630565"/>
                  </a:lnTo>
                  <a:close/>
                </a:path>
                <a:path w="15420340" h="1633854">
                  <a:moveTo>
                    <a:pt x="12450597" y="1630565"/>
                  </a:moveTo>
                  <a:lnTo>
                    <a:pt x="12437656" y="1630565"/>
                  </a:lnTo>
                  <a:lnTo>
                    <a:pt x="12437656" y="1633791"/>
                  </a:lnTo>
                  <a:lnTo>
                    <a:pt x="12450597" y="1633791"/>
                  </a:lnTo>
                  <a:lnTo>
                    <a:pt x="12450597" y="1630565"/>
                  </a:lnTo>
                  <a:close/>
                </a:path>
                <a:path w="15420340" h="1633854">
                  <a:moveTo>
                    <a:pt x="12476493" y="1630565"/>
                  </a:moveTo>
                  <a:lnTo>
                    <a:pt x="12463551" y="1630565"/>
                  </a:lnTo>
                  <a:lnTo>
                    <a:pt x="12463551" y="1633791"/>
                  </a:lnTo>
                  <a:lnTo>
                    <a:pt x="12476493" y="1633791"/>
                  </a:lnTo>
                  <a:lnTo>
                    <a:pt x="12476493" y="1630565"/>
                  </a:lnTo>
                  <a:close/>
                </a:path>
                <a:path w="15420340" h="1633854">
                  <a:moveTo>
                    <a:pt x="12502375" y="1630565"/>
                  </a:moveTo>
                  <a:lnTo>
                    <a:pt x="12489434" y="1630565"/>
                  </a:lnTo>
                  <a:lnTo>
                    <a:pt x="12489434" y="1633791"/>
                  </a:lnTo>
                  <a:lnTo>
                    <a:pt x="12502375" y="1633791"/>
                  </a:lnTo>
                  <a:lnTo>
                    <a:pt x="12502375" y="1630565"/>
                  </a:lnTo>
                  <a:close/>
                </a:path>
                <a:path w="15420340" h="1633854">
                  <a:moveTo>
                    <a:pt x="12528271" y="1630565"/>
                  </a:moveTo>
                  <a:lnTo>
                    <a:pt x="12515317" y="1630565"/>
                  </a:lnTo>
                  <a:lnTo>
                    <a:pt x="12515317" y="1633791"/>
                  </a:lnTo>
                  <a:lnTo>
                    <a:pt x="12528271" y="1633791"/>
                  </a:lnTo>
                  <a:lnTo>
                    <a:pt x="12528271" y="1630565"/>
                  </a:lnTo>
                  <a:close/>
                </a:path>
                <a:path w="15420340" h="1633854">
                  <a:moveTo>
                    <a:pt x="12554153" y="1630565"/>
                  </a:moveTo>
                  <a:lnTo>
                    <a:pt x="12541212" y="1630565"/>
                  </a:lnTo>
                  <a:lnTo>
                    <a:pt x="12541212" y="1633791"/>
                  </a:lnTo>
                  <a:lnTo>
                    <a:pt x="12554153" y="1633791"/>
                  </a:lnTo>
                  <a:lnTo>
                    <a:pt x="12554153" y="1630565"/>
                  </a:lnTo>
                  <a:close/>
                </a:path>
                <a:path w="15420340" h="1633854">
                  <a:moveTo>
                    <a:pt x="12580049" y="1630565"/>
                  </a:moveTo>
                  <a:lnTo>
                    <a:pt x="12567095" y="1630565"/>
                  </a:lnTo>
                  <a:lnTo>
                    <a:pt x="12567095" y="1633791"/>
                  </a:lnTo>
                  <a:lnTo>
                    <a:pt x="12580049" y="1633791"/>
                  </a:lnTo>
                  <a:lnTo>
                    <a:pt x="12580049" y="1630565"/>
                  </a:lnTo>
                  <a:close/>
                </a:path>
                <a:path w="15420340" h="1633854">
                  <a:moveTo>
                    <a:pt x="12605931" y="1630565"/>
                  </a:moveTo>
                  <a:lnTo>
                    <a:pt x="12592990" y="1630565"/>
                  </a:lnTo>
                  <a:lnTo>
                    <a:pt x="12592990" y="1633791"/>
                  </a:lnTo>
                  <a:lnTo>
                    <a:pt x="12605931" y="1633791"/>
                  </a:lnTo>
                  <a:lnTo>
                    <a:pt x="12605931" y="1630565"/>
                  </a:lnTo>
                  <a:close/>
                </a:path>
                <a:path w="15420340" h="1633854">
                  <a:moveTo>
                    <a:pt x="12631826" y="1630565"/>
                  </a:moveTo>
                  <a:lnTo>
                    <a:pt x="12618885" y="1630565"/>
                  </a:lnTo>
                  <a:lnTo>
                    <a:pt x="12618885" y="1633791"/>
                  </a:lnTo>
                  <a:lnTo>
                    <a:pt x="12631826" y="1633791"/>
                  </a:lnTo>
                  <a:lnTo>
                    <a:pt x="12631826" y="1630565"/>
                  </a:lnTo>
                  <a:close/>
                </a:path>
                <a:path w="15420340" h="1633854">
                  <a:moveTo>
                    <a:pt x="12657722" y="1630565"/>
                  </a:moveTo>
                  <a:lnTo>
                    <a:pt x="12644781" y="1630565"/>
                  </a:lnTo>
                  <a:lnTo>
                    <a:pt x="12644781" y="1633791"/>
                  </a:lnTo>
                  <a:lnTo>
                    <a:pt x="12657722" y="1633791"/>
                  </a:lnTo>
                  <a:lnTo>
                    <a:pt x="12657722" y="1630565"/>
                  </a:lnTo>
                  <a:close/>
                </a:path>
                <a:path w="15420340" h="1633854">
                  <a:moveTo>
                    <a:pt x="12683604" y="1630565"/>
                  </a:moveTo>
                  <a:lnTo>
                    <a:pt x="12670663" y="1630565"/>
                  </a:lnTo>
                  <a:lnTo>
                    <a:pt x="12670663" y="1633791"/>
                  </a:lnTo>
                  <a:lnTo>
                    <a:pt x="12683604" y="1633791"/>
                  </a:lnTo>
                  <a:lnTo>
                    <a:pt x="12683604" y="1630565"/>
                  </a:lnTo>
                  <a:close/>
                </a:path>
                <a:path w="15420340" h="1633854">
                  <a:moveTo>
                    <a:pt x="12709500" y="1630565"/>
                  </a:moveTo>
                  <a:lnTo>
                    <a:pt x="12696558" y="1630565"/>
                  </a:lnTo>
                  <a:lnTo>
                    <a:pt x="12696558" y="1633791"/>
                  </a:lnTo>
                  <a:lnTo>
                    <a:pt x="12709500" y="1633791"/>
                  </a:lnTo>
                  <a:lnTo>
                    <a:pt x="12709500" y="1630565"/>
                  </a:lnTo>
                  <a:close/>
                </a:path>
                <a:path w="15420340" h="1633854">
                  <a:moveTo>
                    <a:pt x="12735382" y="1630565"/>
                  </a:moveTo>
                  <a:lnTo>
                    <a:pt x="12722441" y="1630565"/>
                  </a:lnTo>
                  <a:lnTo>
                    <a:pt x="12722441" y="1633791"/>
                  </a:lnTo>
                  <a:lnTo>
                    <a:pt x="12735382" y="1633791"/>
                  </a:lnTo>
                  <a:lnTo>
                    <a:pt x="12735382" y="1630565"/>
                  </a:lnTo>
                  <a:close/>
                </a:path>
                <a:path w="15420340" h="1633854">
                  <a:moveTo>
                    <a:pt x="12761278" y="1630565"/>
                  </a:moveTo>
                  <a:lnTo>
                    <a:pt x="12748324" y="1630565"/>
                  </a:lnTo>
                  <a:lnTo>
                    <a:pt x="12748324" y="1633791"/>
                  </a:lnTo>
                  <a:lnTo>
                    <a:pt x="12761278" y="1633791"/>
                  </a:lnTo>
                  <a:lnTo>
                    <a:pt x="12761278" y="1630565"/>
                  </a:lnTo>
                  <a:close/>
                </a:path>
                <a:path w="15420340" h="1633854">
                  <a:moveTo>
                    <a:pt x="12787160" y="1630565"/>
                  </a:moveTo>
                  <a:lnTo>
                    <a:pt x="12774219" y="1630565"/>
                  </a:lnTo>
                  <a:lnTo>
                    <a:pt x="12774219" y="1633791"/>
                  </a:lnTo>
                  <a:lnTo>
                    <a:pt x="12787160" y="1633791"/>
                  </a:lnTo>
                  <a:lnTo>
                    <a:pt x="12787160" y="1630565"/>
                  </a:lnTo>
                  <a:close/>
                </a:path>
                <a:path w="15420340" h="1633854">
                  <a:moveTo>
                    <a:pt x="12813056" y="1630565"/>
                  </a:moveTo>
                  <a:lnTo>
                    <a:pt x="12800114" y="1630565"/>
                  </a:lnTo>
                  <a:lnTo>
                    <a:pt x="12800114" y="1633791"/>
                  </a:lnTo>
                  <a:lnTo>
                    <a:pt x="12813056" y="1633791"/>
                  </a:lnTo>
                  <a:lnTo>
                    <a:pt x="12813056" y="1630565"/>
                  </a:lnTo>
                  <a:close/>
                </a:path>
                <a:path w="15420340" h="1633854">
                  <a:moveTo>
                    <a:pt x="12838951" y="1630565"/>
                  </a:moveTo>
                  <a:lnTo>
                    <a:pt x="12826010" y="1630565"/>
                  </a:lnTo>
                  <a:lnTo>
                    <a:pt x="12826010" y="1633791"/>
                  </a:lnTo>
                  <a:lnTo>
                    <a:pt x="12838951" y="1633791"/>
                  </a:lnTo>
                  <a:lnTo>
                    <a:pt x="12838951" y="1630565"/>
                  </a:lnTo>
                  <a:close/>
                </a:path>
                <a:path w="15420340" h="1633854">
                  <a:moveTo>
                    <a:pt x="12864833" y="1630565"/>
                  </a:moveTo>
                  <a:lnTo>
                    <a:pt x="12851892" y="1630565"/>
                  </a:lnTo>
                  <a:lnTo>
                    <a:pt x="12851892" y="1633791"/>
                  </a:lnTo>
                  <a:lnTo>
                    <a:pt x="12864833" y="1633791"/>
                  </a:lnTo>
                  <a:lnTo>
                    <a:pt x="12864833" y="1630565"/>
                  </a:lnTo>
                  <a:close/>
                </a:path>
                <a:path w="15420340" h="1633854">
                  <a:moveTo>
                    <a:pt x="12890729" y="1630565"/>
                  </a:moveTo>
                  <a:lnTo>
                    <a:pt x="12877787" y="1630565"/>
                  </a:lnTo>
                  <a:lnTo>
                    <a:pt x="12877787" y="1633791"/>
                  </a:lnTo>
                  <a:lnTo>
                    <a:pt x="12890729" y="1633791"/>
                  </a:lnTo>
                  <a:lnTo>
                    <a:pt x="12890729" y="1630565"/>
                  </a:lnTo>
                  <a:close/>
                </a:path>
                <a:path w="15420340" h="1633854">
                  <a:moveTo>
                    <a:pt x="12916611" y="1630565"/>
                  </a:moveTo>
                  <a:lnTo>
                    <a:pt x="12903670" y="1630565"/>
                  </a:lnTo>
                  <a:lnTo>
                    <a:pt x="12903670" y="1633791"/>
                  </a:lnTo>
                  <a:lnTo>
                    <a:pt x="12916611" y="1633791"/>
                  </a:lnTo>
                  <a:lnTo>
                    <a:pt x="12916611" y="1630565"/>
                  </a:lnTo>
                  <a:close/>
                </a:path>
                <a:path w="15420340" h="1633854">
                  <a:moveTo>
                    <a:pt x="12942507" y="1630565"/>
                  </a:moveTo>
                  <a:lnTo>
                    <a:pt x="12929565" y="1630565"/>
                  </a:lnTo>
                  <a:lnTo>
                    <a:pt x="12929565" y="1633791"/>
                  </a:lnTo>
                  <a:lnTo>
                    <a:pt x="12942507" y="1633791"/>
                  </a:lnTo>
                  <a:lnTo>
                    <a:pt x="12942507" y="1630565"/>
                  </a:lnTo>
                  <a:close/>
                </a:path>
                <a:path w="15420340" h="1633854">
                  <a:moveTo>
                    <a:pt x="12968389" y="1630565"/>
                  </a:moveTo>
                  <a:lnTo>
                    <a:pt x="12955448" y="1630565"/>
                  </a:lnTo>
                  <a:lnTo>
                    <a:pt x="12955448" y="1633791"/>
                  </a:lnTo>
                  <a:lnTo>
                    <a:pt x="12968389" y="1633791"/>
                  </a:lnTo>
                  <a:lnTo>
                    <a:pt x="12968389" y="1630565"/>
                  </a:lnTo>
                  <a:close/>
                </a:path>
                <a:path w="15420340" h="1633854">
                  <a:moveTo>
                    <a:pt x="12994285" y="1630565"/>
                  </a:moveTo>
                  <a:lnTo>
                    <a:pt x="12981343" y="1630565"/>
                  </a:lnTo>
                  <a:lnTo>
                    <a:pt x="12981343" y="1633791"/>
                  </a:lnTo>
                  <a:lnTo>
                    <a:pt x="12994285" y="1633791"/>
                  </a:lnTo>
                  <a:lnTo>
                    <a:pt x="12994285" y="1630565"/>
                  </a:lnTo>
                  <a:close/>
                </a:path>
                <a:path w="15420340" h="1633854">
                  <a:moveTo>
                    <a:pt x="13020180" y="1630565"/>
                  </a:moveTo>
                  <a:lnTo>
                    <a:pt x="13007239" y="1630565"/>
                  </a:lnTo>
                  <a:lnTo>
                    <a:pt x="13007239" y="1633791"/>
                  </a:lnTo>
                  <a:lnTo>
                    <a:pt x="13020180" y="1633791"/>
                  </a:lnTo>
                  <a:lnTo>
                    <a:pt x="13020180" y="1630565"/>
                  </a:lnTo>
                  <a:close/>
                </a:path>
                <a:path w="15420340" h="1633854">
                  <a:moveTo>
                    <a:pt x="13046062" y="1630565"/>
                  </a:moveTo>
                  <a:lnTo>
                    <a:pt x="13033121" y="1630565"/>
                  </a:lnTo>
                  <a:lnTo>
                    <a:pt x="13033121" y="1633791"/>
                  </a:lnTo>
                  <a:lnTo>
                    <a:pt x="13046062" y="1633791"/>
                  </a:lnTo>
                  <a:lnTo>
                    <a:pt x="13046062" y="1630565"/>
                  </a:lnTo>
                  <a:close/>
                </a:path>
                <a:path w="15420340" h="1633854">
                  <a:moveTo>
                    <a:pt x="13071958" y="1630565"/>
                  </a:moveTo>
                  <a:lnTo>
                    <a:pt x="13059016" y="1630565"/>
                  </a:lnTo>
                  <a:lnTo>
                    <a:pt x="13059016" y="1633791"/>
                  </a:lnTo>
                  <a:lnTo>
                    <a:pt x="13071958" y="1633791"/>
                  </a:lnTo>
                  <a:lnTo>
                    <a:pt x="13071958" y="1630565"/>
                  </a:lnTo>
                  <a:close/>
                </a:path>
                <a:path w="15420340" h="1633854">
                  <a:moveTo>
                    <a:pt x="13097840" y="1630565"/>
                  </a:moveTo>
                  <a:lnTo>
                    <a:pt x="13084899" y="1630565"/>
                  </a:lnTo>
                  <a:lnTo>
                    <a:pt x="13084899" y="1633791"/>
                  </a:lnTo>
                  <a:lnTo>
                    <a:pt x="13097840" y="1633791"/>
                  </a:lnTo>
                  <a:lnTo>
                    <a:pt x="13097840" y="1630565"/>
                  </a:lnTo>
                  <a:close/>
                </a:path>
                <a:path w="15420340" h="1633854">
                  <a:moveTo>
                    <a:pt x="13123736" y="1630565"/>
                  </a:moveTo>
                  <a:lnTo>
                    <a:pt x="13110794" y="1630565"/>
                  </a:lnTo>
                  <a:lnTo>
                    <a:pt x="13110794" y="1633791"/>
                  </a:lnTo>
                  <a:lnTo>
                    <a:pt x="13123736" y="1633791"/>
                  </a:lnTo>
                  <a:lnTo>
                    <a:pt x="13123736" y="1630565"/>
                  </a:lnTo>
                  <a:close/>
                </a:path>
                <a:path w="15420340" h="1633854">
                  <a:moveTo>
                    <a:pt x="13149631" y="1630565"/>
                  </a:moveTo>
                  <a:lnTo>
                    <a:pt x="13136690" y="1630565"/>
                  </a:lnTo>
                  <a:lnTo>
                    <a:pt x="13136690" y="1633791"/>
                  </a:lnTo>
                  <a:lnTo>
                    <a:pt x="13149631" y="1633791"/>
                  </a:lnTo>
                  <a:lnTo>
                    <a:pt x="13149631" y="1630565"/>
                  </a:lnTo>
                  <a:close/>
                </a:path>
                <a:path w="15420340" h="1633854">
                  <a:moveTo>
                    <a:pt x="13175514" y="1630565"/>
                  </a:moveTo>
                  <a:lnTo>
                    <a:pt x="13162572" y="1630565"/>
                  </a:lnTo>
                  <a:lnTo>
                    <a:pt x="13162572" y="1633791"/>
                  </a:lnTo>
                  <a:lnTo>
                    <a:pt x="13175514" y="1633791"/>
                  </a:lnTo>
                  <a:lnTo>
                    <a:pt x="13175514" y="1630565"/>
                  </a:lnTo>
                  <a:close/>
                </a:path>
                <a:path w="15420340" h="1633854">
                  <a:moveTo>
                    <a:pt x="13201409" y="1630565"/>
                  </a:moveTo>
                  <a:lnTo>
                    <a:pt x="13188468" y="1630565"/>
                  </a:lnTo>
                  <a:lnTo>
                    <a:pt x="13188468" y="1633791"/>
                  </a:lnTo>
                  <a:lnTo>
                    <a:pt x="13201409" y="1633791"/>
                  </a:lnTo>
                  <a:lnTo>
                    <a:pt x="13201409" y="1630565"/>
                  </a:lnTo>
                  <a:close/>
                </a:path>
                <a:path w="15420340" h="1633854">
                  <a:moveTo>
                    <a:pt x="13227291" y="1630565"/>
                  </a:moveTo>
                  <a:lnTo>
                    <a:pt x="13214350" y="1630565"/>
                  </a:lnTo>
                  <a:lnTo>
                    <a:pt x="13214350" y="1633791"/>
                  </a:lnTo>
                  <a:lnTo>
                    <a:pt x="13227291" y="1633791"/>
                  </a:lnTo>
                  <a:lnTo>
                    <a:pt x="13227291" y="1630565"/>
                  </a:lnTo>
                  <a:close/>
                </a:path>
                <a:path w="15420340" h="1633854">
                  <a:moveTo>
                    <a:pt x="13253187" y="1630565"/>
                  </a:moveTo>
                  <a:lnTo>
                    <a:pt x="13240245" y="1630565"/>
                  </a:lnTo>
                  <a:lnTo>
                    <a:pt x="13240245" y="1633791"/>
                  </a:lnTo>
                  <a:lnTo>
                    <a:pt x="13253187" y="1633791"/>
                  </a:lnTo>
                  <a:lnTo>
                    <a:pt x="13253187" y="1630565"/>
                  </a:lnTo>
                  <a:close/>
                </a:path>
                <a:path w="15420340" h="1633854">
                  <a:moveTo>
                    <a:pt x="13279069" y="1630565"/>
                  </a:moveTo>
                  <a:lnTo>
                    <a:pt x="13266128" y="1630565"/>
                  </a:lnTo>
                  <a:lnTo>
                    <a:pt x="13266128" y="1633791"/>
                  </a:lnTo>
                  <a:lnTo>
                    <a:pt x="13279069" y="1633791"/>
                  </a:lnTo>
                  <a:lnTo>
                    <a:pt x="13279069" y="1630565"/>
                  </a:lnTo>
                  <a:close/>
                </a:path>
                <a:path w="15420340" h="1633854">
                  <a:moveTo>
                    <a:pt x="13304965" y="1630565"/>
                  </a:moveTo>
                  <a:lnTo>
                    <a:pt x="13292023" y="1630565"/>
                  </a:lnTo>
                  <a:lnTo>
                    <a:pt x="13292023" y="1633791"/>
                  </a:lnTo>
                  <a:lnTo>
                    <a:pt x="13304965" y="1633791"/>
                  </a:lnTo>
                  <a:lnTo>
                    <a:pt x="13304965" y="1630565"/>
                  </a:lnTo>
                  <a:close/>
                </a:path>
                <a:path w="15420340" h="1633854">
                  <a:moveTo>
                    <a:pt x="13330860" y="1630565"/>
                  </a:moveTo>
                  <a:lnTo>
                    <a:pt x="13317919" y="1630565"/>
                  </a:lnTo>
                  <a:lnTo>
                    <a:pt x="13317919" y="1633791"/>
                  </a:lnTo>
                  <a:lnTo>
                    <a:pt x="13330860" y="1633791"/>
                  </a:lnTo>
                  <a:lnTo>
                    <a:pt x="13330860" y="1630565"/>
                  </a:lnTo>
                  <a:close/>
                </a:path>
                <a:path w="15420340" h="1633854">
                  <a:moveTo>
                    <a:pt x="13356743" y="1630565"/>
                  </a:moveTo>
                  <a:lnTo>
                    <a:pt x="13343801" y="1630565"/>
                  </a:lnTo>
                  <a:lnTo>
                    <a:pt x="13343801" y="1633791"/>
                  </a:lnTo>
                  <a:lnTo>
                    <a:pt x="13356743" y="1633791"/>
                  </a:lnTo>
                  <a:lnTo>
                    <a:pt x="13356743" y="1630565"/>
                  </a:lnTo>
                  <a:close/>
                </a:path>
                <a:path w="15420340" h="1633854">
                  <a:moveTo>
                    <a:pt x="13382638" y="1630565"/>
                  </a:moveTo>
                  <a:lnTo>
                    <a:pt x="13369697" y="1630565"/>
                  </a:lnTo>
                  <a:lnTo>
                    <a:pt x="13369697" y="1633791"/>
                  </a:lnTo>
                  <a:lnTo>
                    <a:pt x="13382638" y="1633791"/>
                  </a:lnTo>
                  <a:lnTo>
                    <a:pt x="13382638" y="1630565"/>
                  </a:lnTo>
                  <a:close/>
                </a:path>
                <a:path w="15420340" h="1633854">
                  <a:moveTo>
                    <a:pt x="13408520" y="1630565"/>
                  </a:moveTo>
                  <a:lnTo>
                    <a:pt x="13395579" y="1630565"/>
                  </a:lnTo>
                  <a:lnTo>
                    <a:pt x="13395579" y="1633791"/>
                  </a:lnTo>
                  <a:lnTo>
                    <a:pt x="13408520" y="1633791"/>
                  </a:lnTo>
                  <a:lnTo>
                    <a:pt x="13408520" y="1630565"/>
                  </a:lnTo>
                  <a:close/>
                </a:path>
                <a:path w="15420340" h="1633854">
                  <a:moveTo>
                    <a:pt x="13434416" y="1630565"/>
                  </a:moveTo>
                  <a:lnTo>
                    <a:pt x="13421474" y="1630565"/>
                  </a:lnTo>
                  <a:lnTo>
                    <a:pt x="13421474" y="1633791"/>
                  </a:lnTo>
                  <a:lnTo>
                    <a:pt x="13434416" y="1633791"/>
                  </a:lnTo>
                  <a:lnTo>
                    <a:pt x="13434416" y="1630565"/>
                  </a:lnTo>
                  <a:close/>
                </a:path>
                <a:path w="15420340" h="1633854">
                  <a:moveTo>
                    <a:pt x="13460298" y="1630565"/>
                  </a:moveTo>
                  <a:lnTo>
                    <a:pt x="13447357" y="1630565"/>
                  </a:lnTo>
                  <a:lnTo>
                    <a:pt x="13447357" y="1633791"/>
                  </a:lnTo>
                  <a:lnTo>
                    <a:pt x="13460298" y="1633791"/>
                  </a:lnTo>
                  <a:lnTo>
                    <a:pt x="13460298" y="1630565"/>
                  </a:lnTo>
                  <a:close/>
                </a:path>
                <a:path w="15420340" h="1633854">
                  <a:moveTo>
                    <a:pt x="13486194" y="1630565"/>
                  </a:moveTo>
                  <a:lnTo>
                    <a:pt x="13473252" y="1630565"/>
                  </a:lnTo>
                  <a:lnTo>
                    <a:pt x="13473252" y="1633791"/>
                  </a:lnTo>
                  <a:lnTo>
                    <a:pt x="13486194" y="1633791"/>
                  </a:lnTo>
                  <a:lnTo>
                    <a:pt x="13486194" y="1630565"/>
                  </a:lnTo>
                  <a:close/>
                </a:path>
                <a:path w="15420340" h="1633854">
                  <a:moveTo>
                    <a:pt x="13512089" y="1630565"/>
                  </a:moveTo>
                  <a:lnTo>
                    <a:pt x="13499148" y="1630565"/>
                  </a:lnTo>
                  <a:lnTo>
                    <a:pt x="13499148" y="1633791"/>
                  </a:lnTo>
                  <a:lnTo>
                    <a:pt x="13512089" y="1633791"/>
                  </a:lnTo>
                  <a:lnTo>
                    <a:pt x="13512089" y="1630565"/>
                  </a:lnTo>
                  <a:close/>
                </a:path>
                <a:path w="15420340" h="1633854">
                  <a:moveTo>
                    <a:pt x="13537972" y="1630565"/>
                  </a:moveTo>
                  <a:lnTo>
                    <a:pt x="13525030" y="1630565"/>
                  </a:lnTo>
                  <a:lnTo>
                    <a:pt x="13525030" y="1633791"/>
                  </a:lnTo>
                  <a:lnTo>
                    <a:pt x="13537972" y="1633791"/>
                  </a:lnTo>
                  <a:lnTo>
                    <a:pt x="13537972" y="1630565"/>
                  </a:lnTo>
                  <a:close/>
                </a:path>
                <a:path w="15420340" h="1633854">
                  <a:moveTo>
                    <a:pt x="13563867" y="1630565"/>
                  </a:moveTo>
                  <a:lnTo>
                    <a:pt x="13550926" y="1630565"/>
                  </a:lnTo>
                  <a:lnTo>
                    <a:pt x="13550926" y="1633791"/>
                  </a:lnTo>
                  <a:lnTo>
                    <a:pt x="13563867" y="1633791"/>
                  </a:lnTo>
                  <a:lnTo>
                    <a:pt x="13563867" y="1630565"/>
                  </a:lnTo>
                  <a:close/>
                </a:path>
                <a:path w="15420340" h="1633854">
                  <a:moveTo>
                    <a:pt x="13589749" y="1630565"/>
                  </a:moveTo>
                  <a:lnTo>
                    <a:pt x="13576808" y="1630565"/>
                  </a:lnTo>
                  <a:lnTo>
                    <a:pt x="13576808" y="1633791"/>
                  </a:lnTo>
                  <a:lnTo>
                    <a:pt x="13589749" y="1633791"/>
                  </a:lnTo>
                  <a:lnTo>
                    <a:pt x="13589749" y="1630565"/>
                  </a:lnTo>
                  <a:close/>
                </a:path>
                <a:path w="15420340" h="1633854">
                  <a:moveTo>
                    <a:pt x="13615645" y="1630565"/>
                  </a:moveTo>
                  <a:lnTo>
                    <a:pt x="13602703" y="1630565"/>
                  </a:lnTo>
                  <a:lnTo>
                    <a:pt x="13602703" y="1633791"/>
                  </a:lnTo>
                  <a:lnTo>
                    <a:pt x="13615645" y="1633791"/>
                  </a:lnTo>
                  <a:lnTo>
                    <a:pt x="13615645" y="1630565"/>
                  </a:lnTo>
                  <a:close/>
                </a:path>
                <a:path w="15420340" h="1633854">
                  <a:moveTo>
                    <a:pt x="13641527" y="1630565"/>
                  </a:moveTo>
                  <a:lnTo>
                    <a:pt x="13628586" y="1630565"/>
                  </a:lnTo>
                  <a:lnTo>
                    <a:pt x="13628586" y="1633791"/>
                  </a:lnTo>
                  <a:lnTo>
                    <a:pt x="13641527" y="1633791"/>
                  </a:lnTo>
                  <a:lnTo>
                    <a:pt x="13641527" y="1630565"/>
                  </a:lnTo>
                  <a:close/>
                </a:path>
                <a:path w="15420340" h="1633854">
                  <a:moveTo>
                    <a:pt x="13667423" y="1630565"/>
                  </a:moveTo>
                  <a:lnTo>
                    <a:pt x="13654481" y="1630565"/>
                  </a:lnTo>
                  <a:lnTo>
                    <a:pt x="13654481" y="1633791"/>
                  </a:lnTo>
                  <a:lnTo>
                    <a:pt x="13667423" y="1633791"/>
                  </a:lnTo>
                  <a:lnTo>
                    <a:pt x="13667423" y="1630565"/>
                  </a:lnTo>
                  <a:close/>
                </a:path>
                <a:path w="15420340" h="1633854">
                  <a:moveTo>
                    <a:pt x="13693305" y="1630565"/>
                  </a:moveTo>
                  <a:lnTo>
                    <a:pt x="13680364" y="1630565"/>
                  </a:lnTo>
                  <a:lnTo>
                    <a:pt x="13680364" y="1633791"/>
                  </a:lnTo>
                  <a:lnTo>
                    <a:pt x="13693305" y="1633791"/>
                  </a:lnTo>
                  <a:lnTo>
                    <a:pt x="13693305" y="1630565"/>
                  </a:lnTo>
                  <a:close/>
                </a:path>
                <a:path w="15420340" h="1633854">
                  <a:moveTo>
                    <a:pt x="13719201" y="1630565"/>
                  </a:moveTo>
                  <a:lnTo>
                    <a:pt x="13706259" y="1630565"/>
                  </a:lnTo>
                  <a:lnTo>
                    <a:pt x="13706259" y="1633791"/>
                  </a:lnTo>
                  <a:lnTo>
                    <a:pt x="13719201" y="1633791"/>
                  </a:lnTo>
                  <a:lnTo>
                    <a:pt x="13719201" y="1630565"/>
                  </a:lnTo>
                  <a:close/>
                </a:path>
                <a:path w="15420340" h="1633854">
                  <a:moveTo>
                    <a:pt x="13745096" y="1630565"/>
                  </a:moveTo>
                  <a:lnTo>
                    <a:pt x="13732155" y="1630565"/>
                  </a:lnTo>
                  <a:lnTo>
                    <a:pt x="13732155" y="1633791"/>
                  </a:lnTo>
                  <a:lnTo>
                    <a:pt x="13745096" y="1633791"/>
                  </a:lnTo>
                  <a:lnTo>
                    <a:pt x="13745096" y="1630565"/>
                  </a:lnTo>
                  <a:close/>
                </a:path>
                <a:path w="15420340" h="1633854">
                  <a:moveTo>
                    <a:pt x="13770978" y="1630565"/>
                  </a:moveTo>
                  <a:lnTo>
                    <a:pt x="13758037" y="1630565"/>
                  </a:lnTo>
                  <a:lnTo>
                    <a:pt x="13758037" y="1633791"/>
                  </a:lnTo>
                  <a:lnTo>
                    <a:pt x="13770978" y="1633791"/>
                  </a:lnTo>
                  <a:lnTo>
                    <a:pt x="13770978" y="1630565"/>
                  </a:lnTo>
                  <a:close/>
                </a:path>
                <a:path w="15420340" h="1633854">
                  <a:moveTo>
                    <a:pt x="13796874" y="1630565"/>
                  </a:moveTo>
                  <a:lnTo>
                    <a:pt x="13783932" y="1630565"/>
                  </a:lnTo>
                  <a:lnTo>
                    <a:pt x="13783932" y="1633791"/>
                  </a:lnTo>
                  <a:lnTo>
                    <a:pt x="13796874" y="1633791"/>
                  </a:lnTo>
                  <a:lnTo>
                    <a:pt x="13796874" y="1630565"/>
                  </a:lnTo>
                  <a:close/>
                </a:path>
                <a:path w="15420340" h="1633854">
                  <a:moveTo>
                    <a:pt x="13822756" y="1630565"/>
                  </a:moveTo>
                  <a:lnTo>
                    <a:pt x="13809815" y="1630565"/>
                  </a:lnTo>
                  <a:lnTo>
                    <a:pt x="13809815" y="1633791"/>
                  </a:lnTo>
                  <a:lnTo>
                    <a:pt x="13822756" y="1633791"/>
                  </a:lnTo>
                  <a:lnTo>
                    <a:pt x="13822756" y="1630565"/>
                  </a:lnTo>
                  <a:close/>
                </a:path>
                <a:path w="15420340" h="1633854">
                  <a:moveTo>
                    <a:pt x="13848652" y="1630565"/>
                  </a:moveTo>
                  <a:lnTo>
                    <a:pt x="13835710" y="1630565"/>
                  </a:lnTo>
                  <a:lnTo>
                    <a:pt x="13835710" y="1633791"/>
                  </a:lnTo>
                  <a:lnTo>
                    <a:pt x="13848652" y="1633791"/>
                  </a:lnTo>
                  <a:lnTo>
                    <a:pt x="13848652" y="1630565"/>
                  </a:lnTo>
                  <a:close/>
                </a:path>
                <a:path w="15420340" h="1633854">
                  <a:moveTo>
                    <a:pt x="13874547" y="1630565"/>
                  </a:moveTo>
                  <a:lnTo>
                    <a:pt x="13861606" y="1630565"/>
                  </a:lnTo>
                  <a:lnTo>
                    <a:pt x="13861606" y="1633791"/>
                  </a:lnTo>
                  <a:lnTo>
                    <a:pt x="13874547" y="1633791"/>
                  </a:lnTo>
                  <a:lnTo>
                    <a:pt x="13874547" y="1630565"/>
                  </a:lnTo>
                  <a:close/>
                </a:path>
                <a:path w="15420340" h="1633854">
                  <a:moveTo>
                    <a:pt x="13900430" y="1630565"/>
                  </a:moveTo>
                  <a:lnTo>
                    <a:pt x="13887488" y="1630565"/>
                  </a:lnTo>
                  <a:lnTo>
                    <a:pt x="13887488" y="1633791"/>
                  </a:lnTo>
                  <a:lnTo>
                    <a:pt x="13900430" y="1633791"/>
                  </a:lnTo>
                  <a:lnTo>
                    <a:pt x="13900430" y="1630565"/>
                  </a:lnTo>
                  <a:close/>
                </a:path>
                <a:path w="15420340" h="1633854">
                  <a:moveTo>
                    <a:pt x="13926325" y="1630565"/>
                  </a:moveTo>
                  <a:lnTo>
                    <a:pt x="13913384" y="1630565"/>
                  </a:lnTo>
                  <a:lnTo>
                    <a:pt x="13913384" y="1633791"/>
                  </a:lnTo>
                  <a:lnTo>
                    <a:pt x="13926325" y="1633791"/>
                  </a:lnTo>
                  <a:lnTo>
                    <a:pt x="13926325" y="1630565"/>
                  </a:lnTo>
                  <a:close/>
                </a:path>
                <a:path w="15420340" h="1633854">
                  <a:moveTo>
                    <a:pt x="13952207" y="1630565"/>
                  </a:moveTo>
                  <a:lnTo>
                    <a:pt x="13939266" y="1630565"/>
                  </a:lnTo>
                  <a:lnTo>
                    <a:pt x="13939266" y="1633791"/>
                  </a:lnTo>
                  <a:lnTo>
                    <a:pt x="13952207" y="1633791"/>
                  </a:lnTo>
                  <a:lnTo>
                    <a:pt x="13952207" y="1630565"/>
                  </a:lnTo>
                  <a:close/>
                </a:path>
                <a:path w="15420340" h="1633854">
                  <a:moveTo>
                    <a:pt x="13978103" y="1630565"/>
                  </a:moveTo>
                  <a:lnTo>
                    <a:pt x="13965161" y="1630565"/>
                  </a:lnTo>
                  <a:lnTo>
                    <a:pt x="13965161" y="1633791"/>
                  </a:lnTo>
                  <a:lnTo>
                    <a:pt x="13978103" y="1633791"/>
                  </a:lnTo>
                  <a:lnTo>
                    <a:pt x="13978103" y="1630565"/>
                  </a:lnTo>
                  <a:close/>
                </a:path>
                <a:path w="15420340" h="1633854">
                  <a:moveTo>
                    <a:pt x="14003985" y="1630565"/>
                  </a:moveTo>
                  <a:lnTo>
                    <a:pt x="13991044" y="1630565"/>
                  </a:lnTo>
                  <a:lnTo>
                    <a:pt x="13991044" y="1633791"/>
                  </a:lnTo>
                  <a:lnTo>
                    <a:pt x="14003985" y="1633791"/>
                  </a:lnTo>
                  <a:lnTo>
                    <a:pt x="14003985" y="1630565"/>
                  </a:lnTo>
                  <a:close/>
                </a:path>
                <a:path w="15420340" h="1633854">
                  <a:moveTo>
                    <a:pt x="14029881" y="1630565"/>
                  </a:moveTo>
                  <a:lnTo>
                    <a:pt x="14016939" y="1630565"/>
                  </a:lnTo>
                  <a:lnTo>
                    <a:pt x="14016939" y="1633791"/>
                  </a:lnTo>
                  <a:lnTo>
                    <a:pt x="14029881" y="1633791"/>
                  </a:lnTo>
                  <a:lnTo>
                    <a:pt x="14029881" y="1630565"/>
                  </a:lnTo>
                  <a:close/>
                </a:path>
                <a:path w="15420340" h="1633854">
                  <a:moveTo>
                    <a:pt x="14055776" y="1630565"/>
                  </a:moveTo>
                  <a:lnTo>
                    <a:pt x="14042835" y="1630565"/>
                  </a:lnTo>
                  <a:lnTo>
                    <a:pt x="14042835" y="1633791"/>
                  </a:lnTo>
                  <a:lnTo>
                    <a:pt x="14055776" y="1633791"/>
                  </a:lnTo>
                  <a:lnTo>
                    <a:pt x="14055776" y="1630565"/>
                  </a:lnTo>
                  <a:close/>
                </a:path>
                <a:path w="15420340" h="1633854">
                  <a:moveTo>
                    <a:pt x="14081659" y="1630565"/>
                  </a:moveTo>
                  <a:lnTo>
                    <a:pt x="14068717" y="1630565"/>
                  </a:lnTo>
                  <a:lnTo>
                    <a:pt x="14068717" y="1633791"/>
                  </a:lnTo>
                  <a:lnTo>
                    <a:pt x="14081659" y="1633791"/>
                  </a:lnTo>
                  <a:lnTo>
                    <a:pt x="14081659" y="1630565"/>
                  </a:lnTo>
                  <a:close/>
                </a:path>
                <a:path w="15420340" h="1633854">
                  <a:moveTo>
                    <a:pt x="14107554" y="1630565"/>
                  </a:moveTo>
                  <a:lnTo>
                    <a:pt x="14094613" y="1630565"/>
                  </a:lnTo>
                  <a:lnTo>
                    <a:pt x="14094613" y="1633791"/>
                  </a:lnTo>
                  <a:lnTo>
                    <a:pt x="14107554" y="1633791"/>
                  </a:lnTo>
                  <a:lnTo>
                    <a:pt x="14107554" y="1630565"/>
                  </a:lnTo>
                  <a:close/>
                </a:path>
                <a:path w="15420340" h="1633854">
                  <a:moveTo>
                    <a:pt x="14133449" y="1630565"/>
                  </a:moveTo>
                  <a:lnTo>
                    <a:pt x="14120495" y="1630565"/>
                  </a:lnTo>
                  <a:lnTo>
                    <a:pt x="14120495" y="1633791"/>
                  </a:lnTo>
                  <a:lnTo>
                    <a:pt x="14133449" y="1633791"/>
                  </a:lnTo>
                  <a:lnTo>
                    <a:pt x="14133449" y="1630565"/>
                  </a:lnTo>
                  <a:close/>
                </a:path>
                <a:path w="15420340" h="1633854">
                  <a:moveTo>
                    <a:pt x="14159332" y="1630565"/>
                  </a:moveTo>
                  <a:lnTo>
                    <a:pt x="14146390" y="1630565"/>
                  </a:lnTo>
                  <a:lnTo>
                    <a:pt x="14146390" y="1633791"/>
                  </a:lnTo>
                  <a:lnTo>
                    <a:pt x="14159332" y="1633791"/>
                  </a:lnTo>
                  <a:lnTo>
                    <a:pt x="14159332" y="1630565"/>
                  </a:lnTo>
                  <a:close/>
                </a:path>
                <a:path w="15420340" h="1633854">
                  <a:moveTo>
                    <a:pt x="14185214" y="1630565"/>
                  </a:moveTo>
                  <a:lnTo>
                    <a:pt x="14172273" y="1630565"/>
                  </a:lnTo>
                  <a:lnTo>
                    <a:pt x="14172273" y="1633791"/>
                  </a:lnTo>
                  <a:lnTo>
                    <a:pt x="14185214" y="1633791"/>
                  </a:lnTo>
                  <a:lnTo>
                    <a:pt x="14185214" y="1630565"/>
                  </a:lnTo>
                  <a:close/>
                </a:path>
                <a:path w="15420340" h="1633854">
                  <a:moveTo>
                    <a:pt x="14211110" y="1630565"/>
                  </a:moveTo>
                  <a:lnTo>
                    <a:pt x="14198168" y="1630565"/>
                  </a:lnTo>
                  <a:lnTo>
                    <a:pt x="14198168" y="1633791"/>
                  </a:lnTo>
                  <a:lnTo>
                    <a:pt x="14211110" y="1633791"/>
                  </a:lnTo>
                  <a:lnTo>
                    <a:pt x="14211110" y="1630565"/>
                  </a:lnTo>
                  <a:close/>
                </a:path>
                <a:path w="15420340" h="1633854">
                  <a:moveTo>
                    <a:pt x="14237005" y="1630565"/>
                  </a:moveTo>
                  <a:lnTo>
                    <a:pt x="14224064" y="1630565"/>
                  </a:lnTo>
                  <a:lnTo>
                    <a:pt x="14224064" y="1633791"/>
                  </a:lnTo>
                  <a:lnTo>
                    <a:pt x="14237005" y="1633791"/>
                  </a:lnTo>
                  <a:lnTo>
                    <a:pt x="14237005" y="1630565"/>
                  </a:lnTo>
                  <a:close/>
                </a:path>
                <a:path w="15420340" h="1633854">
                  <a:moveTo>
                    <a:pt x="14262900" y="1630565"/>
                  </a:moveTo>
                  <a:lnTo>
                    <a:pt x="14249946" y="1630565"/>
                  </a:lnTo>
                  <a:lnTo>
                    <a:pt x="14249946" y="1633791"/>
                  </a:lnTo>
                  <a:lnTo>
                    <a:pt x="14262900" y="1633791"/>
                  </a:lnTo>
                  <a:lnTo>
                    <a:pt x="14262900" y="1630565"/>
                  </a:lnTo>
                  <a:close/>
                </a:path>
                <a:path w="15420340" h="1633854">
                  <a:moveTo>
                    <a:pt x="14288783" y="1630565"/>
                  </a:moveTo>
                  <a:lnTo>
                    <a:pt x="14275842" y="1630565"/>
                  </a:lnTo>
                  <a:lnTo>
                    <a:pt x="14275842" y="1633791"/>
                  </a:lnTo>
                  <a:lnTo>
                    <a:pt x="14288783" y="1633791"/>
                  </a:lnTo>
                  <a:lnTo>
                    <a:pt x="14288783" y="1630565"/>
                  </a:lnTo>
                  <a:close/>
                </a:path>
                <a:path w="15420340" h="1633854">
                  <a:moveTo>
                    <a:pt x="14314678" y="1630565"/>
                  </a:moveTo>
                  <a:lnTo>
                    <a:pt x="14301724" y="1630565"/>
                  </a:lnTo>
                  <a:lnTo>
                    <a:pt x="14301724" y="1633791"/>
                  </a:lnTo>
                  <a:lnTo>
                    <a:pt x="14314678" y="1633791"/>
                  </a:lnTo>
                  <a:lnTo>
                    <a:pt x="14314678" y="1630565"/>
                  </a:lnTo>
                  <a:close/>
                </a:path>
                <a:path w="15420340" h="1633854">
                  <a:moveTo>
                    <a:pt x="14340561" y="1630565"/>
                  </a:moveTo>
                  <a:lnTo>
                    <a:pt x="14327619" y="1630565"/>
                  </a:lnTo>
                  <a:lnTo>
                    <a:pt x="14327619" y="1633791"/>
                  </a:lnTo>
                  <a:lnTo>
                    <a:pt x="14340561" y="1633791"/>
                  </a:lnTo>
                  <a:lnTo>
                    <a:pt x="14340561" y="1630565"/>
                  </a:lnTo>
                  <a:close/>
                </a:path>
                <a:path w="15420340" h="1633854">
                  <a:moveTo>
                    <a:pt x="14366443" y="1630565"/>
                  </a:moveTo>
                  <a:lnTo>
                    <a:pt x="14353502" y="1630565"/>
                  </a:lnTo>
                  <a:lnTo>
                    <a:pt x="14353502" y="1633791"/>
                  </a:lnTo>
                  <a:lnTo>
                    <a:pt x="14366443" y="1633791"/>
                  </a:lnTo>
                  <a:lnTo>
                    <a:pt x="14366443" y="1630565"/>
                  </a:lnTo>
                  <a:close/>
                </a:path>
                <a:path w="15420340" h="1633854">
                  <a:moveTo>
                    <a:pt x="14392339" y="1630565"/>
                  </a:moveTo>
                  <a:lnTo>
                    <a:pt x="14379397" y="1630565"/>
                  </a:lnTo>
                  <a:lnTo>
                    <a:pt x="14379397" y="1633791"/>
                  </a:lnTo>
                  <a:lnTo>
                    <a:pt x="14392339" y="1633791"/>
                  </a:lnTo>
                  <a:lnTo>
                    <a:pt x="14392339" y="1630565"/>
                  </a:lnTo>
                  <a:close/>
                </a:path>
                <a:path w="15420340" h="1633854">
                  <a:moveTo>
                    <a:pt x="14418234" y="1630565"/>
                  </a:moveTo>
                  <a:lnTo>
                    <a:pt x="14405293" y="1630565"/>
                  </a:lnTo>
                  <a:lnTo>
                    <a:pt x="14405293" y="1633791"/>
                  </a:lnTo>
                  <a:lnTo>
                    <a:pt x="14418234" y="1633791"/>
                  </a:lnTo>
                  <a:lnTo>
                    <a:pt x="14418234" y="1630565"/>
                  </a:lnTo>
                  <a:close/>
                </a:path>
                <a:path w="15420340" h="1633854">
                  <a:moveTo>
                    <a:pt x="14444129" y="1630565"/>
                  </a:moveTo>
                  <a:lnTo>
                    <a:pt x="14431175" y="1630565"/>
                  </a:lnTo>
                  <a:lnTo>
                    <a:pt x="14431175" y="1633791"/>
                  </a:lnTo>
                  <a:lnTo>
                    <a:pt x="14444129" y="1633791"/>
                  </a:lnTo>
                  <a:lnTo>
                    <a:pt x="14444129" y="1630565"/>
                  </a:lnTo>
                  <a:close/>
                </a:path>
                <a:path w="15420340" h="1633854">
                  <a:moveTo>
                    <a:pt x="14470012" y="1630565"/>
                  </a:moveTo>
                  <a:lnTo>
                    <a:pt x="14457071" y="1630565"/>
                  </a:lnTo>
                  <a:lnTo>
                    <a:pt x="14457071" y="1633791"/>
                  </a:lnTo>
                  <a:lnTo>
                    <a:pt x="14470012" y="1633791"/>
                  </a:lnTo>
                  <a:lnTo>
                    <a:pt x="14470012" y="1630565"/>
                  </a:lnTo>
                  <a:close/>
                </a:path>
                <a:path w="15420340" h="1633854">
                  <a:moveTo>
                    <a:pt x="14495907" y="1630565"/>
                  </a:moveTo>
                  <a:lnTo>
                    <a:pt x="14482953" y="1630565"/>
                  </a:lnTo>
                  <a:lnTo>
                    <a:pt x="14482953" y="1633791"/>
                  </a:lnTo>
                  <a:lnTo>
                    <a:pt x="14495907" y="1633791"/>
                  </a:lnTo>
                  <a:lnTo>
                    <a:pt x="14495907" y="1630565"/>
                  </a:lnTo>
                  <a:close/>
                </a:path>
                <a:path w="15420340" h="1633854">
                  <a:moveTo>
                    <a:pt x="14521790" y="1630565"/>
                  </a:moveTo>
                  <a:lnTo>
                    <a:pt x="14508848" y="1630565"/>
                  </a:lnTo>
                  <a:lnTo>
                    <a:pt x="14508848" y="1633791"/>
                  </a:lnTo>
                  <a:lnTo>
                    <a:pt x="14521790" y="1633791"/>
                  </a:lnTo>
                  <a:lnTo>
                    <a:pt x="14521790" y="1630565"/>
                  </a:lnTo>
                  <a:close/>
                </a:path>
                <a:path w="15420340" h="1633854">
                  <a:moveTo>
                    <a:pt x="14547672" y="1630565"/>
                  </a:moveTo>
                  <a:lnTo>
                    <a:pt x="14534731" y="1630565"/>
                  </a:lnTo>
                  <a:lnTo>
                    <a:pt x="14534731" y="1633791"/>
                  </a:lnTo>
                  <a:lnTo>
                    <a:pt x="14547672" y="1633791"/>
                  </a:lnTo>
                  <a:lnTo>
                    <a:pt x="14547672" y="1630565"/>
                  </a:lnTo>
                  <a:close/>
                </a:path>
                <a:path w="15420340" h="1633854">
                  <a:moveTo>
                    <a:pt x="14573568" y="1630565"/>
                  </a:moveTo>
                  <a:lnTo>
                    <a:pt x="14560626" y="1630565"/>
                  </a:lnTo>
                  <a:lnTo>
                    <a:pt x="14560626" y="1633791"/>
                  </a:lnTo>
                  <a:lnTo>
                    <a:pt x="14573568" y="1633791"/>
                  </a:lnTo>
                  <a:lnTo>
                    <a:pt x="14573568" y="1630565"/>
                  </a:lnTo>
                  <a:close/>
                </a:path>
                <a:path w="15420340" h="1633854">
                  <a:moveTo>
                    <a:pt x="14599463" y="1630565"/>
                  </a:moveTo>
                  <a:lnTo>
                    <a:pt x="14586522" y="1630565"/>
                  </a:lnTo>
                  <a:lnTo>
                    <a:pt x="14586522" y="1633791"/>
                  </a:lnTo>
                  <a:lnTo>
                    <a:pt x="14599463" y="1633791"/>
                  </a:lnTo>
                  <a:lnTo>
                    <a:pt x="14599463" y="1630565"/>
                  </a:lnTo>
                  <a:close/>
                </a:path>
                <a:path w="15420340" h="1633854">
                  <a:moveTo>
                    <a:pt x="14625358" y="1630565"/>
                  </a:moveTo>
                  <a:lnTo>
                    <a:pt x="14612404" y="1630565"/>
                  </a:lnTo>
                  <a:lnTo>
                    <a:pt x="14612404" y="1633791"/>
                  </a:lnTo>
                  <a:lnTo>
                    <a:pt x="14625358" y="1633791"/>
                  </a:lnTo>
                  <a:lnTo>
                    <a:pt x="14625358" y="1630565"/>
                  </a:lnTo>
                  <a:close/>
                </a:path>
                <a:path w="15420340" h="1633854">
                  <a:moveTo>
                    <a:pt x="14651241" y="1630565"/>
                  </a:moveTo>
                  <a:lnTo>
                    <a:pt x="14638300" y="1630565"/>
                  </a:lnTo>
                  <a:lnTo>
                    <a:pt x="14638300" y="1633791"/>
                  </a:lnTo>
                  <a:lnTo>
                    <a:pt x="14651241" y="1633791"/>
                  </a:lnTo>
                  <a:lnTo>
                    <a:pt x="14651241" y="1630565"/>
                  </a:lnTo>
                  <a:close/>
                </a:path>
                <a:path w="15420340" h="1633854">
                  <a:moveTo>
                    <a:pt x="14677136" y="1630565"/>
                  </a:moveTo>
                  <a:lnTo>
                    <a:pt x="14664182" y="1630565"/>
                  </a:lnTo>
                  <a:lnTo>
                    <a:pt x="14664182" y="1633791"/>
                  </a:lnTo>
                  <a:lnTo>
                    <a:pt x="14677136" y="1633791"/>
                  </a:lnTo>
                  <a:lnTo>
                    <a:pt x="14677136" y="1630565"/>
                  </a:lnTo>
                  <a:close/>
                </a:path>
                <a:path w="15420340" h="1633854">
                  <a:moveTo>
                    <a:pt x="14703019" y="1630565"/>
                  </a:moveTo>
                  <a:lnTo>
                    <a:pt x="14690077" y="1630565"/>
                  </a:lnTo>
                  <a:lnTo>
                    <a:pt x="14690077" y="1633791"/>
                  </a:lnTo>
                  <a:lnTo>
                    <a:pt x="14703019" y="1633791"/>
                  </a:lnTo>
                  <a:lnTo>
                    <a:pt x="14703019" y="1630565"/>
                  </a:lnTo>
                  <a:close/>
                </a:path>
                <a:path w="15420340" h="1633854">
                  <a:moveTo>
                    <a:pt x="14728914" y="1630565"/>
                  </a:moveTo>
                  <a:lnTo>
                    <a:pt x="14715973" y="1630565"/>
                  </a:lnTo>
                  <a:lnTo>
                    <a:pt x="14715973" y="1633791"/>
                  </a:lnTo>
                  <a:lnTo>
                    <a:pt x="14728914" y="1633791"/>
                  </a:lnTo>
                  <a:lnTo>
                    <a:pt x="14728914" y="1630565"/>
                  </a:lnTo>
                  <a:close/>
                </a:path>
                <a:path w="15420340" h="1633854">
                  <a:moveTo>
                    <a:pt x="14754797" y="1630565"/>
                  </a:moveTo>
                  <a:lnTo>
                    <a:pt x="14741855" y="1630565"/>
                  </a:lnTo>
                  <a:lnTo>
                    <a:pt x="14741855" y="1633791"/>
                  </a:lnTo>
                  <a:lnTo>
                    <a:pt x="14754797" y="1633791"/>
                  </a:lnTo>
                  <a:lnTo>
                    <a:pt x="14754797" y="1630565"/>
                  </a:lnTo>
                  <a:close/>
                </a:path>
                <a:path w="15420340" h="1633854">
                  <a:moveTo>
                    <a:pt x="14780692" y="1630565"/>
                  </a:moveTo>
                  <a:lnTo>
                    <a:pt x="14767751" y="1630565"/>
                  </a:lnTo>
                  <a:lnTo>
                    <a:pt x="14767751" y="1633791"/>
                  </a:lnTo>
                  <a:lnTo>
                    <a:pt x="14780692" y="1633791"/>
                  </a:lnTo>
                  <a:lnTo>
                    <a:pt x="14780692" y="1630565"/>
                  </a:lnTo>
                  <a:close/>
                </a:path>
                <a:path w="15420340" h="1633854">
                  <a:moveTo>
                    <a:pt x="14806587" y="1630565"/>
                  </a:moveTo>
                  <a:lnTo>
                    <a:pt x="14793646" y="1630565"/>
                  </a:lnTo>
                  <a:lnTo>
                    <a:pt x="14793646" y="1633791"/>
                  </a:lnTo>
                  <a:lnTo>
                    <a:pt x="14806587" y="1633791"/>
                  </a:lnTo>
                  <a:lnTo>
                    <a:pt x="14806587" y="1630565"/>
                  </a:lnTo>
                  <a:close/>
                </a:path>
                <a:path w="15420340" h="1633854">
                  <a:moveTo>
                    <a:pt x="14832470" y="1630565"/>
                  </a:moveTo>
                  <a:lnTo>
                    <a:pt x="14819529" y="1630565"/>
                  </a:lnTo>
                  <a:lnTo>
                    <a:pt x="14819529" y="1633791"/>
                  </a:lnTo>
                  <a:lnTo>
                    <a:pt x="14832470" y="1633791"/>
                  </a:lnTo>
                  <a:lnTo>
                    <a:pt x="14832470" y="1630565"/>
                  </a:lnTo>
                  <a:close/>
                </a:path>
                <a:path w="15420340" h="1633854">
                  <a:moveTo>
                    <a:pt x="14858365" y="1630565"/>
                  </a:moveTo>
                  <a:lnTo>
                    <a:pt x="14845411" y="1630565"/>
                  </a:lnTo>
                  <a:lnTo>
                    <a:pt x="14845411" y="1633791"/>
                  </a:lnTo>
                  <a:lnTo>
                    <a:pt x="14858365" y="1633791"/>
                  </a:lnTo>
                  <a:lnTo>
                    <a:pt x="14858365" y="1630565"/>
                  </a:lnTo>
                  <a:close/>
                </a:path>
                <a:path w="15420340" h="1633854">
                  <a:moveTo>
                    <a:pt x="14884248" y="1630565"/>
                  </a:moveTo>
                  <a:lnTo>
                    <a:pt x="14871307" y="1630565"/>
                  </a:lnTo>
                  <a:lnTo>
                    <a:pt x="14871307" y="1633791"/>
                  </a:lnTo>
                  <a:lnTo>
                    <a:pt x="14884248" y="1633791"/>
                  </a:lnTo>
                  <a:lnTo>
                    <a:pt x="14884248" y="1630565"/>
                  </a:lnTo>
                  <a:close/>
                </a:path>
                <a:path w="15420340" h="1633854">
                  <a:moveTo>
                    <a:pt x="14910143" y="1630565"/>
                  </a:moveTo>
                  <a:lnTo>
                    <a:pt x="14897202" y="1630565"/>
                  </a:lnTo>
                  <a:lnTo>
                    <a:pt x="14897202" y="1633791"/>
                  </a:lnTo>
                  <a:lnTo>
                    <a:pt x="14910143" y="1633791"/>
                  </a:lnTo>
                  <a:lnTo>
                    <a:pt x="14910143" y="1630565"/>
                  </a:lnTo>
                  <a:close/>
                </a:path>
                <a:path w="15420340" h="1633854">
                  <a:moveTo>
                    <a:pt x="14936038" y="1630565"/>
                  </a:moveTo>
                  <a:lnTo>
                    <a:pt x="14923097" y="1630565"/>
                  </a:lnTo>
                  <a:lnTo>
                    <a:pt x="14923097" y="1633791"/>
                  </a:lnTo>
                  <a:lnTo>
                    <a:pt x="14936038" y="1633791"/>
                  </a:lnTo>
                  <a:lnTo>
                    <a:pt x="14936038" y="1630565"/>
                  </a:lnTo>
                  <a:close/>
                </a:path>
                <a:path w="15420340" h="1633854">
                  <a:moveTo>
                    <a:pt x="14961921" y="1630565"/>
                  </a:moveTo>
                  <a:lnTo>
                    <a:pt x="14948980" y="1630565"/>
                  </a:lnTo>
                  <a:lnTo>
                    <a:pt x="14948980" y="1633791"/>
                  </a:lnTo>
                  <a:lnTo>
                    <a:pt x="14961921" y="1633791"/>
                  </a:lnTo>
                  <a:lnTo>
                    <a:pt x="14961921" y="1630565"/>
                  </a:lnTo>
                  <a:close/>
                </a:path>
                <a:path w="15420340" h="1633854">
                  <a:moveTo>
                    <a:pt x="14987816" y="1630565"/>
                  </a:moveTo>
                  <a:lnTo>
                    <a:pt x="14974875" y="1630565"/>
                  </a:lnTo>
                  <a:lnTo>
                    <a:pt x="14974875" y="1633791"/>
                  </a:lnTo>
                  <a:lnTo>
                    <a:pt x="14987816" y="1633791"/>
                  </a:lnTo>
                  <a:lnTo>
                    <a:pt x="14987816" y="1630565"/>
                  </a:lnTo>
                  <a:close/>
                </a:path>
                <a:path w="15420340" h="1633854">
                  <a:moveTo>
                    <a:pt x="15013699" y="1630565"/>
                  </a:moveTo>
                  <a:lnTo>
                    <a:pt x="15000758" y="1630565"/>
                  </a:lnTo>
                  <a:lnTo>
                    <a:pt x="15000758" y="1633791"/>
                  </a:lnTo>
                  <a:lnTo>
                    <a:pt x="15013699" y="1633791"/>
                  </a:lnTo>
                  <a:lnTo>
                    <a:pt x="15013699" y="1630565"/>
                  </a:lnTo>
                  <a:close/>
                </a:path>
                <a:path w="15420340" h="1633854">
                  <a:moveTo>
                    <a:pt x="15039594" y="1630565"/>
                  </a:moveTo>
                  <a:lnTo>
                    <a:pt x="15026640" y="1630565"/>
                  </a:lnTo>
                  <a:lnTo>
                    <a:pt x="15026640" y="1633791"/>
                  </a:lnTo>
                  <a:lnTo>
                    <a:pt x="15039594" y="1633791"/>
                  </a:lnTo>
                  <a:lnTo>
                    <a:pt x="15039594" y="1630565"/>
                  </a:lnTo>
                  <a:close/>
                </a:path>
                <a:path w="15420340" h="1633854">
                  <a:moveTo>
                    <a:pt x="15065477" y="1630565"/>
                  </a:moveTo>
                  <a:lnTo>
                    <a:pt x="15052536" y="1630565"/>
                  </a:lnTo>
                  <a:lnTo>
                    <a:pt x="15052536" y="1633791"/>
                  </a:lnTo>
                  <a:lnTo>
                    <a:pt x="15065477" y="1633791"/>
                  </a:lnTo>
                  <a:lnTo>
                    <a:pt x="15065477" y="1630565"/>
                  </a:lnTo>
                  <a:close/>
                </a:path>
                <a:path w="15420340" h="1633854">
                  <a:moveTo>
                    <a:pt x="15091372" y="1630565"/>
                  </a:moveTo>
                  <a:lnTo>
                    <a:pt x="15078431" y="1630565"/>
                  </a:lnTo>
                  <a:lnTo>
                    <a:pt x="15078431" y="1633791"/>
                  </a:lnTo>
                  <a:lnTo>
                    <a:pt x="15091372" y="1633791"/>
                  </a:lnTo>
                  <a:lnTo>
                    <a:pt x="15091372" y="1630565"/>
                  </a:lnTo>
                  <a:close/>
                </a:path>
                <a:path w="15420340" h="1633854">
                  <a:moveTo>
                    <a:pt x="15117255" y="1630565"/>
                  </a:moveTo>
                  <a:lnTo>
                    <a:pt x="15104313" y="1630565"/>
                  </a:lnTo>
                  <a:lnTo>
                    <a:pt x="15104313" y="1633791"/>
                  </a:lnTo>
                  <a:lnTo>
                    <a:pt x="15117255" y="1633791"/>
                  </a:lnTo>
                  <a:lnTo>
                    <a:pt x="15117255" y="1630565"/>
                  </a:lnTo>
                  <a:close/>
                </a:path>
                <a:path w="15420340" h="1633854">
                  <a:moveTo>
                    <a:pt x="15143150" y="1630565"/>
                  </a:moveTo>
                  <a:lnTo>
                    <a:pt x="15130209" y="1630565"/>
                  </a:lnTo>
                  <a:lnTo>
                    <a:pt x="15130209" y="1633791"/>
                  </a:lnTo>
                  <a:lnTo>
                    <a:pt x="15143150" y="1633791"/>
                  </a:lnTo>
                  <a:lnTo>
                    <a:pt x="15143150" y="1630565"/>
                  </a:lnTo>
                  <a:close/>
                </a:path>
                <a:path w="15420340" h="1633854">
                  <a:moveTo>
                    <a:pt x="15169045" y="1630565"/>
                  </a:moveTo>
                  <a:lnTo>
                    <a:pt x="15156104" y="1630565"/>
                  </a:lnTo>
                  <a:lnTo>
                    <a:pt x="15156104" y="1633791"/>
                  </a:lnTo>
                  <a:lnTo>
                    <a:pt x="15169045" y="1633791"/>
                  </a:lnTo>
                  <a:lnTo>
                    <a:pt x="15169045" y="1630565"/>
                  </a:lnTo>
                  <a:close/>
                </a:path>
                <a:path w="15420340" h="1633854">
                  <a:moveTo>
                    <a:pt x="15194928" y="1630565"/>
                  </a:moveTo>
                  <a:lnTo>
                    <a:pt x="15181987" y="1630565"/>
                  </a:lnTo>
                  <a:lnTo>
                    <a:pt x="15181987" y="1633791"/>
                  </a:lnTo>
                  <a:lnTo>
                    <a:pt x="15194928" y="1633791"/>
                  </a:lnTo>
                  <a:lnTo>
                    <a:pt x="15194928" y="1630565"/>
                  </a:lnTo>
                  <a:close/>
                </a:path>
                <a:path w="15420340" h="1633854">
                  <a:moveTo>
                    <a:pt x="15220823" y="1630565"/>
                  </a:moveTo>
                  <a:lnTo>
                    <a:pt x="15207869" y="1630565"/>
                  </a:lnTo>
                  <a:lnTo>
                    <a:pt x="15207869" y="1633791"/>
                  </a:lnTo>
                  <a:lnTo>
                    <a:pt x="15220823" y="1633791"/>
                  </a:lnTo>
                  <a:lnTo>
                    <a:pt x="15220823" y="1630565"/>
                  </a:lnTo>
                  <a:close/>
                </a:path>
                <a:path w="15420340" h="1633854">
                  <a:moveTo>
                    <a:pt x="15246706" y="1630565"/>
                  </a:moveTo>
                  <a:lnTo>
                    <a:pt x="15233765" y="1630565"/>
                  </a:lnTo>
                  <a:lnTo>
                    <a:pt x="15233765" y="1633791"/>
                  </a:lnTo>
                  <a:lnTo>
                    <a:pt x="15246706" y="1633791"/>
                  </a:lnTo>
                  <a:lnTo>
                    <a:pt x="15246706" y="1630565"/>
                  </a:lnTo>
                  <a:close/>
                </a:path>
                <a:path w="15420340" h="1633854">
                  <a:moveTo>
                    <a:pt x="15272601" y="1630565"/>
                  </a:moveTo>
                  <a:lnTo>
                    <a:pt x="15259647" y="1630565"/>
                  </a:lnTo>
                  <a:lnTo>
                    <a:pt x="15259647" y="1633791"/>
                  </a:lnTo>
                  <a:lnTo>
                    <a:pt x="15272601" y="1633791"/>
                  </a:lnTo>
                  <a:lnTo>
                    <a:pt x="15272601" y="1630565"/>
                  </a:lnTo>
                  <a:close/>
                </a:path>
                <a:path w="15420340" h="1633854">
                  <a:moveTo>
                    <a:pt x="15298484" y="1630565"/>
                  </a:moveTo>
                  <a:lnTo>
                    <a:pt x="15285542" y="1630565"/>
                  </a:lnTo>
                  <a:lnTo>
                    <a:pt x="15285542" y="1633791"/>
                  </a:lnTo>
                  <a:lnTo>
                    <a:pt x="15298484" y="1633791"/>
                  </a:lnTo>
                  <a:lnTo>
                    <a:pt x="15298484" y="1630565"/>
                  </a:lnTo>
                  <a:close/>
                </a:path>
                <a:path w="15420340" h="1633854">
                  <a:moveTo>
                    <a:pt x="15324379" y="1630565"/>
                  </a:moveTo>
                  <a:lnTo>
                    <a:pt x="15311438" y="1630565"/>
                  </a:lnTo>
                  <a:lnTo>
                    <a:pt x="15311438" y="1633791"/>
                  </a:lnTo>
                  <a:lnTo>
                    <a:pt x="15324379" y="1633791"/>
                  </a:lnTo>
                  <a:lnTo>
                    <a:pt x="15324379" y="1630565"/>
                  </a:lnTo>
                  <a:close/>
                </a:path>
                <a:path w="15420340" h="1633854">
                  <a:moveTo>
                    <a:pt x="15350274" y="1630565"/>
                  </a:moveTo>
                  <a:lnTo>
                    <a:pt x="15337333" y="1630565"/>
                  </a:lnTo>
                  <a:lnTo>
                    <a:pt x="15337333" y="1633791"/>
                  </a:lnTo>
                  <a:lnTo>
                    <a:pt x="15350274" y="1633791"/>
                  </a:lnTo>
                  <a:lnTo>
                    <a:pt x="15350274" y="1630565"/>
                  </a:lnTo>
                  <a:close/>
                </a:path>
                <a:path w="15420340" h="1633854">
                  <a:moveTo>
                    <a:pt x="15376157" y="1630565"/>
                  </a:moveTo>
                  <a:lnTo>
                    <a:pt x="15363216" y="1630565"/>
                  </a:lnTo>
                  <a:lnTo>
                    <a:pt x="15363216" y="1633791"/>
                  </a:lnTo>
                  <a:lnTo>
                    <a:pt x="15376157" y="1633791"/>
                  </a:lnTo>
                  <a:lnTo>
                    <a:pt x="15376157" y="1630565"/>
                  </a:lnTo>
                  <a:close/>
                </a:path>
                <a:path w="15420340" h="1633854">
                  <a:moveTo>
                    <a:pt x="15403132" y="1632064"/>
                  </a:moveTo>
                  <a:lnTo>
                    <a:pt x="15401620" y="1629206"/>
                  </a:lnTo>
                  <a:lnTo>
                    <a:pt x="15399906" y="1630108"/>
                  </a:lnTo>
                  <a:lnTo>
                    <a:pt x="15397696" y="1630565"/>
                  </a:lnTo>
                  <a:lnTo>
                    <a:pt x="15389111" y="1630565"/>
                  </a:lnTo>
                  <a:lnTo>
                    <a:pt x="15389111" y="1633791"/>
                  </a:lnTo>
                  <a:lnTo>
                    <a:pt x="15398230" y="1633791"/>
                  </a:lnTo>
                  <a:lnTo>
                    <a:pt x="15400947" y="1633220"/>
                  </a:lnTo>
                  <a:lnTo>
                    <a:pt x="15403132" y="1632064"/>
                  </a:lnTo>
                  <a:close/>
                </a:path>
                <a:path w="15420340" h="1633854">
                  <a:moveTo>
                    <a:pt x="15409533" y="1606740"/>
                  </a:moveTo>
                  <a:lnTo>
                    <a:pt x="15406307" y="1606740"/>
                  </a:lnTo>
                  <a:lnTo>
                    <a:pt x="15406294" y="1619758"/>
                  </a:lnTo>
                  <a:lnTo>
                    <a:pt x="15409533" y="1619834"/>
                  </a:lnTo>
                  <a:lnTo>
                    <a:pt x="15409533" y="1606740"/>
                  </a:lnTo>
                  <a:close/>
                </a:path>
                <a:path w="15420340" h="1633854">
                  <a:moveTo>
                    <a:pt x="15409545" y="1580857"/>
                  </a:moveTo>
                  <a:lnTo>
                    <a:pt x="15406307" y="1580857"/>
                  </a:lnTo>
                  <a:lnTo>
                    <a:pt x="15406307" y="1593799"/>
                  </a:lnTo>
                  <a:lnTo>
                    <a:pt x="15409545" y="1593799"/>
                  </a:lnTo>
                  <a:lnTo>
                    <a:pt x="15409545" y="1580857"/>
                  </a:lnTo>
                  <a:close/>
                </a:path>
                <a:path w="15420340" h="1633854">
                  <a:moveTo>
                    <a:pt x="15409545" y="1554975"/>
                  </a:moveTo>
                  <a:lnTo>
                    <a:pt x="15406307" y="1554975"/>
                  </a:lnTo>
                  <a:lnTo>
                    <a:pt x="15406307" y="1567916"/>
                  </a:lnTo>
                  <a:lnTo>
                    <a:pt x="15409545" y="1567916"/>
                  </a:lnTo>
                  <a:lnTo>
                    <a:pt x="15409545" y="1554975"/>
                  </a:lnTo>
                  <a:close/>
                </a:path>
                <a:path w="15420340" h="1633854">
                  <a:moveTo>
                    <a:pt x="15409545" y="1529080"/>
                  </a:moveTo>
                  <a:lnTo>
                    <a:pt x="15406307" y="1529080"/>
                  </a:lnTo>
                  <a:lnTo>
                    <a:pt x="15406307" y="1542034"/>
                  </a:lnTo>
                  <a:lnTo>
                    <a:pt x="15409545" y="1542034"/>
                  </a:lnTo>
                  <a:lnTo>
                    <a:pt x="15409545" y="1529080"/>
                  </a:lnTo>
                  <a:close/>
                </a:path>
                <a:path w="15420340" h="1633854">
                  <a:moveTo>
                    <a:pt x="15409545" y="1503210"/>
                  </a:moveTo>
                  <a:lnTo>
                    <a:pt x="15406307" y="1503210"/>
                  </a:lnTo>
                  <a:lnTo>
                    <a:pt x="15406307" y="1516151"/>
                  </a:lnTo>
                  <a:lnTo>
                    <a:pt x="15409545" y="1516151"/>
                  </a:lnTo>
                  <a:lnTo>
                    <a:pt x="15409545" y="1503210"/>
                  </a:lnTo>
                  <a:close/>
                </a:path>
                <a:path w="15420340" h="1633854">
                  <a:moveTo>
                    <a:pt x="15409545" y="1477314"/>
                  </a:moveTo>
                  <a:lnTo>
                    <a:pt x="15406307" y="1477314"/>
                  </a:lnTo>
                  <a:lnTo>
                    <a:pt x="15406307" y="1490268"/>
                  </a:lnTo>
                  <a:lnTo>
                    <a:pt x="15409545" y="1490268"/>
                  </a:lnTo>
                  <a:lnTo>
                    <a:pt x="15409545" y="1477314"/>
                  </a:lnTo>
                  <a:close/>
                </a:path>
                <a:path w="15420340" h="1633854">
                  <a:moveTo>
                    <a:pt x="15409545" y="1451432"/>
                  </a:moveTo>
                  <a:lnTo>
                    <a:pt x="15406307" y="1451432"/>
                  </a:lnTo>
                  <a:lnTo>
                    <a:pt x="15406307" y="1464373"/>
                  </a:lnTo>
                  <a:lnTo>
                    <a:pt x="15409545" y="1464373"/>
                  </a:lnTo>
                  <a:lnTo>
                    <a:pt x="15409545" y="1451432"/>
                  </a:lnTo>
                  <a:close/>
                </a:path>
                <a:path w="15420340" h="1633854">
                  <a:moveTo>
                    <a:pt x="15409545" y="1425549"/>
                  </a:moveTo>
                  <a:lnTo>
                    <a:pt x="15406307" y="1425549"/>
                  </a:lnTo>
                  <a:lnTo>
                    <a:pt x="15406307" y="1438490"/>
                  </a:lnTo>
                  <a:lnTo>
                    <a:pt x="15409545" y="1438490"/>
                  </a:lnTo>
                  <a:lnTo>
                    <a:pt x="15409545" y="1425549"/>
                  </a:lnTo>
                  <a:close/>
                </a:path>
                <a:path w="15420340" h="1633854">
                  <a:moveTo>
                    <a:pt x="15409545" y="1399667"/>
                  </a:moveTo>
                  <a:lnTo>
                    <a:pt x="15406307" y="1399667"/>
                  </a:lnTo>
                  <a:lnTo>
                    <a:pt x="15406307" y="1412608"/>
                  </a:lnTo>
                  <a:lnTo>
                    <a:pt x="15409545" y="1412608"/>
                  </a:lnTo>
                  <a:lnTo>
                    <a:pt x="15409545" y="1399667"/>
                  </a:lnTo>
                  <a:close/>
                </a:path>
                <a:path w="15420340" h="1633854">
                  <a:moveTo>
                    <a:pt x="15409545" y="1373771"/>
                  </a:moveTo>
                  <a:lnTo>
                    <a:pt x="15406307" y="1373771"/>
                  </a:lnTo>
                  <a:lnTo>
                    <a:pt x="15406307" y="1386725"/>
                  </a:lnTo>
                  <a:lnTo>
                    <a:pt x="15409545" y="1386725"/>
                  </a:lnTo>
                  <a:lnTo>
                    <a:pt x="15409545" y="1373771"/>
                  </a:lnTo>
                  <a:close/>
                </a:path>
                <a:path w="15420340" h="1633854">
                  <a:moveTo>
                    <a:pt x="15409545" y="1347889"/>
                  </a:moveTo>
                  <a:lnTo>
                    <a:pt x="15406307" y="1347889"/>
                  </a:lnTo>
                  <a:lnTo>
                    <a:pt x="15406307" y="1360830"/>
                  </a:lnTo>
                  <a:lnTo>
                    <a:pt x="15409545" y="1360830"/>
                  </a:lnTo>
                  <a:lnTo>
                    <a:pt x="15409545" y="1347889"/>
                  </a:lnTo>
                  <a:close/>
                </a:path>
                <a:path w="15420340" h="1633854">
                  <a:moveTo>
                    <a:pt x="15409545" y="1322006"/>
                  </a:moveTo>
                  <a:lnTo>
                    <a:pt x="15406307" y="1322006"/>
                  </a:lnTo>
                  <a:lnTo>
                    <a:pt x="15406307" y="1334947"/>
                  </a:lnTo>
                  <a:lnTo>
                    <a:pt x="15409545" y="1334947"/>
                  </a:lnTo>
                  <a:lnTo>
                    <a:pt x="15409545" y="1322006"/>
                  </a:lnTo>
                  <a:close/>
                </a:path>
                <a:path w="15420340" h="1633854">
                  <a:moveTo>
                    <a:pt x="15409545" y="1296123"/>
                  </a:moveTo>
                  <a:lnTo>
                    <a:pt x="15406307" y="1296123"/>
                  </a:lnTo>
                  <a:lnTo>
                    <a:pt x="15406307" y="1309065"/>
                  </a:lnTo>
                  <a:lnTo>
                    <a:pt x="15409545" y="1309065"/>
                  </a:lnTo>
                  <a:lnTo>
                    <a:pt x="15409545" y="1296123"/>
                  </a:lnTo>
                  <a:close/>
                </a:path>
                <a:path w="15420340" h="1633854">
                  <a:moveTo>
                    <a:pt x="15409545" y="1270241"/>
                  </a:moveTo>
                  <a:lnTo>
                    <a:pt x="15406307" y="1270241"/>
                  </a:lnTo>
                  <a:lnTo>
                    <a:pt x="15406307" y="1283182"/>
                  </a:lnTo>
                  <a:lnTo>
                    <a:pt x="15409545" y="1283182"/>
                  </a:lnTo>
                  <a:lnTo>
                    <a:pt x="15409545" y="1270241"/>
                  </a:lnTo>
                  <a:close/>
                </a:path>
                <a:path w="15420340" h="1633854">
                  <a:moveTo>
                    <a:pt x="15409545" y="1244346"/>
                  </a:moveTo>
                  <a:lnTo>
                    <a:pt x="15406307" y="1244346"/>
                  </a:lnTo>
                  <a:lnTo>
                    <a:pt x="15406307" y="1257287"/>
                  </a:lnTo>
                  <a:lnTo>
                    <a:pt x="15409545" y="1257287"/>
                  </a:lnTo>
                  <a:lnTo>
                    <a:pt x="15409545" y="1244346"/>
                  </a:lnTo>
                  <a:close/>
                </a:path>
                <a:path w="15420340" h="1633854">
                  <a:moveTo>
                    <a:pt x="15409545" y="1218463"/>
                  </a:moveTo>
                  <a:lnTo>
                    <a:pt x="15406307" y="1218463"/>
                  </a:lnTo>
                  <a:lnTo>
                    <a:pt x="15406307" y="1231404"/>
                  </a:lnTo>
                  <a:lnTo>
                    <a:pt x="15409545" y="1231404"/>
                  </a:lnTo>
                  <a:lnTo>
                    <a:pt x="15409545" y="1218463"/>
                  </a:lnTo>
                  <a:close/>
                </a:path>
                <a:path w="15420340" h="1633854">
                  <a:moveTo>
                    <a:pt x="15409545" y="1192580"/>
                  </a:moveTo>
                  <a:lnTo>
                    <a:pt x="15406307" y="1192580"/>
                  </a:lnTo>
                  <a:lnTo>
                    <a:pt x="15406307" y="1205522"/>
                  </a:lnTo>
                  <a:lnTo>
                    <a:pt x="15409545" y="1205522"/>
                  </a:lnTo>
                  <a:lnTo>
                    <a:pt x="15409545" y="1192580"/>
                  </a:lnTo>
                  <a:close/>
                </a:path>
                <a:path w="15420340" h="1633854">
                  <a:moveTo>
                    <a:pt x="15409545" y="1166698"/>
                  </a:moveTo>
                  <a:lnTo>
                    <a:pt x="15406307" y="1166698"/>
                  </a:lnTo>
                  <a:lnTo>
                    <a:pt x="15406307" y="1179639"/>
                  </a:lnTo>
                  <a:lnTo>
                    <a:pt x="15409545" y="1179639"/>
                  </a:lnTo>
                  <a:lnTo>
                    <a:pt x="15409545" y="1166698"/>
                  </a:lnTo>
                  <a:close/>
                </a:path>
                <a:path w="15420340" h="1633854">
                  <a:moveTo>
                    <a:pt x="15409545" y="1140802"/>
                  </a:moveTo>
                  <a:lnTo>
                    <a:pt x="15406307" y="1140802"/>
                  </a:lnTo>
                  <a:lnTo>
                    <a:pt x="15406307" y="1153744"/>
                  </a:lnTo>
                  <a:lnTo>
                    <a:pt x="15409545" y="1153744"/>
                  </a:lnTo>
                  <a:lnTo>
                    <a:pt x="15409545" y="1140802"/>
                  </a:lnTo>
                  <a:close/>
                </a:path>
                <a:path w="15420340" h="1633854">
                  <a:moveTo>
                    <a:pt x="15409545" y="1114920"/>
                  </a:moveTo>
                  <a:lnTo>
                    <a:pt x="15406307" y="1114920"/>
                  </a:lnTo>
                  <a:lnTo>
                    <a:pt x="15406307" y="1127861"/>
                  </a:lnTo>
                  <a:lnTo>
                    <a:pt x="15409545" y="1127861"/>
                  </a:lnTo>
                  <a:lnTo>
                    <a:pt x="15409545" y="1114920"/>
                  </a:lnTo>
                  <a:close/>
                </a:path>
                <a:path w="15420340" h="1633854">
                  <a:moveTo>
                    <a:pt x="15409545" y="1089037"/>
                  </a:moveTo>
                  <a:lnTo>
                    <a:pt x="15406307" y="1089037"/>
                  </a:lnTo>
                  <a:lnTo>
                    <a:pt x="15406307" y="1101979"/>
                  </a:lnTo>
                  <a:lnTo>
                    <a:pt x="15409545" y="1101979"/>
                  </a:lnTo>
                  <a:lnTo>
                    <a:pt x="15409545" y="1089037"/>
                  </a:lnTo>
                  <a:close/>
                </a:path>
                <a:path w="15420340" h="1633854">
                  <a:moveTo>
                    <a:pt x="15409545" y="1063155"/>
                  </a:moveTo>
                  <a:lnTo>
                    <a:pt x="15406307" y="1063155"/>
                  </a:lnTo>
                  <a:lnTo>
                    <a:pt x="15406307" y="1076096"/>
                  </a:lnTo>
                  <a:lnTo>
                    <a:pt x="15409545" y="1076096"/>
                  </a:lnTo>
                  <a:lnTo>
                    <a:pt x="15409545" y="1063155"/>
                  </a:lnTo>
                  <a:close/>
                </a:path>
                <a:path w="15420340" h="1633854">
                  <a:moveTo>
                    <a:pt x="15409545" y="1037272"/>
                  </a:moveTo>
                  <a:lnTo>
                    <a:pt x="15406307" y="1037272"/>
                  </a:lnTo>
                  <a:lnTo>
                    <a:pt x="15406307" y="1050213"/>
                  </a:lnTo>
                  <a:lnTo>
                    <a:pt x="15409545" y="1050213"/>
                  </a:lnTo>
                  <a:lnTo>
                    <a:pt x="15409545" y="1037272"/>
                  </a:lnTo>
                  <a:close/>
                </a:path>
                <a:path w="15420340" h="1633854">
                  <a:moveTo>
                    <a:pt x="15409545" y="1011389"/>
                  </a:moveTo>
                  <a:lnTo>
                    <a:pt x="15406307" y="1011389"/>
                  </a:lnTo>
                  <a:lnTo>
                    <a:pt x="15406307" y="1024331"/>
                  </a:lnTo>
                  <a:lnTo>
                    <a:pt x="15409545" y="1024331"/>
                  </a:lnTo>
                  <a:lnTo>
                    <a:pt x="15409545" y="1011389"/>
                  </a:lnTo>
                  <a:close/>
                </a:path>
                <a:path w="15420340" h="1633854">
                  <a:moveTo>
                    <a:pt x="15409545" y="985494"/>
                  </a:moveTo>
                  <a:lnTo>
                    <a:pt x="15406307" y="985494"/>
                  </a:lnTo>
                  <a:lnTo>
                    <a:pt x="15406307" y="998435"/>
                  </a:lnTo>
                  <a:lnTo>
                    <a:pt x="15409545" y="998435"/>
                  </a:lnTo>
                  <a:lnTo>
                    <a:pt x="15409545" y="985494"/>
                  </a:lnTo>
                  <a:close/>
                </a:path>
                <a:path w="15420340" h="1633854">
                  <a:moveTo>
                    <a:pt x="15409545" y="959612"/>
                  </a:moveTo>
                  <a:lnTo>
                    <a:pt x="15406307" y="959612"/>
                  </a:lnTo>
                  <a:lnTo>
                    <a:pt x="15406307" y="972553"/>
                  </a:lnTo>
                  <a:lnTo>
                    <a:pt x="15409545" y="972553"/>
                  </a:lnTo>
                  <a:lnTo>
                    <a:pt x="15409545" y="959612"/>
                  </a:lnTo>
                  <a:close/>
                </a:path>
                <a:path w="15420340" h="1633854">
                  <a:moveTo>
                    <a:pt x="15409545" y="933729"/>
                  </a:moveTo>
                  <a:lnTo>
                    <a:pt x="15406307" y="933729"/>
                  </a:lnTo>
                  <a:lnTo>
                    <a:pt x="15406307" y="946670"/>
                  </a:lnTo>
                  <a:lnTo>
                    <a:pt x="15409545" y="946670"/>
                  </a:lnTo>
                  <a:lnTo>
                    <a:pt x="15409545" y="933729"/>
                  </a:lnTo>
                  <a:close/>
                </a:path>
                <a:path w="15420340" h="1633854">
                  <a:moveTo>
                    <a:pt x="15409545" y="907846"/>
                  </a:moveTo>
                  <a:lnTo>
                    <a:pt x="15406307" y="907846"/>
                  </a:lnTo>
                  <a:lnTo>
                    <a:pt x="15406307" y="920788"/>
                  </a:lnTo>
                  <a:lnTo>
                    <a:pt x="15409545" y="920788"/>
                  </a:lnTo>
                  <a:lnTo>
                    <a:pt x="15409545" y="907846"/>
                  </a:lnTo>
                  <a:close/>
                </a:path>
                <a:path w="15420340" h="1633854">
                  <a:moveTo>
                    <a:pt x="15409545" y="881951"/>
                  </a:moveTo>
                  <a:lnTo>
                    <a:pt x="15406307" y="881951"/>
                  </a:lnTo>
                  <a:lnTo>
                    <a:pt x="15406307" y="894905"/>
                  </a:lnTo>
                  <a:lnTo>
                    <a:pt x="15409545" y="894905"/>
                  </a:lnTo>
                  <a:lnTo>
                    <a:pt x="15409545" y="881951"/>
                  </a:lnTo>
                  <a:close/>
                </a:path>
                <a:path w="15420340" h="1633854">
                  <a:moveTo>
                    <a:pt x="15409545" y="856068"/>
                  </a:moveTo>
                  <a:lnTo>
                    <a:pt x="15406307" y="856068"/>
                  </a:lnTo>
                  <a:lnTo>
                    <a:pt x="15406307" y="869010"/>
                  </a:lnTo>
                  <a:lnTo>
                    <a:pt x="15409545" y="869010"/>
                  </a:lnTo>
                  <a:lnTo>
                    <a:pt x="15409545" y="856068"/>
                  </a:lnTo>
                  <a:close/>
                </a:path>
                <a:path w="15420340" h="1633854">
                  <a:moveTo>
                    <a:pt x="15409545" y="830186"/>
                  </a:moveTo>
                  <a:lnTo>
                    <a:pt x="15406307" y="830186"/>
                  </a:lnTo>
                  <a:lnTo>
                    <a:pt x="15406307" y="843127"/>
                  </a:lnTo>
                  <a:lnTo>
                    <a:pt x="15409545" y="843127"/>
                  </a:lnTo>
                  <a:lnTo>
                    <a:pt x="15409545" y="830186"/>
                  </a:lnTo>
                  <a:close/>
                </a:path>
                <a:path w="15420340" h="1633854">
                  <a:moveTo>
                    <a:pt x="15409545" y="804303"/>
                  </a:moveTo>
                  <a:lnTo>
                    <a:pt x="15406307" y="804303"/>
                  </a:lnTo>
                  <a:lnTo>
                    <a:pt x="15406307" y="817245"/>
                  </a:lnTo>
                  <a:lnTo>
                    <a:pt x="15409545" y="817245"/>
                  </a:lnTo>
                  <a:lnTo>
                    <a:pt x="15409545" y="804303"/>
                  </a:lnTo>
                  <a:close/>
                </a:path>
                <a:path w="15420340" h="1633854">
                  <a:moveTo>
                    <a:pt x="15409545" y="778408"/>
                  </a:moveTo>
                  <a:lnTo>
                    <a:pt x="15406307" y="778408"/>
                  </a:lnTo>
                  <a:lnTo>
                    <a:pt x="15406307" y="791362"/>
                  </a:lnTo>
                  <a:lnTo>
                    <a:pt x="15409545" y="791362"/>
                  </a:lnTo>
                  <a:lnTo>
                    <a:pt x="15409545" y="778408"/>
                  </a:lnTo>
                  <a:close/>
                </a:path>
                <a:path w="15420340" h="1633854">
                  <a:moveTo>
                    <a:pt x="15409545" y="752525"/>
                  </a:moveTo>
                  <a:lnTo>
                    <a:pt x="15406307" y="752525"/>
                  </a:lnTo>
                  <a:lnTo>
                    <a:pt x="15406307" y="765467"/>
                  </a:lnTo>
                  <a:lnTo>
                    <a:pt x="15409545" y="765467"/>
                  </a:lnTo>
                  <a:lnTo>
                    <a:pt x="15409545" y="752525"/>
                  </a:lnTo>
                  <a:close/>
                </a:path>
                <a:path w="15420340" h="1633854">
                  <a:moveTo>
                    <a:pt x="15409545" y="726643"/>
                  </a:moveTo>
                  <a:lnTo>
                    <a:pt x="15406307" y="726643"/>
                  </a:lnTo>
                  <a:lnTo>
                    <a:pt x="15406307" y="739584"/>
                  </a:lnTo>
                  <a:lnTo>
                    <a:pt x="15409545" y="739584"/>
                  </a:lnTo>
                  <a:lnTo>
                    <a:pt x="15409545" y="726643"/>
                  </a:lnTo>
                  <a:close/>
                </a:path>
                <a:path w="15420340" h="1633854">
                  <a:moveTo>
                    <a:pt x="15409545" y="700760"/>
                  </a:moveTo>
                  <a:lnTo>
                    <a:pt x="15406307" y="700760"/>
                  </a:lnTo>
                  <a:lnTo>
                    <a:pt x="15406307" y="713701"/>
                  </a:lnTo>
                  <a:lnTo>
                    <a:pt x="15409545" y="713701"/>
                  </a:lnTo>
                  <a:lnTo>
                    <a:pt x="15409545" y="700760"/>
                  </a:lnTo>
                  <a:close/>
                </a:path>
                <a:path w="15420340" h="1633854">
                  <a:moveTo>
                    <a:pt x="15409545" y="674878"/>
                  </a:moveTo>
                  <a:lnTo>
                    <a:pt x="15406307" y="674878"/>
                  </a:lnTo>
                  <a:lnTo>
                    <a:pt x="15406307" y="687819"/>
                  </a:lnTo>
                  <a:lnTo>
                    <a:pt x="15409545" y="687819"/>
                  </a:lnTo>
                  <a:lnTo>
                    <a:pt x="15409545" y="674878"/>
                  </a:lnTo>
                  <a:close/>
                </a:path>
                <a:path w="15420340" h="1633854">
                  <a:moveTo>
                    <a:pt x="15409545" y="648995"/>
                  </a:moveTo>
                  <a:lnTo>
                    <a:pt x="15406307" y="648995"/>
                  </a:lnTo>
                  <a:lnTo>
                    <a:pt x="15406307" y="661936"/>
                  </a:lnTo>
                  <a:lnTo>
                    <a:pt x="15409545" y="661936"/>
                  </a:lnTo>
                  <a:lnTo>
                    <a:pt x="15409545" y="648995"/>
                  </a:lnTo>
                  <a:close/>
                </a:path>
                <a:path w="15420340" h="1633854">
                  <a:moveTo>
                    <a:pt x="15409545" y="623100"/>
                  </a:moveTo>
                  <a:lnTo>
                    <a:pt x="15406307" y="623100"/>
                  </a:lnTo>
                  <a:lnTo>
                    <a:pt x="15406307" y="636041"/>
                  </a:lnTo>
                  <a:lnTo>
                    <a:pt x="15409545" y="636041"/>
                  </a:lnTo>
                  <a:lnTo>
                    <a:pt x="15409545" y="623100"/>
                  </a:lnTo>
                  <a:close/>
                </a:path>
                <a:path w="15420340" h="1633854">
                  <a:moveTo>
                    <a:pt x="15409545" y="597217"/>
                  </a:moveTo>
                  <a:lnTo>
                    <a:pt x="15406307" y="597217"/>
                  </a:lnTo>
                  <a:lnTo>
                    <a:pt x="15406307" y="610158"/>
                  </a:lnTo>
                  <a:lnTo>
                    <a:pt x="15409545" y="610158"/>
                  </a:lnTo>
                  <a:lnTo>
                    <a:pt x="15409545" y="597217"/>
                  </a:lnTo>
                  <a:close/>
                </a:path>
                <a:path w="15420340" h="1633854">
                  <a:moveTo>
                    <a:pt x="15409545" y="571334"/>
                  </a:moveTo>
                  <a:lnTo>
                    <a:pt x="15406307" y="571334"/>
                  </a:lnTo>
                  <a:lnTo>
                    <a:pt x="15406307" y="584276"/>
                  </a:lnTo>
                  <a:lnTo>
                    <a:pt x="15409545" y="584276"/>
                  </a:lnTo>
                  <a:lnTo>
                    <a:pt x="15409545" y="571334"/>
                  </a:lnTo>
                  <a:close/>
                </a:path>
                <a:path w="15420340" h="1633854">
                  <a:moveTo>
                    <a:pt x="15409545" y="545452"/>
                  </a:moveTo>
                  <a:lnTo>
                    <a:pt x="15406307" y="545452"/>
                  </a:lnTo>
                  <a:lnTo>
                    <a:pt x="15406307" y="558380"/>
                  </a:lnTo>
                  <a:lnTo>
                    <a:pt x="15409545" y="558380"/>
                  </a:lnTo>
                  <a:lnTo>
                    <a:pt x="15409545" y="545452"/>
                  </a:lnTo>
                  <a:close/>
                </a:path>
                <a:path w="15420340" h="1633854">
                  <a:moveTo>
                    <a:pt x="15409545" y="519569"/>
                  </a:moveTo>
                  <a:lnTo>
                    <a:pt x="15406307" y="519569"/>
                  </a:lnTo>
                  <a:lnTo>
                    <a:pt x="15406307" y="532511"/>
                  </a:lnTo>
                  <a:lnTo>
                    <a:pt x="15409545" y="532511"/>
                  </a:lnTo>
                  <a:lnTo>
                    <a:pt x="15409545" y="519569"/>
                  </a:lnTo>
                  <a:close/>
                </a:path>
                <a:path w="15420340" h="1633854">
                  <a:moveTo>
                    <a:pt x="15409545" y="493674"/>
                  </a:moveTo>
                  <a:lnTo>
                    <a:pt x="15406307" y="493674"/>
                  </a:lnTo>
                  <a:lnTo>
                    <a:pt x="15406307" y="506615"/>
                  </a:lnTo>
                  <a:lnTo>
                    <a:pt x="15409545" y="506615"/>
                  </a:lnTo>
                  <a:lnTo>
                    <a:pt x="15409545" y="493674"/>
                  </a:lnTo>
                  <a:close/>
                </a:path>
                <a:path w="15420340" h="1633854">
                  <a:moveTo>
                    <a:pt x="15409545" y="467791"/>
                  </a:moveTo>
                  <a:lnTo>
                    <a:pt x="15406307" y="467791"/>
                  </a:lnTo>
                  <a:lnTo>
                    <a:pt x="15406307" y="480733"/>
                  </a:lnTo>
                  <a:lnTo>
                    <a:pt x="15409545" y="480733"/>
                  </a:lnTo>
                  <a:lnTo>
                    <a:pt x="15409545" y="467791"/>
                  </a:lnTo>
                  <a:close/>
                </a:path>
                <a:path w="15420340" h="1633854">
                  <a:moveTo>
                    <a:pt x="15409545" y="441909"/>
                  </a:moveTo>
                  <a:lnTo>
                    <a:pt x="15406307" y="441909"/>
                  </a:lnTo>
                  <a:lnTo>
                    <a:pt x="15406307" y="454850"/>
                  </a:lnTo>
                  <a:lnTo>
                    <a:pt x="15409545" y="454850"/>
                  </a:lnTo>
                  <a:lnTo>
                    <a:pt x="15409545" y="441909"/>
                  </a:lnTo>
                  <a:close/>
                </a:path>
                <a:path w="15420340" h="1633854">
                  <a:moveTo>
                    <a:pt x="15409545" y="416026"/>
                  </a:moveTo>
                  <a:lnTo>
                    <a:pt x="15406307" y="416026"/>
                  </a:lnTo>
                  <a:lnTo>
                    <a:pt x="15406307" y="428967"/>
                  </a:lnTo>
                  <a:lnTo>
                    <a:pt x="15409545" y="428967"/>
                  </a:lnTo>
                  <a:lnTo>
                    <a:pt x="15409545" y="416026"/>
                  </a:lnTo>
                  <a:close/>
                </a:path>
                <a:path w="15420340" h="1633854">
                  <a:moveTo>
                    <a:pt x="15409545" y="390144"/>
                  </a:moveTo>
                  <a:lnTo>
                    <a:pt x="15406307" y="390144"/>
                  </a:lnTo>
                  <a:lnTo>
                    <a:pt x="15406307" y="403085"/>
                  </a:lnTo>
                  <a:lnTo>
                    <a:pt x="15409545" y="403085"/>
                  </a:lnTo>
                  <a:lnTo>
                    <a:pt x="15409545" y="390144"/>
                  </a:lnTo>
                  <a:close/>
                </a:path>
                <a:path w="15420340" h="1633854">
                  <a:moveTo>
                    <a:pt x="15409545" y="364261"/>
                  </a:moveTo>
                  <a:lnTo>
                    <a:pt x="15406307" y="364261"/>
                  </a:lnTo>
                  <a:lnTo>
                    <a:pt x="15406307" y="377190"/>
                  </a:lnTo>
                  <a:lnTo>
                    <a:pt x="15409545" y="377190"/>
                  </a:lnTo>
                  <a:lnTo>
                    <a:pt x="15409545" y="364261"/>
                  </a:lnTo>
                  <a:close/>
                </a:path>
                <a:path w="15420340" h="1633854">
                  <a:moveTo>
                    <a:pt x="15409545" y="338366"/>
                  </a:moveTo>
                  <a:lnTo>
                    <a:pt x="15406307" y="338366"/>
                  </a:lnTo>
                  <a:lnTo>
                    <a:pt x="15406307" y="351307"/>
                  </a:lnTo>
                  <a:lnTo>
                    <a:pt x="15409545" y="351307"/>
                  </a:lnTo>
                  <a:lnTo>
                    <a:pt x="15409545" y="338366"/>
                  </a:lnTo>
                  <a:close/>
                </a:path>
                <a:path w="15420340" h="1633854">
                  <a:moveTo>
                    <a:pt x="15409545" y="312483"/>
                  </a:moveTo>
                  <a:lnTo>
                    <a:pt x="15406307" y="312483"/>
                  </a:lnTo>
                  <a:lnTo>
                    <a:pt x="15406307" y="325424"/>
                  </a:lnTo>
                  <a:lnTo>
                    <a:pt x="15409545" y="325424"/>
                  </a:lnTo>
                  <a:lnTo>
                    <a:pt x="15409545" y="312483"/>
                  </a:lnTo>
                  <a:close/>
                </a:path>
                <a:path w="15420340" h="1633854">
                  <a:moveTo>
                    <a:pt x="15409545" y="286588"/>
                  </a:moveTo>
                  <a:lnTo>
                    <a:pt x="15406307" y="286588"/>
                  </a:lnTo>
                  <a:lnTo>
                    <a:pt x="15406307" y="299542"/>
                  </a:lnTo>
                  <a:lnTo>
                    <a:pt x="15409545" y="299542"/>
                  </a:lnTo>
                  <a:lnTo>
                    <a:pt x="15409545" y="286588"/>
                  </a:lnTo>
                  <a:close/>
                </a:path>
                <a:path w="15420340" h="1633854">
                  <a:moveTo>
                    <a:pt x="15409545" y="260718"/>
                  </a:moveTo>
                  <a:lnTo>
                    <a:pt x="15406307" y="260718"/>
                  </a:lnTo>
                  <a:lnTo>
                    <a:pt x="15406307" y="273659"/>
                  </a:lnTo>
                  <a:lnTo>
                    <a:pt x="15409545" y="273659"/>
                  </a:lnTo>
                  <a:lnTo>
                    <a:pt x="15409545" y="260718"/>
                  </a:lnTo>
                  <a:close/>
                </a:path>
                <a:path w="15420340" h="1633854">
                  <a:moveTo>
                    <a:pt x="15409545" y="234823"/>
                  </a:moveTo>
                  <a:lnTo>
                    <a:pt x="15406307" y="234823"/>
                  </a:lnTo>
                  <a:lnTo>
                    <a:pt x="15406307" y="247777"/>
                  </a:lnTo>
                  <a:lnTo>
                    <a:pt x="15409545" y="247777"/>
                  </a:lnTo>
                  <a:lnTo>
                    <a:pt x="15409545" y="234823"/>
                  </a:lnTo>
                  <a:close/>
                </a:path>
                <a:path w="15420340" h="1633854">
                  <a:moveTo>
                    <a:pt x="15409545" y="208940"/>
                  </a:moveTo>
                  <a:lnTo>
                    <a:pt x="15406307" y="208940"/>
                  </a:lnTo>
                  <a:lnTo>
                    <a:pt x="15406307" y="221881"/>
                  </a:lnTo>
                  <a:lnTo>
                    <a:pt x="15409545" y="221881"/>
                  </a:lnTo>
                  <a:lnTo>
                    <a:pt x="15409545" y="208940"/>
                  </a:lnTo>
                  <a:close/>
                </a:path>
                <a:path w="15420340" h="1633854">
                  <a:moveTo>
                    <a:pt x="15409545" y="183057"/>
                  </a:moveTo>
                  <a:lnTo>
                    <a:pt x="15406307" y="183057"/>
                  </a:lnTo>
                  <a:lnTo>
                    <a:pt x="15406307" y="195999"/>
                  </a:lnTo>
                  <a:lnTo>
                    <a:pt x="15409545" y="195999"/>
                  </a:lnTo>
                  <a:lnTo>
                    <a:pt x="15409545" y="183057"/>
                  </a:lnTo>
                  <a:close/>
                </a:path>
                <a:path w="15420340" h="1633854">
                  <a:moveTo>
                    <a:pt x="15409545" y="157175"/>
                  </a:moveTo>
                  <a:lnTo>
                    <a:pt x="15406307" y="157175"/>
                  </a:lnTo>
                  <a:lnTo>
                    <a:pt x="15406307" y="170116"/>
                  </a:lnTo>
                  <a:lnTo>
                    <a:pt x="15409545" y="170116"/>
                  </a:lnTo>
                  <a:lnTo>
                    <a:pt x="15409545" y="157175"/>
                  </a:lnTo>
                  <a:close/>
                </a:path>
                <a:path w="15420340" h="1633854">
                  <a:moveTo>
                    <a:pt x="15409545" y="131279"/>
                  </a:moveTo>
                  <a:lnTo>
                    <a:pt x="15406307" y="131279"/>
                  </a:lnTo>
                  <a:lnTo>
                    <a:pt x="15406307" y="144233"/>
                  </a:lnTo>
                  <a:lnTo>
                    <a:pt x="15409545" y="144233"/>
                  </a:lnTo>
                  <a:lnTo>
                    <a:pt x="15409545" y="131279"/>
                  </a:lnTo>
                  <a:close/>
                </a:path>
                <a:path w="15420340" h="1633854">
                  <a:moveTo>
                    <a:pt x="15409545" y="105397"/>
                  </a:moveTo>
                  <a:lnTo>
                    <a:pt x="15406307" y="105397"/>
                  </a:lnTo>
                  <a:lnTo>
                    <a:pt x="15406307" y="118338"/>
                  </a:lnTo>
                  <a:lnTo>
                    <a:pt x="15409545" y="118338"/>
                  </a:lnTo>
                  <a:lnTo>
                    <a:pt x="15409545" y="105397"/>
                  </a:lnTo>
                  <a:close/>
                </a:path>
                <a:path w="15420340" h="1633854">
                  <a:moveTo>
                    <a:pt x="15409545" y="79514"/>
                  </a:moveTo>
                  <a:lnTo>
                    <a:pt x="15406307" y="79514"/>
                  </a:lnTo>
                  <a:lnTo>
                    <a:pt x="15406307" y="92456"/>
                  </a:lnTo>
                  <a:lnTo>
                    <a:pt x="15409545" y="92456"/>
                  </a:lnTo>
                  <a:lnTo>
                    <a:pt x="15409545" y="79514"/>
                  </a:lnTo>
                  <a:close/>
                </a:path>
                <a:path w="15420340" h="1633854">
                  <a:moveTo>
                    <a:pt x="15409545" y="53632"/>
                  </a:moveTo>
                  <a:lnTo>
                    <a:pt x="15406307" y="53632"/>
                  </a:lnTo>
                  <a:lnTo>
                    <a:pt x="15406307" y="66573"/>
                  </a:lnTo>
                  <a:lnTo>
                    <a:pt x="15409545" y="66573"/>
                  </a:lnTo>
                  <a:lnTo>
                    <a:pt x="15409545" y="53632"/>
                  </a:lnTo>
                  <a:close/>
                </a:path>
                <a:path w="15420340" h="1633854">
                  <a:moveTo>
                    <a:pt x="15409545" y="27749"/>
                  </a:moveTo>
                  <a:lnTo>
                    <a:pt x="15406307" y="27749"/>
                  </a:lnTo>
                  <a:lnTo>
                    <a:pt x="15406307" y="40690"/>
                  </a:lnTo>
                  <a:lnTo>
                    <a:pt x="15409545" y="40690"/>
                  </a:lnTo>
                  <a:lnTo>
                    <a:pt x="15409545" y="27749"/>
                  </a:lnTo>
                  <a:close/>
                </a:path>
                <a:path w="15420340" h="1633854">
                  <a:moveTo>
                    <a:pt x="15420124" y="20586"/>
                  </a:moveTo>
                  <a:lnTo>
                    <a:pt x="15407920" y="0"/>
                  </a:lnTo>
                  <a:lnTo>
                    <a:pt x="15395715" y="20586"/>
                  </a:lnTo>
                  <a:lnTo>
                    <a:pt x="15420124" y="20586"/>
                  </a:lnTo>
                  <a:close/>
                </a:path>
              </a:pathLst>
            </a:custGeom>
            <a:solidFill>
              <a:srgbClr val="8FD14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89" name="object 489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5958162" y="7993474"/>
              <a:ext cx="129865" cy="132514"/>
            </a:xfrm>
            <a:prstGeom prst="rect">
              <a:avLst/>
            </a:prstGeom>
          </p:spPr>
        </p:pic>
      </p:grpSp>
      <p:sp>
        <p:nvSpPr>
          <p:cNvPr id="490" name="object 490" descr=""/>
          <p:cNvSpPr txBox="1"/>
          <p:nvPr/>
        </p:nvSpPr>
        <p:spPr>
          <a:xfrm>
            <a:off x="15945423" y="8003330"/>
            <a:ext cx="374650" cy="3079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5880">
              <a:lnSpc>
                <a:spcPts val="350"/>
              </a:lnSpc>
              <a:spcBef>
                <a:spcPts val="105"/>
              </a:spcBef>
            </a:pPr>
            <a:r>
              <a:rPr dirty="0" sz="300" spc="-25">
                <a:solidFill>
                  <a:srgbClr val="FFFFFF"/>
                </a:solidFill>
                <a:latin typeface="Arial"/>
                <a:cs typeface="Arial"/>
              </a:rPr>
              <a:t>30</a:t>
            </a:r>
            <a:endParaRPr sz="300">
              <a:latin typeface="Arial"/>
              <a:cs typeface="Arial"/>
            </a:endParaRPr>
          </a:p>
          <a:p>
            <a:pPr marL="41910">
              <a:lnSpc>
                <a:spcPts val="350"/>
              </a:lnSpc>
            </a:pPr>
            <a:r>
              <a:rPr dirty="0" sz="300" spc="-20">
                <a:solidFill>
                  <a:srgbClr val="FFFFFF"/>
                </a:solidFill>
                <a:latin typeface="Arial"/>
                <a:cs typeface="Arial"/>
              </a:rPr>
              <a:t>dias</a:t>
            </a:r>
            <a:endParaRPr sz="300">
              <a:latin typeface="Arial"/>
              <a:cs typeface="Arial"/>
            </a:endParaRPr>
          </a:p>
          <a:p>
            <a:pPr marL="12700" marR="5080">
              <a:lnSpc>
                <a:spcPct val="141500"/>
              </a:lnSpc>
              <a:spcBef>
                <a:spcPts val="234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Nesse</a:t>
            </a:r>
            <a:r>
              <a:rPr dirty="0" sz="150" spc="6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caso,</a:t>
            </a:r>
            <a:r>
              <a:rPr dirty="0" sz="150" spc="6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</a:t>
            </a:r>
            <a:r>
              <a:rPr dirty="0" sz="150" spc="6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resposta</a:t>
            </a:r>
            <a:r>
              <a:rPr dirty="0" sz="150" spc="6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conclusiva</a:t>
            </a:r>
            <a:r>
              <a:rPr dirty="0" sz="150" spc="50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não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é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enviada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ao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denunciante,</a:t>
            </a:r>
            <a:endParaRPr sz="150">
              <a:latin typeface="Arial"/>
              <a:cs typeface="Arial"/>
            </a:endParaRPr>
          </a:p>
          <a:p>
            <a:pPr marL="12700" marR="37465">
              <a:lnSpc>
                <a:spcPct val="141600"/>
              </a:lnSpc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por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se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tratar</a:t>
            </a:r>
            <a:r>
              <a:rPr dirty="0" sz="150" spc="4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de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denúncia</a:t>
            </a:r>
            <a:r>
              <a:rPr dirty="0" sz="150" spc="50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anônima,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nos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termos</a:t>
            </a:r>
            <a:r>
              <a:rPr dirty="0" sz="150" spc="6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do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23</a:t>
            </a:r>
            <a:r>
              <a:rPr dirty="0" sz="150" spc="50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do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DECRETO</a:t>
            </a:r>
            <a:r>
              <a:rPr dirty="0" sz="150" spc="5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No</a:t>
            </a:r>
            <a:r>
              <a:rPr dirty="0" sz="150" spc="6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10">
                <a:solidFill>
                  <a:srgbClr val="1A1A1A"/>
                </a:solidFill>
                <a:latin typeface="Arial"/>
                <a:cs typeface="Arial"/>
              </a:rPr>
              <a:t>9.492/2018</a:t>
            </a:r>
            <a:endParaRPr sz="150">
              <a:latin typeface="Arial"/>
              <a:cs typeface="Arial"/>
            </a:endParaRPr>
          </a:p>
        </p:txBody>
      </p:sp>
      <p:sp>
        <p:nvSpPr>
          <p:cNvPr id="491" name="object 491" descr=""/>
          <p:cNvSpPr txBox="1"/>
          <p:nvPr/>
        </p:nvSpPr>
        <p:spPr>
          <a:xfrm>
            <a:off x="15745217" y="7721636"/>
            <a:ext cx="412750" cy="2362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41910">
              <a:lnSpc>
                <a:spcPts val="340"/>
              </a:lnSpc>
              <a:spcBef>
                <a:spcPts val="130"/>
              </a:spcBef>
            </a:pPr>
            <a:r>
              <a:rPr dirty="0" sz="300">
                <a:solidFill>
                  <a:srgbClr val="FFFFFF"/>
                </a:solidFill>
                <a:latin typeface="Arial"/>
                <a:cs typeface="Arial"/>
              </a:rPr>
              <a:t>ENCERRAR</a:t>
            </a:r>
            <a:r>
              <a:rPr dirty="0" sz="3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5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MONITORAR</a:t>
            </a:r>
            <a:r>
              <a:rPr dirty="0" sz="300" spc="5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" spc="-10">
                <a:solidFill>
                  <a:srgbClr val="FFFFFF"/>
                </a:solidFill>
                <a:latin typeface="Arial"/>
                <a:cs typeface="Arial"/>
              </a:rPr>
              <a:t>PERIODICAMENTE</a:t>
            </a:r>
            <a:endParaRPr sz="300">
              <a:latin typeface="Arial"/>
              <a:cs typeface="Arial"/>
            </a:endParaRPr>
          </a:p>
          <a:p>
            <a:pPr marL="329565">
              <a:lnSpc>
                <a:spcPct val="100000"/>
              </a:lnSpc>
              <a:spcBef>
                <a:spcPts val="190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4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12</a:t>
            </a:r>
            <a:endParaRPr sz="15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spcBef>
                <a:spcPts val="50"/>
              </a:spcBef>
            </a:pP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Art.</a:t>
            </a:r>
            <a:r>
              <a:rPr dirty="0" sz="150" spc="3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>
                <a:solidFill>
                  <a:srgbClr val="1A1A1A"/>
                </a:solidFill>
                <a:latin typeface="Arial"/>
                <a:cs typeface="Arial"/>
              </a:rPr>
              <a:t>6,</a:t>
            </a:r>
            <a:r>
              <a:rPr dirty="0" sz="150" spc="35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dirty="0" sz="150" spc="-25">
                <a:solidFill>
                  <a:srgbClr val="1A1A1A"/>
                </a:solidFill>
                <a:latin typeface="Arial"/>
                <a:cs typeface="Arial"/>
              </a:rPr>
              <a:t>§3º</a:t>
            </a:r>
            <a:endParaRPr sz="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portaria DENÚNCIAS_FLUXO A0</dc:title>
  <dcterms:created xsi:type="dcterms:W3CDTF">2023-05-26T14:20:27Z</dcterms:created>
  <dcterms:modified xsi:type="dcterms:W3CDTF">2023-05-26T14:20:27Z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2023-05-26T00:00:00Z</vt:filetime>
  </property>
  <property fmtid="{D5CDD505-2E9C-101B-9397-08002B2CF9AE}" pid="3" name="Creator">
    <vt:lpwstr>Adobe Illustrator 25.2 (Windows)</vt:lpwstr>
  </property>
  <property fmtid="{D5CDD505-2E9C-101B-9397-08002B2CF9AE}" pid="4" name="LastSaved">
    <vt:filetime>2023-05-26T00:00:00Z</vt:filetime>
  </property>
  <property fmtid="{D5CDD505-2E9C-101B-9397-08002B2CF9AE}" pid="5" name="Producer">
    <vt:lpwstr>Adobe PDF library 15.00</vt:lpwstr>
  </property>
</Properties>
</file>